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DDA39BC0-1D7E-4D37-9C75-A292AE83B9F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4AA33BBD-2A19-4E6E-88CD-7F258B70EF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6F321F-FAC0-4C5F-9150-D32BA2744B9B}" type="datetime1">
              <a:rPr lang="en-US"/>
              <a:pPr lvl="0"/>
              <a:t>9/14/2023</a:t>
            </a:fld>
            <a:endParaRPr 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0D518102-FC9D-4E99-8E8A-5B7B69D820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A11F03-8511-41F9-A79F-E2A2E43C1B7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10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84AFB0BD-97F0-4361-9FE3-033DAD22751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26010775-CD51-498C-A9DE-F22593D361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368A6D-E080-4401-AF84-E0FD559B4C37}" type="datetime1">
              <a:rPr lang="en-US"/>
              <a:pPr lvl="0"/>
              <a:t>9/14/2023</a:t>
            </a:fld>
            <a:endParaRPr 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9686B48-C223-4584-8104-727BBC260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FF3FDE-F297-4FCC-A58C-81AE454E931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3936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97856ECC-B935-43AF-8D67-466611BB624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2147" y="1577340"/>
            <a:ext cx="5306281" cy="452628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5E6E9457-4371-4E02-9700-5CC435C3CE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0987E9FD-0B2C-4CD1-940E-90886B3A6D8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FDBF38-D12C-4E09-BAF7-5159729CC4D9}" type="datetime1">
              <a:rPr lang="en-US"/>
              <a:pPr lvl="0"/>
              <a:t>9/14/2023</a:t>
            </a:fld>
            <a:endParaRPr lang="en-US"/>
          </a:p>
        </p:txBody>
      </p:sp>
      <p:sp>
        <p:nvSpPr>
          <p:cNvPr id="5" name="Holder 7">
            <a:extLst>
              <a:ext uri="{FF2B5EF4-FFF2-40B4-BE49-F238E27FC236}">
                <a16:creationId xmlns:a16="http://schemas.microsoft.com/office/drawing/2014/main" id="{73D6E1A5-56C0-4F45-A537-AF4F77B0DA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AC6D0C-A19D-4150-88CD-A3833600284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13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F8A31D2C-570D-48DF-9CBC-D276B7B1388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A8F6CD-0F16-4453-BF64-94808BCBEB4D}" type="datetime1">
              <a:rPr lang="en-US"/>
              <a:pPr lvl="0"/>
              <a:t>9/14/2023</a:t>
            </a:fld>
            <a:endParaRPr lang="en-US"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9E3EECA8-7C1C-4C19-9500-A7EFF8EF78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2704F6-A57D-462A-A4E9-E6FD20B1E56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05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826533C9-9C3E-4ED5-957D-EE327C1A5A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9C32A3-820E-4AC0-B03B-A6EC8EFA1E5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76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g object 16">
            <a:extLst>
              <a:ext uri="{FF2B5EF4-FFF2-40B4-BE49-F238E27FC236}">
                <a16:creationId xmlns:a16="http://schemas.microsoft.com/office/drawing/2014/main" id="{538D1A70-F61B-4DD6-AD6C-AED7D2F900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0"/>
            <a:ext cx="12192115" cy="18478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bg object 17">
            <a:extLst>
              <a:ext uri="{FF2B5EF4-FFF2-40B4-BE49-F238E27FC236}">
                <a16:creationId xmlns:a16="http://schemas.microsoft.com/office/drawing/2014/main" id="{01F14448-DB36-4A1E-BDB0-FBB379056529}"/>
              </a:ext>
            </a:extLst>
          </p:cNvPr>
          <p:cNvSpPr/>
          <p:nvPr/>
        </p:nvSpPr>
        <p:spPr>
          <a:xfrm>
            <a:off x="0" y="180008"/>
            <a:ext cx="12192637" cy="1089022"/>
          </a:xfrm>
          <a:custGeom>
            <a:avLst/>
            <a:gdLst>
              <a:gd name="f0" fmla="val w"/>
              <a:gd name="f1" fmla="val h"/>
              <a:gd name="f2" fmla="val 0"/>
              <a:gd name="f3" fmla="val 12192635"/>
              <a:gd name="f4" fmla="val 1089025"/>
              <a:gd name="f5" fmla="val 12192114"/>
              <a:gd name="f6" fmla="val 1088999"/>
              <a:gd name="f7" fmla="*/ f0 1 12192635"/>
              <a:gd name="f8" fmla="*/ f1 1 1089025"/>
              <a:gd name="f9" fmla="val f2"/>
              <a:gd name="f10" fmla="val f3"/>
              <a:gd name="f11" fmla="val f4"/>
              <a:gd name="f12" fmla="+- f11 0 f9"/>
              <a:gd name="f13" fmla="+- f10 0 f9"/>
              <a:gd name="f14" fmla="*/ f13 1 12192635"/>
              <a:gd name="f15" fmla="*/ f12 1 1089025"/>
              <a:gd name="f16" fmla="*/ f9 1 f14"/>
              <a:gd name="f17" fmla="*/ f10 1 f14"/>
              <a:gd name="f18" fmla="*/ f9 1 f15"/>
              <a:gd name="f19" fmla="*/ f11 1 f15"/>
              <a:gd name="f20" fmla="*/ f16 f7 1"/>
              <a:gd name="f21" fmla="*/ f17 f7 1"/>
              <a:gd name="f22" fmla="*/ f19 f8 1"/>
              <a:gd name="f23" fmla="*/ f18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3" r="f21" b="f22"/>
            <a:pathLst>
              <a:path w="12192635" h="1089025">
                <a:moveTo>
                  <a:pt x="f5" y="f2"/>
                </a:moveTo>
                <a:lnTo>
                  <a:pt x="f2" y="f2"/>
                </a:lnTo>
                <a:lnTo>
                  <a:pt x="f2" y="f6"/>
                </a:lnTo>
                <a:lnTo>
                  <a:pt x="f5" y="f6"/>
                </a:lnTo>
                <a:lnTo>
                  <a:pt x="f5" y="f2"/>
                </a:lnTo>
                <a:close/>
              </a:path>
            </a:pathLst>
          </a:custGeom>
          <a:solidFill>
            <a:srgbClr val="005F71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Holder 2">
            <a:extLst>
              <a:ext uri="{FF2B5EF4-FFF2-40B4-BE49-F238E27FC236}">
                <a16:creationId xmlns:a16="http://schemas.microsoft.com/office/drawing/2014/main" id="{AB1CA12C-329E-4847-AC8F-BDED61C338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85246" y="412714"/>
            <a:ext cx="4027858" cy="57213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lvl="0"/>
            <a:endParaRPr lang="en-GB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0CADB62E-04DA-4341-9EAA-05D8570019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913" y="1577340"/>
            <a:ext cx="10978515" cy="45262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Holder 4">
            <a:extLst>
              <a:ext uri="{FF2B5EF4-FFF2-40B4-BE49-F238E27FC236}">
                <a16:creationId xmlns:a16="http://schemas.microsoft.com/office/drawing/2014/main" id="{C40CBEAE-9F51-4D6F-985B-B595857B524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147434" y="6377940"/>
            <a:ext cx="3903473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sp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651DA325-D9AA-4F1F-985B-C37438F5A84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09913" y="6377940"/>
            <a:ext cx="2805616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sp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1F2F793-65ED-4A2A-BB48-56766B9D6675}" type="datetime1">
              <a:rPr lang="en-US"/>
              <a:pPr lvl="0"/>
              <a:t>9/14/2023</a:t>
            </a:fld>
            <a:endParaRPr lang="en-US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F9455398-69E0-4C9D-AD5E-9A5FD544133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782812" y="6377940"/>
            <a:ext cx="2805616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sp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0693E13-82D5-41FE-A03E-D95979299A30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GB" sz="3550" b="1" i="0" u="none" strike="noStrike" kern="0" cap="none" spc="0" baseline="0">
          <a:solidFill>
            <a:srgbClr val="FFFFFF"/>
          </a:solidFill>
          <a:uFillTx/>
          <a:latin typeface="ProximaNova-Extrabld"/>
          <a:cs typeface="ProximaNova-Extrabld"/>
        </a:defRPr>
      </a:lvl1pPr>
    </p:titleStyle>
    <p:body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GB" sz="1800" b="0" i="0" u="none" strike="noStrike" kern="0" cap="none" spc="0" baseline="0">
          <a:solidFill>
            <a:srgbClr val="000000"/>
          </a:solidFill>
          <a:uFillTx/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44">
            <a:extLst>
              <a:ext uri="{FF2B5EF4-FFF2-40B4-BE49-F238E27FC236}">
                <a16:creationId xmlns:a16="http://schemas.microsoft.com/office/drawing/2014/main" id="{AB5CD606-8A7F-48E7-96EE-2C70DE8646C4}"/>
              </a:ext>
            </a:extLst>
          </p:cNvPr>
          <p:cNvGrpSpPr/>
          <p:nvPr/>
        </p:nvGrpSpPr>
        <p:grpSpPr>
          <a:xfrm>
            <a:off x="426055" y="379759"/>
            <a:ext cx="11368680" cy="717575"/>
            <a:chOff x="426055" y="379759"/>
            <a:chExt cx="11368680" cy="717575"/>
          </a:xfrm>
        </p:grpSpPr>
        <p:pic>
          <p:nvPicPr>
            <p:cNvPr id="3" name="object 45">
              <a:extLst>
                <a:ext uri="{FF2B5EF4-FFF2-40B4-BE49-F238E27FC236}">
                  <a16:creationId xmlns:a16="http://schemas.microsoft.com/office/drawing/2014/main" id="{25722089-D652-4A48-97A3-3BEECAC7B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6055" y="385401"/>
              <a:ext cx="1125004" cy="711933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4" name="object 46">
              <a:extLst>
                <a:ext uri="{FF2B5EF4-FFF2-40B4-BE49-F238E27FC236}">
                  <a16:creationId xmlns:a16="http://schemas.microsoft.com/office/drawing/2014/main" id="{7937C0AA-D256-42B1-B860-ADD5D7EFE5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947132" y="379759"/>
              <a:ext cx="185961" cy="175171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5" name="object 47">
              <a:extLst>
                <a:ext uri="{FF2B5EF4-FFF2-40B4-BE49-F238E27FC236}">
                  <a16:creationId xmlns:a16="http://schemas.microsoft.com/office/drawing/2014/main" id="{A3BC155B-3F1F-4855-862C-DB0FB7B7F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64997" y="418228"/>
              <a:ext cx="125894" cy="192874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6" name="object 48">
              <a:extLst>
                <a:ext uri="{FF2B5EF4-FFF2-40B4-BE49-F238E27FC236}">
                  <a16:creationId xmlns:a16="http://schemas.microsoft.com/office/drawing/2014/main" id="{1BAB1AC5-890F-4AD4-8F1B-5B81ADF56C5D}"/>
                </a:ext>
              </a:extLst>
            </p:cNvPr>
            <p:cNvSpPr/>
            <p:nvPr/>
          </p:nvSpPr>
          <p:spPr>
            <a:xfrm>
              <a:off x="10854348" y="619963"/>
              <a:ext cx="737235" cy="1917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37234"/>
                <a:gd name="f4" fmla="val 191770"/>
                <a:gd name="f5" fmla="val 239750"/>
                <a:gd name="f6" fmla="val 15875"/>
                <a:gd name="f7" fmla="val 194144"/>
                <a:gd name="f8" fmla="val 169303"/>
                <a:gd name="f9" fmla="val 116878"/>
                <a:gd name="f10" fmla="val 167386"/>
                <a:gd name="f11" fmla="val 127952"/>
                <a:gd name="f12" fmla="val 167106"/>
                <a:gd name="f13" fmla="val 134861"/>
                <a:gd name="f14" fmla="val 166573"/>
                <a:gd name="f15" fmla="val 128219"/>
                <a:gd name="f16" fmla="val 164655"/>
                <a:gd name="f17" fmla="val 117157"/>
                <a:gd name="f18" fmla="val 136258"/>
                <a:gd name="f19" fmla="val 91465"/>
                <a:gd name="f20" fmla="val 104305"/>
                <a:gd name="f21" fmla="val 59880"/>
                <a:gd name="f22" fmla="val 85458"/>
                <a:gd name="f23" fmla="val 83273"/>
                <a:gd name="f24" fmla="val 128498"/>
                <a:gd name="f25" fmla="val 83007"/>
                <a:gd name="f26" fmla="val 82461"/>
                <a:gd name="f27" fmla="val 128778"/>
                <a:gd name="f28" fmla="val 79730"/>
                <a:gd name="f29" fmla="val 78092"/>
                <a:gd name="f30" fmla="val 112179"/>
                <a:gd name="f31" fmla="val 47777"/>
                <a:gd name="f32" fmla="val 57607"/>
                <a:gd name="f33" fmla="val 191046"/>
                <a:gd name="f34" fmla="val 99123"/>
                <a:gd name="f35" fmla="val 122326"/>
                <a:gd name="f36" fmla="val 119646"/>
                <a:gd name="f37" fmla="val 143624"/>
                <a:gd name="f38" fmla="val 185953"/>
                <a:gd name="f39" fmla="val 368414"/>
                <a:gd name="f40" fmla="val 121577"/>
                <a:gd name="f41" fmla="val 357835"/>
                <a:gd name="f42" fmla="val 82842"/>
                <a:gd name="f43" fmla="val 329476"/>
                <a:gd name="f44" fmla="val 56883"/>
                <a:gd name="f45" fmla="val 321995"/>
                <a:gd name="f46" fmla="val 55600"/>
                <a:gd name="f47" fmla="val 321005"/>
                <a:gd name="f48" fmla="val 138099"/>
                <a:gd name="f49" fmla="val 317550"/>
                <a:gd name="f50" fmla="val 150152"/>
                <a:gd name="f51" fmla="val 310934"/>
                <a:gd name="f52" fmla="val 157543"/>
                <a:gd name="f53" fmla="val 300418"/>
                <a:gd name="f54" fmla="val 160045"/>
                <a:gd name="f55" fmla="val 289902"/>
                <a:gd name="f56" fmla="val 283286"/>
                <a:gd name="f57" fmla="val 279844"/>
                <a:gd name="f58" fmla="val 278853"/>
                <a:gd name="f59" fmla="val 105029"/>
                <a:gd name="f60" fmla="val 92875"/>
                <a:gd name="f61" fmla="val 85394"/>
                <a:gd name="f62" fmla="val 271360"/>
                <a:gd name="f63" fmla="val 236905"/>
                <a:gd name="f64" fmla="val 93065"/>
                <a:gd name="f65" fmla="val 232422"/>
                <a:gd name="f66" fmla="val 150063"/>
                <a:gd name="f67" fmla="val 250037"/>
                <a:gd name="f68" fmla="val 171983"/>
                <a:gd name="f69" fmla="val 186067"/>
                <a:gd name="f70" fmla="val 191033"/>
                <a:gd name="f71" fmla="val 329361"/>
                <a:gd name="f72" fmla="val 350697"/>
                <a:gd name="f73" fmla="val 357886"/>
                <a:gd name="f74" fmla="val 363893"/>
                <a:gd name="f75" fmla="val 478967"/>
                <a:gd name="f76" fmla="val 55168"/>
                <a:gd name="f77" fmla="val 475691"/>
                <a:gd name="f78" fmla="val 54343"/>
                <a:gd name="f79" fmla="val 469404"/>
                <a:gd name="f80" fmla="val 458406"/>
                <a:gd name="f81" fmla="val 55892"/>
                <a:gd name="f82" fmla="val 448678"/>
                <a:gd name="f83" fmla="val 60261"/>
                <a:gd name="f84" fmla="val 440639"/>
                <a:gd name="f85" fmla="val 67068"/>
                <a:gd name="f86" fmla="val 434733"/>
                <a:gd name="f87" fmla="val 75920"/>
                <a:gd name="f88" fmla="val 426542"/>
                <a:gd name="f89" fmla="val 56832"/>
                <a:gd name="f90" fmla="val 383387"/>
                <a:gd name="f91" fmla="val 89204"/>
                <a:gd name="f92" fmla="val 399503"/>
                <a:gd name="f93" fmla="val 445376"/>
                <a:gd name="f94" fmla="val 115493"/>
                <a:gd name="f95" fmla="val 446595"/>
                <a:gd name="f96" fmla="val 104051"/>
                <a:gd name="f97" fmla="val 450430"/>
                <a:gd name="f98" fmla="val 96126"/>
                <a:gd name="f99" fmla="val 457123"/>
                <a:gd name="f100" fmla="val 91516"/>
                <a:gd name="f101" fmla="val 466953"/>
                <a:gd name="f102" fmla="val 90030"/>
                <a:gd name="f103" fmla="val 470776"/>
                <a:gd name="f104" fmla="val 475145"/>
                <a:gd name="f105" fmla="val 90309"/>
                <a:gd name="f106" fmla="val 90868"/>
                <a:gd name="f107" fmla="val 571119"/>
                <a:gd name="f108" fmla="val 158000"/>
                <a:gd name="f109" fmla="val 568934"/>
                <a:gd name="f110" fmla="val 159664"/>
                <a:gd name="f111" fmla="val 563753"/>
                <a:gd name="f112" fmla="val 161607"/>
                <a:gd name="f113" fmla="val 555828"/>
                <a:gd name="f114" fmla="val 553643"/>
                <a:gd name="f115" fmla="val 159118"/>
                <a:gd name="f116" fmla="val 279"/>
                <a:gd name="f117" fmla="val 491655"/>
                <a:gd name="f118" fmla="val 32651"/>
                <a:gd name="f119" fmla="val 507771"/>
                <a:gd name="f120" fmla="val 168236"/>
                <a:gd name="f121" fmla="val 540270"/>
                <a:gd name="f122" fmla="val 548640"/>
                <a:gd name="f123" fmla="val 191135"/>
                <a:gd name="f124" fmla="val 556653"/>
                <a:gd name="f125" fmla="val 189382"/>
                <a:gd name="f126" fmla="val 563841"/>
                <a:gd name="f127" fmla="val 186740"/>
                <a:gd name="f128" fmla="val 569760"/>
                <a:gd name="f129" fmla="val 183464"/>
                <a:gd name="f130" fmla="val 736688"/>
                <a:gd name="f131" fmla="val 157734"/>
                <a:gd name="f132" fmla="val 734491"/>
                <a:gd name="f133" fmla="val 159385"/>
                <a:gd name="f134" fmla="val 729310"/>
                <a:gd name="f135" fmla="val 161328"/>
                <a:gd name="f136" fmla="val 721398"/>
                <a:gd name="f137" fmla="val 719213"/>
                <a:gd name="f138" fmla="val 158838"/>
                <a:gd name="f139" fmla="val 158559"/>
                <a:gd name="f140" fmla="val 80518"/>
                <a:gd name="f141" fmla="val 53124"/>
                <a:gd name="f142" fmla="val 657225"/>
                <a:gd name="f143" fmla="val 32372"/>
                <a:gd name="f144" fmla="val 673328"/>
                <a:gd name="f145" fmla="val 81076"/>
                <a:gd name="f146" fmla="val 142786"/>
                <a:gd name="f147" fmla="val 672515"/>
                <a:gd name="f148" fmla="val 148590"/>
                <a:gd name="f149" fmla="val 667054"/>
                <a:gd name="f150" fmla="val 155790"/>
                <a:gd name="f151" fmla="val 662127"/>
                <a:gd name="f152" fmla="val 655853"/>
                <a:gd name="f153" fmla="val 645680"/>
                <a:gd name="f154" fmla="val 156083"/>
                <a:gd name="f155" fmla="val 639013"/>
                <a:gd name="f156" fmla="val 149288"/>
                <a:gd name="f157" fmla="val 635381"/>
                <a:gd name="f158" fmla="val 139179"/>
                <a:gd name="f159" fmla="val 634276"/>
                <a:gd name="f160" fmla="val 126733"/>
                <a:gd name="f161" fmla="val 636346"/>
                <a:gd name="f162" fmla="val 108077"/>
                <a:gd name="f163" fmla="val 642429"/>
                <a:gd name="f164" fmla="val 93459"/>
                <a:gd name="f165" fmla="val 652360"/>
                <a:gd name="f166" fmla="val 83934"/>
                <a:gd name="f167" fmla="val 665962"/>
                <a:gd name="f168" fmla="val 669239"/>
                <a:gd name="f169" fmla="val 671690"/>
                <a:gd name="f170" fmla="val 80797"/>
                <a:gd name="f171" fmla="val 666229"/>
                <a:gd name="f172" fmla="val 52578"/>
                <a:gd name="f173" fmla="val 662406"/>
                <a:gd name="f174" fmla="val 633476"/>
                <a:gd name="f175" fmla="val 57556"/>
                <a:gd name="f176" fmla="val 609765"/>
                <a:gd name="f177" fmla="val 72224"/>
                <a:gd name="f178" fmla="val 593737"/>
                <a:gd name="f179" fmla="val 96240"/>
                <a:gd name="f180" fmla="val 587857"/>
                <a:gd name="f181" fmla="val 129222"/>
                <a:gd name="f182" fmla="val 591654"/>
                <a:gd name="f183" fmla="val 591756"/>
                <a:gd name="f184" fmla="val 602500"/>
                <a:gd name="f185" fmla="val 175552"/>
                <a:gd name="f186" fmla="val 619302"/>
                <a:gd name="f187" fmla="val 187642"/>
                <a:gd name="f188" fmla="val 641108"/>
                <a:gd name="f189" fmla="val 652551"/>
                <a:gd name="f190" fmla="val 190550"/>
                <a:gd name="f191" fmla="val 662851"/>
                <a:gd name="f192" fmla="val 187172"/>
                <a:gd name="f193" fmla="val 671550"/>
                <a:gd name="f194" fmla="val 182079"/>
                <a:gd name="f195" fmla="val 678243"/>
                <a:gd name="f196" fmla="val 175717"/>
                <a:gd name="f197" fmla="val 682701"/>
                <a:gd name="f198" fmla="val 182626"/>
                <a:gd name="f199" fmla="val 689089"/>
                <a:gd name="f200" fmla="val 187553"/>
                <a:gd name="f201" fmla="val 696823"/>
                <a:gd name="f202" fmla="val 190512"/>
                <a:gd name="f203" fmla="val 705281"/>
                <a:gd name="f204" fmla="val 191490"/>
                <a:gd name="f205" fmla="val 713422"/>
                <a:gd name="f206" fmla="val 190855"/>
                <a:gd name="f207" fmla="val 721283"/>
                <a:gd name="f208" fmla="val 189039"/>
                <a:gd name="f209" fmla="val 728586"/>
                <a:gd name="f210" fmla="val 186245"/>
                <a:gd name="f211" fmla="val 735037"/>
                <a:gd name="f212" fmla="val 735495"/>
                <a:gd name="f213" fmla="val 736447"/>
                <a:gd name="f214" fmla="*/ f0 1 737234"/>
                <a:gd name="f215" fmla="*/ f1 1 191770"/>
                <a:gd name="f216" fmla="val f2"/>
                <a:gd name="f217" fmla="val f3"/>
                <a:gd name="f218" fmla="val f4"/>
                <a:gd name="f219" fmla="+- f218 0 f216"/>
                <a:gd name="f220" fmla="+- f217 0 f216"/>
                <a:gd name="f221" fmla="*/ f220 1 737234"/>
                <a:gd name="f222" fmla="*/ f219 1 191770"/>
                <a:gd name="f223" fmla="*/ f216 1 f221"/>
                <a:gd name="f224" fmla="*/ f217 1 f221"/>
                <a:gd name="f225" fmla="*/ f216 1 f222"/>
                <a:gd name="f226" fmla="*/ f218 1 f222"/>
                <a:gd name="f227" fmla="*/ f223 f214 1"/>
                <a:gd name="f228" fmla="*/ f224 f214 1"/>
                <a:gd name="f229" fmla="*/ f226 f215 1"/>
                <a:gd name="f230" fmla="*/ f225 f2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7" t="f230" r="f228" b="f229"/>
              <a:pathLst>
                <a:path w="737234" h="191770">
                  <a:moveTo>
                    <a:pt x="f5" y="f6"/>
                  </a:moveTo>
                  <a:lnTo>
                    <a:pt x="f7" y="f6"/>
                  </a:lnTo>
                  <a:lnTo>
                    <a:pt x="f8" y="f9"/>
                  </a:lnTo>
                  <a:lnTo>
                    <a:pt x="f10" y="f11"/>
                  </a:lnTo>
                  <a:lnTo>
                    <a:pt x="f12" y="f13"/>
                  </a:lnTo>
                  <a:lnTo>
                    <a:pt x="f14" y="f13"/>
                  </a:lnTo>
                  <a:lnTo>
                    <a:pt x="f14" y="f15"/>
                  </a:lnTo>
                  <a:lnTo>
                    <a:pt x="f16" y="f17"/>
                  </a:lnTo>
                  <a:lnTo>
                    <a:pt x="f18" y="f6"/>
                  </a:lnTo>
                  <a:lnTo>
                    <a:pt x="f19" y="f6"/>
                  </a:lnTo>
                  <a:lnTo>
                    <a:pt x="f20" y="f21"/>
                  </a:lnTo>
                  <a:lnTo>
                    <a:pt x="f22" y="f9"/>
                  </a:lnTo>
                  <a:lnTo>
                    <a:pt x="f23" y="f24"/>
                  </a:lnTo>
                  <a:lnTo>
                    <a:pt x="f25" y="f13"/>
                  </a:lnTo>
                  <a:lnTo>
                    <a:pt x="f26" y="f13"/>
                  </a:lnTo>
                  <a:lnTo>
                    <a:pt x="f26" y="f27"/>
                  </a:lnTo>
                  <a:lnTo>
                    <a:pt x="f28" y="f9"/>
                  </a:lnTo>
                  <a:lnTo>
                    <a:pt x="f29" y="f30"/>
                  </a:lnTo>
                  <a:lnTo>
                    <a:pt x="f31" y="f6"/>
                  </a:lnTo>
                  <a:lnTo>
                    <a:pt x="f2" y="f6"/>
                  </a:lnTo>
                  <a:lnTo>
                    <a:pt x="f32" y="f33"/>
                  </a:lnTo>
                  <a:lnTo>
                    <a:pt x="f34" y="f33"/>
                  </a:lnTo>
                  <a:lnTo>
                    <a:pt x="f35" y="f36"/>
                  </a:lnTo>
                  <a:lnTo>
                    <a:pt x="f37" y="f33"/>
                  </a:lnTo>
                  <a:lnTo>
                    <a:pt x="f38" y="f33"/>
                  </a:lnTo>
                  <a:lnTo>
                    <a:pt x="f5" y="f6"/>
                  </a:lnTo>
                  <a:close/>
                </a:path>
                <a:path w="737234" h="191770">
                  <a:moveTo>
                    <a:pt x="f39" y="f40"/>
                  </a:moveTo>
                  <a:lnTo>
                    <a:pt x="f41" y="f42"/>
                  </a:lnTo>
                  <a:lnTo>
                    <a:pt x="f43" y="f44"/>
                  </a:lnTo>
                  <a:lnTo>
                    <a:pt x="f45" y="f46"/>
                  </a:lnTo>
                  <a:lnTo>
                    <a:pt x="f45" y="f40"/>
                  </a:lnTo>
                  <a:lnTo>
                    <a:pt x="f47" y="f48"/>
                  </a:lnTo>
                  <a:lnTo>
                    <a:pt x="f49" y="f50"/>
                  </a:lnTo>
                  <a:lnTo>
                    <a:pt x="f51" y="f52"/>
                  </a:lnTo>
                  <a:lnTo>
                    <a:pt x="f53" y="f54"/>
                  </a:lnTo>
                  <a:lnTo>
                    <a:pt x="f55" y="f52"/>
                  </a:lnTo>
                  <a:lnTo>
                    <a:pt x="f56" y="f50"/>
                  </a:lnTo>
                  <a:lnTo>
                    <a:pt x="f57" y="f48"/>
                  </a:lnTo>
                  <a:lnTo>
                    <a:pt x="f58" y="f40"/>
                  </a:lnTo>
                  <a:lnTo>
                    <a:pt x="f57" y="f59"/>
                  </a:lnTo>
                  <a:lnTo>
                    <a:pt x="f56" y="f60"/>
                  </a:lnTo>
                  <a:lnTo>
                    <a:pt x="f55" y="f61"/>
                  </a:lnTo>
                  <a:lnTo>
                    <a:pt x="f53" y="f42"/>
                  </a:lnTo>
                  <a:lnTo>
                    <a:pt x="f51" y="f61"/>
                  </a:lnTo>
                  <a:lnTo>
                    <a:pt x="f49" y="f60"/>
                  </a:lnTo>
                  <a:lnTo>
                    <a:pt x="f47" y="f59"/>
                  </a:lnTo>
                  <a:lnTo>
                    <a:pt x="f45" y="f40"/>
                  </a:lnTo>
                  <a:lnTo>
                    <a:pt x="f45" y="f46"/>
                  </a:lnTo>
                  <a:lnTo>
                    <a:pt x="f62" y="f44"/>
                  </a:lnTo>
                  <a:lnTo>
                    <a:pt x="f63" y="f64"/>
                  </a:lnTo>
                  <a:lnTo>
                    <a:pt x="f65" y="f40"/>
                  </a:lnTo>
                  <a:lnTo>
                    <a:pt x="f63" y="f66"/>
                  </a:lnTo>
                  <a:lnTo>
                    <a:pt x="f67" y="f68"/>
                  </a:lnTo>
                  <a:lnTo>
                    <a:pt x="f62" y="f69"/>
                  </a:lnTo>
                  <a:lnTo>
                    <a:pt x="f53" y="f70"/>
                  </a:lnTo>
                  <a:lnTo>
                    <a:pt x="f71" y="f69"/>
                  </a:lnTo>
                  <a:lnTo>
                    <a:pt x="f72" y="f68"/>
                  </a:lnTo>
                  <a:lnTo>
                    <a:pt x="f73" y="f54"/>
                  </a:lnTo>
                  <a:lnTo>
                    <a:pt x="f74" y="f66"/>
                  </a:lnTo>
                  <a:lnTo>
                    <a:pt x="f39" y="f40"/>
                  </a:lnTo>
                  <a:close/>
                </a:path>
                <a:path w="737234" h="191770">
                  <a:moveTo>
                    <a:pt x="f75" y="f76"/>
                  </a:moveTo>
                  <a:lnTo>
                    <a:pt x="f77" y="f78"/>
                  </a:lnTo>
                  <a:lnTo>
                    <a:pt x="f79" y="f78"/>
                  </a:lnTo>
                  <a:lnTo>
                    <a:pt x="f80" y="f81"/>
                  </a:lnTo>
                  <a:lnTo>
                    <a:pt x="f82" y="f83"/>
                  </a:lnTo>
                  <a:lnTo>
                    <a:pt x="f84" y="f85"/>
                  </a:lnTo>
                  <a:lnTo>
                    <a:pt x="f86" y="f87"/>
                  </a:lnTo>
                  <a:lnTo>
                    <a:pt x="f88" y="f89"/>
                  </a:lnTo>
                  <a:lnTo>
                    <a:pt x="f90" y="f89"/>
                  </a:lnTo>
                  <a:lnTo>
                    <a:pt x="f90" y="f91"/>
                  </a:lnTo>
                  <a:lnTo>
                    <a:pt x="f92" y="f91"/>
                  </a:lnTo>
                  <a:lnTo>
                    <a:pt x="f92" y="f33"/>
                  </a:lnTo>
                  <a:lnTo>
                    <a:pt x="f93" y="f33"/>
                  </a:lnTo>
                  <a:lnTo>
                    <a:pt x="f93" y="f94"/>
                  </a:lnTo>
                  <a:lnTo>
                    <a:pt x="f95" y="f96"/>
                  </a:lnTo>
                  <a:lnTo>
                    <a:pt x="f97" y="f98"/>
                  </a:lnTo>
                  <a:lnTo>
                    <a:pt x="f99" y="f100"/>
                  </a:lnTo>
                  <a:lnTo>
                    <a:pt x="f101" y="f102"/>
                  </a:lnTo>
                  <a:lnTo>
                    <a:pt x="f103" y="f102"/>
                  </a:lnTo>
                  <a:lnTo>
                    <a:pt x="f104" y="f105"/>
                  </a:lnTo>
                  <a:lnTo>
                    <a:pt x="f75" y="f106"/>
                  </a:lnTo>
                  <a:lnTo>
                    <a:pt x="f75" y="f76"/>
                  </a:lnTo>
                  <a:close/>
                </a:path>
                <a:path w="737234" h="191770">
                  <a:moveTo>
                    <a:pt x="f107" y="f108"/>
                  </a:moveTo>
                  <a:lnTo>
                    <a:pt x="f109" y="f110"/>
                  </a:lnTo>
                  <a:lnTo>
                    <a:pt x="f111" y="f112"/>
                  </a:lnTo>
                  <a:lnTo>
                    <a:pt x="f113" y="f112"/>
                  </a:lnTo>
                  <a:lnTo>
                    <a:pt x="f114" y="f115"/>
                  </a:lnTo>
                  <a:lnTo>
                    <a:pt x="f114" y="f116"/>
                  </a:lnTo>
                  <a:lnTo>
                    <a:pt x="f117" y="f116"/>
                  </a:lnTo>
                  <a:lnTo>
                    <a:pt x="f117" y="f118"/>
                  </a:lnTo>
                  <a:lnTo>
                    <a:pt x="f119" y="f118"/>
                  </a:lnTo>
                  <a:lnTo>
                    <a:pt x="f119" y="f120"/>
                  </a:lnTo>
                  <a:lnTo>
                    <a:pt x="f121" y="f4"/>
                  </a:lnTo>
                  <a:lnTo>
                    <a:pt x="f122" y="f123"/>
                  </a:lnTo>
                  <a:lnTo>
                    <a:pt x="f124" y="f125"/>
                  </a:lnTo>
                  <a:lnTo>
                    <a:pt x="f126" y="f127"/>
                  </a:lnTo>
                  <a:lnTo>
                    <a:pt x="f128" y="f129"/>
                  </a:lnTo>
                  <a:lnTo>
                    <a:pt x="f107" y="f108"/>
                  </a:lnTo>
                  <a:close/>
                </a:path>
                <a:path w="737234" h="191770">
                  <a:moveTo>
                    <a:pt x="f130" y="f131"/>
                  </a:moveTo>
                  <a:lnTo>
                    <a:pt x="f132" y="f133"/>
                  </a:lnTo>
                  <a:lnTo>
                    <a:pt x="f134" y="f135"/>
                  </a:lnTo>
                  <a:lnTo>
                    <a:pt x="f136" y="f135"/>
                  </a:lnTo>
                  <a:lnTo>
                    <a:pt x="f137" y="f138"/>
                  </a:lnTo>
                  <a:lnTo>
                    <a:pt x="f137" y="f139"/>
                  </a:lnTo>
                  <a:lnTo>
                    <a:pt x="f137" y="f140"/>
                  </a:lnTo>
                  <a:lnTo>
                    <a:pt x="f137" y="f141"/>
                  </a:lnTo>
                  <a:lnTo>
                    <a:pt x="f137" y="f2"/>
                  </a:lnTo>
                  <a:lnTo>
                    <a:pt x="f142" y="f2"/>
                  </a:lnTo>
                  <a:lnTo>
                    <a:pt x="f142" y="f143"/>
                  </a:lnTo>
                  <a:lnTo>
                    <a:pt x="f144" y="f143"/>
                  </a:lnTo>
                  <a:lnTo>
                    <a:pt x="f144" y="f141"/>
                  </a:lnTo>
                  <a:lnTo>
                    <a:pt x="f144" y="f145"/>
                  </a:lnTo>
                  <a:lnTo>
                    <a:pt x="f144" y="f146"/>
                  </a:lnTo>
                  <a:lnTo>
                    <a:pt x="f147" y="f148"/>
                  </a:lnTo>
                  <a:lnTo>
                    <a:pt x="f149" y="f150"/>
                  </a:lnTo>
                  <a:lnTo>
                    <a:pt x="f151" y="f139"/>
                  </a:lnTo>
                  <a:lnTo>
                    <a:pt x="f152" y="f139"/>
                  </a:lnTo>
                  <a:lnTo>
                    <a:pt x="f153" y="f154"/>
                  </a:lnTo>
                  <a:lnTo>
                    <a:pt x="f155" y="f156"/>
                  </a:lnTo>
                  <a:lnTo>
                    <a:pt x="f157" y="f158"/>
                  </a:lnTo>
                  <a:lnTo>
                    <a:pt x="f159" y="f160"/>
                  </a:lnTo>
                  <a:lnTo>
                    <a:pt x="f161" y="f162"/>
                  </a:lnTo>
                  <a:lnTo>
                    <a:pt x="f163" y="f164"/>
                  </a:lnTo>
                  <a:lnTo>
                    <a:pt x="f165" y="f166"/>
                  </a:lnTo>
                  <a:lnTo>
                    <a:pt x="f167" y="f140"/>
                  </a:lnTo>
                  <a:lnTo>
                    <a:pt x="f168" y="f140"/>
                  </a:lnTo>
                  <a:lnTo>
                    <a:pt x="f169" y="f170"/>
                  </a:lnTo>
                  <a:lnTo>
                    <a:pt x="f144" y="f145"/>
                  </a:lnTo>
                  <a:lnTo>
                    <a:pt x="f144" y="f141"/>
                  </a:lnTo>
                  <a:lnTo>
                    <a:pt x="f171" y="f172"/>
                  </a:lnTo>
                  <a:lnTo>
                    <a:pt x="f173" y="f172"/>
                  </a:lnTo>
                  <a:lnTo>
                    <a:pt x="f174" y="f175"/>
                  </a:lnTo>
                  <a:lnTo>
                    <a:pt x="f176" y="f177"/>
                  </a:lnTo>
                  <a:lnTo>
                    <a:pt x="f178" y="f179"/>
                  </a:lnTo>
                  <a:lnTo>
                    <a:pt x="f180" y="f181"/>
                  </a:lnTo>
                  <a:lnTo>
                    <a:pt x="f182" y="f150"/>
                  </a:lnTo>
                  <a:lnTo>
                    <a:pt x="f183" y="f154"/>
                  </a:lnTo>
                  <a:lnTo>
                    <a:pt x="f184" y="f185"/>
                  </a:lnTo>
                  <a:lnTo>
                    <a:pt x="f186" y="f187"/>
                  </a:lnTo>
                  <a:lnTo>
                    <a:pt x="f188" y="f4"/>
                  </a:lnTo>
                  <a:lnTo>
                    <a:pt x="f189" y="f190"/>
                  </a:lnTo>
                  <a:lnTo>
                    <a:pt x="f191" y="f192"/>
                  </a:lnTo>
                  <a:lnTo>
                    <a:pt x="f193" y="f194"/>
                  </a:lnTo>
                  <a:lnTo>
                    <a:pt x="f195" y="f196"/>
                  </a:lnTo>
                  <a:lnTo>
                    <a:pt x="f197" y="f198"/>
                  </a:lnTo>
                  <a:lnTo>
                    <a:pt x="f199" y="f200"/>
                  </a:lnTo>
                  <a:lnTo>
                    <a:pt x="f201" y="f202"/>
                  </a:lnTo>
                  <a:lnTo>
                    <a:pt x="f203" y="f204"/>
                  </a:lnTo>
                  <a:lnTo>
                    <a:pt x="f205" y="f206"/>
                  </a:lnTo>
                  <a:lnTo>
                    <a:pt x="f207" y="f208"/>
                  </a:lnTo>
                  <a:lnTo>
                    <a:pt x="f209" y="f210"/>
                  </a:lnTo>
                  <a:lnTo>
                    <a:pt x="f211" y="f198"/>
                  </a:lnTo>
                  <a:lnTo>
                    <a:pt x="f212" y="f196"/>
                  </a:lnTo>
                  <a:lnTo>
                    <a:pt x="f213" y="f135"/>
                  </a:lnTo>
                  <a:lnTo>
                    <a:pt x="f130" y="f131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pic>
          <p:nvPicPr>
            <p:cNvPr id="7" name="object 49">
              <a:extLst>
                <a:ext uri="{FF2B5EF4-FFF2-40B4-BE49-F238E27FC236}">
                  <a16:creationId xmlns:a16="http://schemas.microsoft.com/office/drawing/2014/main" id="{A4155F56-8FCF-40F9-83B3-303EC59B5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049755" y="871880"/>
              <a:ext cx="340293" cy="175171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8" name="object 50">
              <a:extLst>
                <a:ext uri="{FF2B5EF4-FFF2-40B4-BE49-F238E27FC236}">
                  <a16:creationId xmlns:a16="http://schemas.microsoft.com/office/drawing/2014/main" id="{2DA0ECF4-127B-4907-964F-FAE2E8515C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409279" y="856390"/>
              <a:ext cx="224887" cy="190661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9" name="object 51">
              <a:extLst>
                <a:ext uri="{FF2B5EF4-FFF2-40B4-BE49-F238E27FC236}">
                  <a16:creationId xmlns:a16="http://schemas.microsoft.com/office/drawing/2014/main" id="{C6412F56-E8F8-4BEC-AADC-AC1AFEE3A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630610" y="682544"/>
              <a:ext cx="164125" cy="125272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10" name="object 52">
              <a:extLst>
                <a:ext uri="{FF2B5EF4-FFF2-40B4-BE49-F238E27FC236}">
                  <a16:creationId xmlns:a16="http://schemas.microsoft.com/office/drawing/2014/main" id="{CA976080-8466-4888-87A9-819BC1C8C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092635" y="380472"/>
              <a:ext cx="678795" cy="668572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11" name="object 2">
            <a:extLst>
              <a:ext uri="{FF2B5EF4-FFF2-40B4-BE49-F238E27FC236}">
                <a16:creationId xmlns:a16="http://schemas.microsoft.com/office/drawing/2014/main" id="{B592A705-B81E-42C8-B6DF-FFE49D121790}"/>
              </a:ext>
            </a:extLst>
          </p:cNvPr>
          <p:cNvSpPr txBox="1"/>
          <p:nvPr/>
        </p:nvSpPr>
        <p:spPr>
          <a:xfrm>
            <a:off x="809362" y="1515663"/>
            <a:ext cx="2390771" cy="30670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11430" rIns="0" bIns="0" anchor="t" anchorCtr="0" compatLnSpc="1">
            <a:spAutoFit/>
          </a:bodyPr>
          <a:lstStyle/>
          <a:p>
            <a:pPr marL="12701" marR="0" lvl="0" indent="0" algn="l" defTabSz="914400" rtl="0" fontAlgn="auto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50" b="1" i="0" u="none" strike="noStrike" kern="1200" cap="none" spc="5" baseline="0">
                <a:solidFill>
                  <a:srgbClr val="005F71"/>
                </a:solidFill>
                <a:uFillTx/>
                <a:latin typeface="Arial Black" pitchFamily="34"/>
                <a:cs typeface="Arial Black" pitchFamily="34"/>
              </a:rPr>
              <a:t>Learning</a:t>
            </a:r>
            <a:r>
              <a:rPr lang="en-GB" sz="1850" b="1" i="0" u="none" strike="noStrike" kern="1200" cap="none" spc="-65" baseline="0">
                <a:solidFill>
                  <a:srgbClr val="005F71"/>
                </a:solidFill>
                <a:uFillTx/>
                <a:latin typeface="Arial Black" pitchFamily="34"/>
                <a:cs typeface="Arial Black" pitchFamily="34"/>
              </a:rPr>
              <a:t> </a:t>
            </a:r>
            <a:r>
              <a:rPr lang="en-GB" sz="1850" b="1" i="0" u="none" strike="noStrike" kern="1200" cap="none" spc="-10" baseline="0">
                <a:solidFill>
                  <a:srgbClr val="005F71"/>
                </a:solidFill>
                <a:uFillTx/>
                <a:latin typeface="Arial Black" pitchFamily="34"/>
                <a:cs typeface="Arial Black" pitchFamily="34"/>
              </a:rPr>
              <a:t>Intention</a:t>
            </a:r>
            <a:endParaRPr lang="en-GB" sz="1850" b="1" i="0" u="none" strike="noStrike" kern="1200" cap="none" spc="0" baseline="0">
              <a:solidFill>
                <a:srgbClr val="000000"/>
              </a:solidFill>
              <a:uFillTx/>
              <a:latin typeface="Arial Black" pitchFamily="34"/>
              <a:cs typeface="Arial Black" pitchFamily="34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FA86958E-8496-48EA-A721-8335CA460A9E}"/>
              </a:ext>
            </a:extLst>
          </p:cNvPr>
          <p:cNvSpPr txBox="1"/>
          <p:nvPr/>
        </p:nvSpPr>
        <p:spPr>
          <a:xfrm>
            <a:off x="809362" y="3700787"/>
            <a:ext cx="2145026" cy="30670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11430" rIns="0" bIns="0" anchor="t" anchorCtr="0" compatLnSpc="1">
            <a:spAutoFit/>
          </a:bodyPr>
          <a:lstStyle/>
          <a:p>
            <a:pPr marL="12701" marR="0" lvl="0" indent="0" algn="l" defTabSz="914400" rtl="0" fontAlgn="auto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50" b="1" i="0" u="none" strike="noStrike" kern="1200" cap="none" spc="-10" baseline="0">
                <a:solidFill>
                  <a:srgbClr val="005F71"/>
                </a:solidFill>
                <a:uFillTx/>
                <a:latin typeface="Arial Black" pitchFamily="34"/>
                <a:cs typeface="Arial Black" pitchFamily="34"/>
              </a:rPr>
              <a:t>Success</a:t>
            </a:r>
            <a:r>
              <a:rPr lang="en-GB" sz="1850" b="1" i="0" u="none" strike="noStrike" kern="1200" cap="none" spc="-75" baseline="0">
                <a:solidFill>
                  <a:srgbClr val="005F71"/>
                </a:solidFill>
                <a:uFillTx/>
                <a:latin typeface="Arial Black" pitchFamily="34"/>
                <a:cs typeface="Arial Black" pitchFamily="34"/>
              </a:rPr>
              <a:t> </a:t>
            </a:r>
            <a:r>
              <a:rPr lang="en-GB" sz="1850" b="1" i="0" u="none" strike="noStrike" kern="1200" cap="none" spc="-5" baseline="0">
                <a:solidFill>
                  <a:srgbClr val="005F71"/>
                </a:solidFill>
                <a:uFillTx/>
                <a:latin typeface="Arial Black" pitchFamily="34"/>
                <a:cs typeface="Arial Black" pitchFamily="34"/>
              </a:rPr>
              <a:t>Criteria</a:t>
            </a:r>
            <a:endParaRPr lang="en-GB" sz="1850" b="1" i="0" u="none" strike="noStrike" kern="1200" cap="none" spc="0" baseline="0">
              <a:solidFill>
                <a:srgbClr val="000000"/>
              </a:solidFill>
              <a:uFillTx/>
              <a:latin typeface="Arial Black" pitchFamily="34"/>
              <a:cs typeface="Arial Black" pitchFamily="34"/>
            </a:endParaRPr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D63C0E59-0C77-49E4-9247-4707DBAEE8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75902" y="412714"/>
            <a:ext cx="4269342" cy="56361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17145" rIns="0" bIns="0" anchor="t" anchorCtr="0" compatLnSpc="1">
            <a:spAutoFit/>
          </a:bodyPr>
          <a:lstStyle/>
          <a:p>
            <a:pPr marL="12701" lvl="0">
              <a:spcBef>
                <a:spcPts val="135"/>
              </a:spcBef>
            </a:pPr>
            <a:r>
              <a:rPr lang="en-GB" spc="-50">
                <a:latin typeface="Arial" pitchFamily="34"/>
                <a:cs typeface="Arial" pitchFamily="34"/>
              </a:rPr>
              <a:t>Topic</a:t>
            </a:r>
            <a:r>
              <a:rPr lang="en-GB" spc="-15">
                <a:latin typeface="Arial" pitchFamily="34"/>
                <a:cs typeface="Arial" pitchFamily="34"/>
              </a:rPr>
              <a:t> </a:t>
            </a:r>
            <a:r>
              <a:rPr lang="en-GB" spc="10">
                <a:latin typeface="Arial" pitchFamily="34"/>
                <a:cs typeface="Arial" pitchFamily="34"/>
              </a:rPr>
              <a:t>/</a:t>
            </a:r>
            <a:r>
              <a:rPr lang="en-GB" spc="-15">
                <a:latin typeface="Arial" pitchFamily="34"/>
                <a:cs typeface="Arial" pitchFamily="34"/>
              </a:rPr>
              <a:t> </a:t>
            </a:r>
            <a:r>
              <a:rPr lang="en-GB" spc="15">
                <a:latin typeface="Arial" pitchFamily="34"/>
                <a:cs typeface="Arial" pitchFamily="34"/>
              </a:rPr>
              <a:t>Lesson</a:t>
            </a:r>
            <a:r>
              <a:rPr lang="en-GB" spc="-15">
                <a:latin typeface="Arial" pitchFamily="34"/>
                <a:cs typeface="Arial" pitchFamily="34"/>
              </a:rPr>
              <a:t> </a:t>
            </a:r>
            <a:r>
              <a:rPr lang="en-GB" spc="10">
                <a:latin typeface="Arial" pitchFamily="34"/>
                <a:cs typeface="Arial" pitchFamily="34"/>
              </a:rPr>
              <a:t>Title</a:t>
            </a:r>
          </a:p>
        </p:txBody>
      </p:sp>
      <p:pic>
        <p:nvPicPr>
          <p:cNvPr id="14" name="object 53">
            <a:extLst>
              <a:ext uri="{FF2B5EF4-FFF2-40B4-BE49-F238E27FC236}">
                <a16:creationId xmlns:a16="http://schemas.microsoft.com/office/drawing/2014/main" id="{4F348525-B50C-4D1B-B57A-EFF04C8996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5998" y="2058826"/>
            <a:ext cx="229285" cy="22714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5" name="object 54">
            <a:extLst>
              <a:ext uri="{FF2B5EF4-FFF2-40B4-BE49-F238E27FC236}">
                <a16:creationId xmlns:a16="http://schemas.microsoft.com/office/drawing/2014/main" id="{2A45A3AF-473B-4F93-B54D-8AEA980711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5998" y="4245129"/>
            <a:ext cx="229285" cy="22714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6" name="TextBox 61">
            <a:extLst>
              <a:ext uri="{FF2B5EF4-FFF2-40B4-BE49-F238E27FC236}">
                <a16:creationId xmlns:a16="http://schemas.microsoft.com/office/drawing/2014/main" id="{DCF471B2-0E79-40DF-A12A-B48921C3C3C0}"/>
              </a:ext>
            </a:extLst>
          </p:cNvPr>
          <p:cNvSpPr txBox="1"/>
          <p:nvPr/>
        </p:nvSpPr>
        <p:spPr>
          <a:xfrm>
            <a:off x="1371600" y="4174034"/>
            <a:ext cx="1025901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Insert text here…</a:t>
            </a:r>
          </a:p>
        </p:txBody>
      </p:sp>
      <p:sp>
        <p:nvSpPr>
          <p:cNvPr id="17" name="TextBox 63">
            <a:extLst>
              <a:ext uri="{FF2B5EF4-FFF2-40B4-BE49-F238E27FC236}">
                <a16:creationId xmlns:a16="http://schemas.microsoft.com/office/drawing/2014/main" id="{72B8F2AA-6F9E-467D-A3DB-2AB826F16132}"/>
              </a:ext>
            </a:extLst>
          </p:cNvPr>
          <p:cNvSpPr txBox="1"/>
          <p:nvPr/>
        </p:nvSpPr>
        <p:spPr>
          <a:xfrm>
            <a:off x="1316809" y="1987731"/>
            <a:ext cx="1025901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Insert text here…</a:t>
            </a:r>
          </a:p>
        </p:txBody>
      </p:sp>
      <p:pic>
        <p:nvPicPr>
          <p:cNvPr id="18" name="Picture 62">
            <a:extLst>
              <a:ext uri="{FF2B5EF4-FFF2-40B4-BE49-F238E27FC236}">
                <a16:creationId xmlns:a16="http://schemas.microsoft.com/office/drawing/2014/main" id="{29011E2D-21AF-4047-BAB6-DF10DAE51A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5379" y="5784540"/>
            <a:ext cx="11342674" cy="82164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ProximaNova-Extrabld</vt:lpstr>
      <vt:lpstr>Office Theme</vt:lpstr>
      <vt:lpstr>Topic / Lesson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/ Lesson Title</dc:title>
  <dc:creator>Kat Seely</dc:creator>
  <cp:lastModifiedBy>Kat Seely</cp:lastModifiedBy>
  <cp:revision>6</cp:revision>
  <dcterms:created xsi:type="dcterms:W3CDTF">2021-09-10T10:53:25Z</dcterms:created>
  <dcterms:modified xsi:type="dcterms:W3CDTF">2023-09-14T11:22:42Z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2021-09-10T00:00:00Z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2021-09-10T00:00:00Z</vt:filetime>
  </property>
  <property fmtid="{D5CDD505-2E9C-101B-9397-08002B2CF9AE}" pid="5" name="ContentTypeId">
    <vt:lpwstr>0x0101002CFD50891A73487FBF1A841208B5DC080200E67F3FEB88BAB94EBF9030B9610C4098</vt:lpwstr>
  </property>
  <property fmtid="{D5CDD505-2E9C-101B-9397-08002B2CF9AE}" pid="6" name="TaxKeyword">
    <vt:lpwstr/>
  </property>
</Properties>
</file>