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20104100" cy="11309350"/>
  <p:notesSz cx="20104100" cy="11309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94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F72"/>
    <a:srgbClr val="009D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34E6CE-6952-451F-9FDD-6C5D8EF3B887}" v="3" dt="2026-03-19T11:11:10.27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1138" y="264"/>
      </p:cViewPr>
      <p:guideLst>
        <p:guide orient="horz" pos="279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550" b="1" i="0">
                <a:solidFill>
                  <a:srgbClr val="0093C9"/>
                </a:solidFill>
                <a:latin typeface="ProximaNova-Extrabld"/>
                <a:cs typeface="ProximaNova-Extrab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550" b="1" i="0">
                <a:solidFill>
                  <a:srgbClr val="0093C9"/>
                </a:solidFill>
                <a:latin typeface="ProximaNova-Extrabld"/>
                <a:cs typeface="ProximaNova-Extrab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550" b="1" i="0">
                <a:solidFill>
                  <a:srgbClr val="0093C9"/>
                </a:solidFill>
                <a:latin typeface="ProximaNova-Extrabld"/>
                <a:cs typeface="ProximaNova-Extrab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9018" y="748712"/>
            <a:ext cx="7706063" cy="1179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550" b="1" i="0">
                <a:solidFill>
                  <a:srgbClr val="0093C9"/>
                </a:solidFill>
                <a:latin typeface="ProximaNova-Extrabld"/>
                <a:cs typeface="ProximaNova-Extrab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9B0B12B-33EC-F248-ACC6-F2241654684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8219"/>
            <a:ext cx="20104100" cy="2225675"/>
          </a:xfrm>
          <a:prstGeom prst="rect">
            <a:avLst/>
          </a:prstGeom>
          <a:solidFill>
            <a:srgbClr val="005F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bject 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303290" y="2339497"/>
            <a:ext cx="4779392" cy="6270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GB" sz="4000" b="1" spc="-5" dirty="0">
                <a:solidFill>
                  <a:srgbClr val="8E9E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Ùr-ghnàthachas</a:t>
            </a:r>
            <a:endParaRPr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06034" y="2338578"/>
            <a:ext cx="4790779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GB" sz="4000" b="1" spc="5" dirty="0">
                <a:solidFill>
                  <a:srgbClr val="5742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Tuigse Sòisealta</a:t>
            </a:r>
            <a:endParaRPr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59077" y="2371037"/>
            <a:ext cx="4591049" cy="6270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GB" sz="4000" b="1" spc="-10" dirty="0">
                <a:solidFill>
                  <a:srgbClr val="009D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Fhèin-riaghladh</a:t>
            </a:r>
            <a:endParaRPr sz="4000" b="1" dirty="0">
              <a:solidFill>
                <a:srgbClr val="009D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06035" y="3847968"/>
            <a:ext cx="4856182" cy="69442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GB" sz="4400" b="1" spc="10" dirty="0">
                <a:solidFill>
                  <a:srgbClr val="5742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Conaltraidh</a:t>
            </a:r>
            <a:endParaRPr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303290" y="3817043"/>
            <a:ext cx="3489679" cy="72263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GB" sz="4600" b="1" spc="5" dirty="0">
                <a:solidFill>
                  <a:srgbClr val="8E9E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Fiosrachas</a:t>
            </a:r>
            <a:endParaRPr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27533" y="5714658"/>
            <a:ext cx="5410734" cy="72263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GB" sz="4600" b="1" spc="5" dirty="0">
                <a:solidFill>
                  <a:srgbClr val="5742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Faireachdainn</a:t>
            </a:r>
            <a:endParaRPr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303291" y="5714657"/>
            <a:ext cx="4945703" cy="72263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GB" sz="4600" b="1" spc="10" dirty="0">
                <a:solidFill>
                  <a:srgbClr val="8E9E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Ciallach</a:t>
            </a:r>
            <a:endParaRPr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06035" y="7811028"/>
            <a:ext cx="4856182" cy="72263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GB" sz="4600" b="1" spc="5" dirty="0">
                <a:solidFill>
                  <a:srgbClr val="5742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Co-obrachail</a:t>
            </a:r>
            <a:endParaRPr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303290" y="7805078"/>
            <a:ext cx="4331335" cy="72263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GB" sz="4600" b="1" spc="5" dirty="0">
                <a:solidFill>
                  <a:srgbClr val="8E9E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Cruthachail</a:t>
            </a:r>
            <a:endParaRPr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990324" y="9755279"/>
            <a:ext cx="3690299" cy="72263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GB" sz="4600" b="1" spc="-20" dirty="0">
                <a:solidFill>
                  <a:srgbClr val="5742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Stiùireadh</a:t>
            </a:r>
            <a:endParaRPr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303291" y="9756219"/>
            <a:ext cx="4945703" cy="72263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GB" sz="4600" b="1" spc="5" dirty="0">
                <a:solidFill>
                  <a:srgbClr val="8E9E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Breithneachadh</a:t>
            </a:r>
            <a:endParaRPr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object 60"/>
          <p:cNvSpPr txBox="1"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0" y="706906"/>
            <a:ext cx="20104100" cy="846386"/>
          </a:xfrm>
          <a:prstGeom prst="rect">
            <a:avLst/>
          </a:prstGeom>
        </p:spPr>
        <p:txBody>
          <a:bodyPr vert="horz" wrap="square" lIns="0" tIns="15240" rIns="0" bIns="0" rtlCol="0" anchor="t">
            <a:spAutoFit/>
          </a:bodyPr>
          <a:lstStyle/>
          <a:p>
            <a:pPr marL="338455" algn="ctr">
              <a:spcBef>
                <a:spcPts val="120"/>
              </a:spcBef>
            </a:pPr>
            <a:r>
              <a:rPr lang="en-GB" sz="5400" spc="5" dirty="0" err="1">
                <a:solidFill>
                  <a:schemeClr val="bg1"/>
                </a:solidFill>
                <a:latin typeface="Arial"/>
                <a:cs typeface="Arial"/>
              </a:rPr>
              <a:t>Ìceanan</a:t>
            </a:r>
            <a:r>
              <a:rPr lang="en-GB" sz="5400" spc="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GB" sz="5400" spc="5" dirty="0" err="1">
                <a:solidFill>
                  <a:schemeClr val="bg1"/>
                </a:solidFill>
                <a:latin typeface="Arial"/>
                <a:cs typeface="Arial"/>
              </a:rPr>
              <a:t>caractair</a:t>
            </a:r>
            <a:r>
              <a:rPr lang="en-GB" sz="5400" spc="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GB" sz="5400" spc="5" dirty="0" err="1">
                <a:solidFill>
                  <a:schemeClr val="bg1"/>
                </a:solidFill>
                <a:latin typeface="Arial"/>
                <a:cs typeface="Arial"/>
              </a:rPr>
              <a:t>na</a:t>
            </a:r>
            <a:r>
              <a:rPr lang="en-GB" sz="5400" spc="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GB" sz="5400" spc="5" dirty="0" err="1">
                <a:solidFill>
                  <a:schemeClr val="bg1"/>
                </a:solidFill>
                <a:latin typeface="Arial"/>
                <a:cs typeface="Arial"/>
              </a:rPr>
              <a:t>Làraich</a:t>
            </a:r>
            <a:r>
              <a:rPr lang="en-GB" sz="5400" spc="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GB" sz="5400" spc="5" dirty="0" err="1">
                <a:solidFill>
                  <a:schemeClr val="bg1"/>
                </a:solidFill>
                <a:latin typeface="Arial"/>
                <a:cs typeface="Arial"/>
              </a:rPr>
              <a:t>Mheata-Sgilean</a:t>
            </a:r>
            <a:r>
              <a:rPr lang="en-GB" sz="5400" spc="5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endParaRPr lang="en-US" sz="5400" spc="1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object 61"/>
          <p:cNvSpPr>
            <a:spLocks noGrp="1" noRot="1" noMove="1" noResize="1" noEditPoints="1" noAdjustHandles="1" noChangeArrowheads="1" noChangeShapeType="1"/>
          </p:cNvSpPr>
          <p:nvPr/>
        </p:nvSpPr>
        <p:spPr>
          <a:xfrm flipV="1">
            <a:off x="458669" y="2896206"/>
            <a:ext cx="3843773" cy="56582"/>
          </a:xfrm>
          <a:custGeom>
            <a:avLst/>
            <a:gdLst/>
            <a:ahLst/>
            <a:cxnLst/>
            <a:rect l="l" t="t" r="r" b="b"/>
            <a:pathLst>
              <a:path w="4591050">
                <a:moveTo>
                  <a:pt x="0" y="0"/>
                </a:moveTo>
                <a:lnTo>
                  <a:pt x="4590834" y="0"/>
                </a:lnTo>
              </a:path>
            </a:pathLst>
          </a:custGeom>
          <a:ln w="10470">
            <a:solidFill>
              <a:srgbClr val="009DB5"/>
            </a:solidFill>
          </a:ln>
        </p:spPr>
        <p:txBody>
          <a:bodyPr wrap="square" lIns="0" tIns="0" rIns="0" bIns="0" rtlCol="0"/>
          <a:lstStyle/>
          <a:p>
            <a:endParaRPr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object 62"/>
          <p:cNvSpPr>
            <a:spLocks noGrp="1" noRot="1" noMove="1" noResize="1" noEditPoints="1" noAdjustHandles="1" noChangeArrowheads="1" noChangeShapeType="1"/>
          </p:cNvSpPr>
          <p:nvPr/>
        </p:nvSpPr>
        <p:spPr>
          <a:xfrm flipV="1">
            <a:off x="6902963" y="2896206"/>
            <a:ext cx="4058765" cy="56582"/>
          </a:xfrm>
          <a:custGeom>
            <a:avLst/>
            <a:gdLst/>
            <a:ahLst/>
            <a:cxnLst/>
            <a:rect l="l" t="t" r="r" b="b"/>
            <a:pathLst>
              <a:path w="4591050">
                <a:moveTo>
                  <a:pt x="0" y="0"/>
                </a:moveTo>
                <a:lnTo>
                  <a:pt x="4590834" y="0"/>
                </a:lnTo>
              </a:path>
            </a:pathLst>
          </a:custGeom>
          <a:ln w="10470">
            <a:solidFill>
              <a:srgbClr val="57427D"/>
            </a:solidFill>
          </a:ln>
        </p:spPr>
        <p:txBody>
          <a:bodyPr wrap="square" lIns="0" tIns="0" rIns="0" bIns="0" rtlCol="0"/>
          <a:lstStyle/>
          <a:p>
            <a:endParaRPr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object 6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303289" y="2952787"/>
            <a:ext cx="3934843" cy="172488"/>
          </a:xfrm>
          <a:custGeom>
            <a:avLst/>
            <a:gdLst/>
            <a:ahLst/>
            <a:cxnLst/>
            <a:rect l="l" t="t" r="r" b="b"/>
            <a:pathLst>
              <a:path w="4591050">
                <a:moveTo>
                  <a:pt x="0" y="0"/>
                </a:moveTo>
                <a:lnTo>
                  <a:pt x="4590834" y="0"/>
                </a:lnTo>
              </a:path>
            </a:pathLst>
          </a:custGeom>
          <a:ln w="10470">
            <a:solidFill>
              <a:srgbClr val="8E9E24"/>
            </a:solidFill>
          </a:ln>
        </p:spPr>
        <p:txBody>
          <a:bodyPr wrap="square" lIns="0" tIns="0" rIns="0" bIns="0" rtlCol="0"/>
          <a:lstStyle/>
          <a:p>
            <a:endParaRPr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 descr="Logo, company name&#10;&#10;Description automatically generated">
            <a:extLst>
              <a:ext uri="{FF2B5EF4-FFF2-40B4-BE49-F238E27FC236}">
                <a16:creationId xmlns:a16="http://schemas.microsoft.com/office/drawing/2014/main" id="{94BAB95B-5757-C44D-A390-26C43CCD720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50" y="527076"/>
            <a:ext cx="1981200" cy="127759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9B73460-1B02-6046-BC4F-AC3D8914696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710"/>
            <a:ext cx="20104100" cy="293185"/>
          </a:xfrm>
          <a:prstGeom prst="rect">
            <a:avLst/>
          </a:prstGeom>
        </p:spPr>
      </p:pic>
      <p:sp>
        <p:nvSpPr>
          <p:cNvPr id="5" name="object 5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58669" y="3760842"/>
            <a:ext cx="2949849" cy="72263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GB" sz="4600" b="1" spc="5" dirty="0">
                <a:solidFill>
                  <a:srgbClr val="009D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Fòcais</a:t>
            </a:r>
            <a:endParaRPr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134" y="5714659"/>
            <a:ext cx="5630974" cy="72263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GB" sz="4600" b="1" spc="5" dirty="0">
                <a:solidFill>
                  <a:srgbClr val="009D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Treibhdhireas</a:t>
            </a:r>
            <a:endParaRPr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133" y="7780206"/>
            <a:ext cx="5693765" cy="72263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GB" sz="4600" b="1" spc="10" dirty="0">
                <a:solidFill>
                  <a:srgbClr val="009D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Freagarrachadh </a:t>
            </a:r>
            <a:endParaRPr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0631" y="9755280"/>
            <a:ext cx="3414897" cy="72263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GB" sz="4600" b="1" spc="5" dirty="0">
                <a:solidFill>
                  <a:srgbClr val="009D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Iomairt</a:t>
            </a:r>
            <a:endParaRPr sz="4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2BD79FE-1462-EE50-FF8A-3857A59B6D4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7708624" y="555598"/>
            <a:ext cx="1981200" cy="1262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0" name="Picture 49" descr="A logo with text on it&#10;&#10;Description automatically generated">
            <a:extLst>
              <a:ext uri="{FF2B5EF4-FFF2-40B4-BE49-F238E27FC236}">
                <a16:creationId xmlns:a16="http://schemas.microsoft.com/office/drawing/2014/main" id="{8CBB126E-67FE-3E95-974E-0D84CC91FC8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7262" y="610993"/>
            <a:ext cx="1772928" cy="115190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745E4E8-5313-1F79-83BA-570404684249}"/>
              </a:ext>
            </a:extLst>
          </p:cNvPr>
          <p:cNvPicPr>
            <a:picLocks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63727" y="7224889"/>
            <a:ext cx="1858274" cy="188777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C3FF12A-3ED8-F91C-BF95-A696B08CEB88}"/>
              </a:ext>
            </a:extLst>
          </p:cNvPr>
          <p:cNvPicPr>
            <a:picLocks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97249" y="9225283"/>
            <a:ext cx="1591230" cy="192148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1A45F48-0891-E89D-F604-E766743B0828}"/>
              </a:ext>
            </a:extLst>
          </p:cNvPr>
          <p:cNvPicPr>
            <a:picLocks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12610" y="3125275"/>
            <a:ext cx="1560509" cy="1937185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E476C6B-6A43-0AAF-DD68-8D213F44FA8C}"/>
              </a:ext>
            </a:extLst>
          </p:cNvPr>
          <p:cNvPicPr>
            <a:picLocks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05883" y="5175082"/>
            <a:ext cx="1573963" cy="193718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4901F40-9B8E-2868-3E1B-B6ED22FA2A2B}"/>
              </a:ext>
            </a:extLst>
          </p:cNvPr>
          <p:cNvPicPr>
            <a:picLocks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185863" y="7171094"/>
            <a:ext cx="1627305" cy="1949767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1AA06D5-BE82-BE47-9B06-095DCBE89632}"/>
              </a:ext>
            </a:extLst>
          </p:cNvPr>
          <p:cNvPicPr>
            <a:picLocks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219421" y="3125275"/>
            <a:ext cx="1560188" cy="1942588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EF2A308B-9FC1-B9F1-3200-5E41C373E168}"/>
              </a:ext>
            </a:extLst>
          </p:cNvPr>
          <p:cNvPicPr>
            <a:picLocks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144676" y="5138819"/>
            <a:ext cx="1709679" cy="1961319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FFE24929-9C5F-0157-6533-EE212A68A56D}"/>
              </a:ext>
            </a:extLst>
          </p:cNvPr>
          <p:cNvPicPr>
            <a:picLocks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215347" y="9191818"/>
            <a:ext cx="1568336" cy="195495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0DEA2014-1707-A9E3-325F-5D22F2B61D23}"/>
              </a:ext>
            </a:extLst>
          </p:cNvPr>
          <p:cNvPicPr>
            <a:picLocks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885217" y="7123685"/>
            <a:ext cx="1766287" cy="1979713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024A797-D338-D76C-236F-8A8AA400B577}"/>
              </a:ext>
            </a:extLst>
          </p:cNvPr>
          <p:cNvPicPr>
            <a:picLocks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888197" y="9179765"/>
            <a:ext cx="1760326" cy="1967003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6E5F86EA-8620-1BA7-D386-5A9F621CB60A}"/>
              </a:ext>
            </a:extLst>
          </p:cNvPr>
          <p:cNvPicPr>
            <a:picLocks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971176" y="5111830"/>
            <a:ext cx="1594368" cy="1935489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2800E095-B431-99E7-42F7-8095F8E0B253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 l="29476" t="31706" r="25241"/>
          <a:stretch>
            <a:fillRect/>
          </a:stretch>
        </p:blipFill>
        <p:spPr>
          <a:xfrm>
            <a:off x="17993472" y="3116902"/>
            <a:ext cx="1549775" cy="194245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SDS 3+1" ma:contentTypeID="0x0101002CFD50891A73487FBF1A841208B5DC0802000482731BA60DFE4B9D64C9A19B612A04" ma:contentTypeVersion="16" ma:contentTypeDescription="" ma:contentTypeScope="" ma:versionID="8a1662fee817d7463cc04fb4dcaa4909">
  <xsd:schema xmlns:xsd="http://www.w3.org/2001/XMLSchema" xmlns:xs="http://www.w3.org/2001/XMLSchema" xmlns:p="http://schemas.microsoft.com/office/2006/metadata/properties" xmlns:ns2="184af400-6cf4-4be6-9056-547874e8c8ee" xmlns:ns3="54e1c10a-7e47-4796-85f9-97614551b6e7" targetNamespace="http://schemas.microsoft.com/office/2006/metadata/properties" ma:root="true" ma:fieldsID="6f196264e7c5fff0869a1b6d86fb4363" ns2:_="" ns3:_="">
    <xsd:import namespace="184af400-6cf4-4be6-9056-547874e8c8ee"/>
    <xsd:import namespace="54e1c10a-7e47-4796-85f9-97614551b6e7"/>
    <xsd:element name="properties">
      <xsd:complexType>
        <xsd:sequence>
          <xsd:element name="documentManagement">
            <xsd:complexType>
              <xsd:all>
                <xsd:element ref="ns2:IShare_Status"/>
                <xsd:element ref="ns2:IShare_BusinessOwner" minOccurs="0"/>
                <xsd:element ref="ns2:IShare_InfoClassification"/>
                <xsd:element ref="ns2:IShare_Region" minOccurs="0"/>
                <xsd:element ref="ns2:IShare_PersonalData"/>
                <xsd:element ref="ns2:IShare_PermanentPreservation" minOccurs="0"/>
                <xsd:element ref="ns2:IShare_DispositionDeletion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lcf76f155ced4ddcb4097134ff3c332f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4af400-6cf4-4be6-9056-547874e8c8ee" elementFormDefault="qualified">
    <xsd:import namespace="http://schemas.microsoft.com/office/2006/documentManagement/types"/>
    <xsd:import namespace="http://schemas.microsoft.com/office/infopath/2007/PartnerControls"/>
    <xsd:element name="IShare_Status" ma:index="8" ma:displayName="Item Status" ma:default="Active" ma:internalName="IShare_Status">
      <xsd:simpleType>
        <xsd:restriction base="dms:Choice">
          <xsd:enumeration value="Active"/>
          <xsd:enumeration value="Archived"/>
        </xsd:restriction>
      </xsd:simpleType>
    </xsd:element>
    <xsd:element name="IShare_BusinessOwner" ma:index="9" nillable="true" ma:displayName="Business Owner" ma:internalName="IShare_BusinessOwner">
      <xsd:simpleType>
        <xsd:restriction base="dms:Text"/>
      </xsd:simpleType>
    </xsd:element>
    <xsd:element name="IShare_InfoClassification" ma:index="10" ma:displayName="Info Classification" ma:default="Internal" ma:internalName="IShare_InfoClassification">
      <xsd:simpleType>
        <xsd:restriction base="dms:Choice">
          <xsd:enumeration value="External"/>
          <xsd:enumeration value="Internal"/>
          <xsd:enumeration value="SDS Confidential"/>
        </xsd:restriction>
      </xsd:simpleType>
    </xsd:element>
    <xsd:element name="IShare_Region" ma:index="11" nillable="true" ma:displayName="Region" ma:format="Dropdown" ma:internalName="IShare_Region" ma:readOnly="false">
      <xsd:simpleType>
        <xsd:restriction base="dms:Choice">
          <xsd:enumeration value="Cross-Regional"/>
          <xsd:enumeration value="National"/>
          <xsd:enumeration value="North"/>
          <xsd:enumeration value="North East"/>
          <xsd:enumeration value="South East"/>
          <xsd:enumeration value="West region"/>
          <xsd:enumeration value="South West"/>
          <xsd:enumeration value="West"/>
          <xsd:enumeration value="National CIAG"/>
          <xsd:enumeration value="**Do not use the following**"/>
          <xsd:enumeration value="North region"/>
          <xsd:enumeration value="North East region"/>
          <xsd:enumeration value="Cross-regional CIAG"/>
          <xsd:enumeration value="South West region"/>
          <xsd:enumeration value="South East region"/>
        </xsd:restriction>
      </xsd:simpleType>
    </xsd:element>
    <xsd:element name="IShare_PersonalData" ma:index="12" ma:displayName="Personal Data" ma:default="0" ma:internalName="IShare_PersonalData">
      <xsd:simpleType>
        <xsd:restriction base="dms:Boolean"/>
      </xsd:simpleType>
    </xsd:element>
    <xsd:element name="IShare_PermanentPreservation" ma:index="13" nillable="true" ma:displayName="Permanent Preservation" ma:default="0" ma:internalName="IShare_PermanentPreservation">
      <xsd:simpleType>
        <xsd:restriction base="dms:Boolean"/>
      </xsd:simpleType>
    </xsd:element>
    <xsd:element name="IShare_DispositionDeletion" ma:index="14" nillable="true" ma:displayName="Disposition Deletion" ma:internalName="IShare_DispositionDeletion">
      <xsd:simpleType>
        <xsd:restriction base="dms:DateTime"/>
      </xsd:simpleType>
    </xsd:element>
    <xsd:element name="TaxKeywordTaxHTField" ma:index="15" nillable="true" ma:taxonomy="true" ma:internalName="TaxKeywordTaxHTField" ma:taxonomyFieldName="TaxKeyword" ma:displayName="Enterprise Keywords" ma:fieldId="{23f27201-bee3-471e-b2e7-b64fd8b7ca38}" ma:taxonomyMulti="true" ma:sspId="c6621819-13d1-4a2d-8762-4f615fabf62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6" nillable="true" ma:displayName="Taxonomy Catch All Column" ma:hidden="true" ma:list="{825aea11-257d-416f-992b-dec2f85e4525}" ma:internalName="TaxCatchAll" ma:showField="CatchAllData" ma:web="184af400-6cf4-4be6-9056-547874e8c8e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7" nillable="true" ma:displayName="Taxonomy Catch All Column1" ma:hidden="true" ma:list="{825aea11-257d-416f-992b-dec2f85e4525}" ma:internalName="TaxCatchAllLabel" ma:readOnly="true" ma:showField="CatchAllDataLabel" ma:web="184af400-6cf4-4be6-9056-547874e8c8e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e1c10a-7e47-4796-85f9-97614551b6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30" nillable="true" ma:taxonomy="true" ma:internalName="lcf76f155ced4ddcb4097134ff3c332f" ma:taxonomyFieldName="MediaServiceImageTags" ma:displayName="Image Tags" ma:readOnly="false" ma:fieldId="{5cf76f15-5ced-4ddc-b409-7134ff3c332f}" ma:taxonomyMulti="true" ma:sspId="c6621819-13d1-4a2d-8762-4f615fabf6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3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2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Share_PermanentPreservation xmlns="184af400-6cf4-4be6-9056-547874e8c8ee">false</IShare_PermanentPreservation>
    <TaxKeywordTaxHTField xmlns="184af400-6cf4-4be6-9056-547874e8c8ee">
      <Terms xmlns="http://schemas.microsoft.com/office/infopath/2007/PartnerControls"/>
    </TaxKeywordTaxHTField>
    <IShare_Region xmlns="184af400-6cf4-4be6-9056-547874e8c8ee" xsi:nil="true"/>
    <IShare_Status xmlns="184af400-6cf4-4be6-9056-547874e8c8ee">Active</IShare_Status>
    <IShare_InfoClassification xmlns="184af400-6cf4-4be6-9056-547874e8c8ee">Internal</IShare_InfoClassification>
    <IShare_PersonalData xmlns="184af400-6cf4-4be6-9056-547874e8c8ee">false</IShare_PersonalData>
    <IShare_DispositionDeletion xmlns="184af400-6cf4-4be6-9056-547874e8c8ee" xsi:nil="true"/>
    <TaxCatchAll xmlns="184af400-6cf4-4be6-9056-547874e8c8ee" xsi:nil="true"/>
    <IShare_BusinessOwner xmlns="184af400-6cf4-4be6-9056-547874e8c8ee" xsi:nil="true"/>
    <SharedWithUsers xmlns="184af400-6cf4-4be6-9056-547874e8c8ee">
      <UserInfo>
        <DisplayName>Kathryn Seely</DisplayName>
        <AccountId>49039</AccountId>
        <AccountType/>
      </UserInfo>
      <UserInfo>
        <DisplayName>Melissa Lang</DisplayName>
        <AccountId>93592</AccountId>
        <AccountType/>
      </UserInfo>
    </SharedWithUsers>
    <lcf76f155ced4ddcb4097134ff3c332f xmlns="54e1c10a-7e47-4796-85f9-97614551b6e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6A9B125-1DFB-4686-AACE-CCAD74D007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4E05AE-7924-40AB-ADA1-D046A649F0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4af400-6cf4-4be6-9056-547874e8c8ee"/>
    <ds:schemaRef ds:uri="54e1c10a-7e47-4796-85f9-97614551b6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078601-C218-4B0E-963F-F31FD67D4237}">
  <ds:schemaRefs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184af400-6cf4-4be6-9056-547874e8c8ee"/>
    <ds:schemaRef ds:uri="54e1c10a-7e47-4796-85f9-97614551b6e7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33ca6d47-5e4f-4774-84f1-696cbb508cbe}" enabled="0" method="" siteId="{33ca6d47-5e4f-4774-84f1-696cbb508cb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ProximaNova-Extrabld</vt:lpstr>
      <vt:lpstr>Office Theme</vt:lpstr>
      <vt:lpstr>Ìceanan caractair na Làraich Mheata-Sgilean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Meta-skills Icons</dc:title>
  <dc:creator>Kat Seely</dc:creator>
  <cp:lastModifiedBy>Scott Robison</cp:lastModifiedBy>
  <cp:revision>12</cp:revision>
  <dcterms:created xsi:type="dcterms:W3CDTF">2021-09-01T10:08:32Z</dcterms:created>
  <dcterms:modified xsi:type="dcterms:W3CDTF">2026-04-14T10:52:30Z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2021-09-01T00:00:00Z</vt:filetime>
  </property>
  <property fmtid="{D5CDD505-2E9C-101B-9397-08002B2CF9AE}" pid="3" name="Creator">
    <vt:lpwstr>Adobe InDesign 16.3 (Macintosh)</vt:lpwstr>
  </property>
  <property fmtid="{D5CDD505-2E9C-101B-9397-08002B2CF9AE}" pid="4" name="LastSaved">
    <vt:filetime>2021-09-01T00:00:00Z</vt:filetime>
  </property>
  <property fmtid="{D5CDD505-2E9C-101B-9397-08002B2CF9AE}" pid="5" name="ContentTypeId">
    <vt:lpwstr>0x0101002CFD50891A73487FBF1A841208B5DC0802000482731BA60DFE4B9D64C9A19B612A04</vt:lpwstr>
  </property>
  <property fmtid="{D5CDD505-2E9C-101B-9397-08002B2CF9AE}" pid="6" name="TaxKeyword">
    <vt:lpwstr/>
  </property>
  <property fmtid="{D5CDD505-2E9C-101B-9397-08002B2CF9AE}" pid="7" name="MediaServiceImageTags">
    <vt:lpwstr/>
  </property>
</Properties>
</file>