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72"/>
    <a:srgbClr val="009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3C805-B399-4003-B046-EA3812A69E28}" v="31" dt="2025-05-15T13:06:06.9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21" y="72"/>
      </p:cViewPr>
      <p:guideLst>
        <p:guide orient="horz" pos="279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9018" y="748712"/>
            <a:ext cx="7706063" cy="117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9B0B12B-33EC-F248-ACC6-F224165468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19"/>
            <a:ext cx="20104100" cy="2225675"/>
          </a:xfrm>
          <a:prstGeom prst="rect">
            <a:avLst/>
          </a:prstGeom>
          <a:solidFill>
            <a:srgbClr val="005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90" y="2339497"/>
            <a:ext cx="4779392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4000" b="1" spc="-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Ùr-ghnàthachas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034" y="2338578"/>
            <a:ext cx="4790779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0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Tuigse Sòisealta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9077" y="2371037"/>
            <a:ext cx="4591049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4000" b="1" spc="-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Fhèin-riaghladh</a:t>
            </a:r>
            <a:endParaRPr sz="4000" b="1" dirty="0">
              <a:solidFill>
                <a:srgbClr val="009D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035" y="3847968"/>
            <a:ext cx="4856182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b="1" spc="1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Conaltraidh</a:t>
            </a:r>
            <a:endParaRPr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90" y="3817043"/>
            <a:ext cx="348967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Neònach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27533" y="5714658"/>
            <a:ext cx="5410734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Faireachdainn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91" y="5714657"/>
            <a:ext cx="4945703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10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Ciallach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6035" y="7811028"/>
            <a:ext cx="4856182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Co-obrachail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90" y="7805078"/>
            <a:ext cx="4331335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Cruthachail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0324" y="9755279"/>
            <a:ext cx="369029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-2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Stiùireadh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91" y="9756219"/>
            <a:ext cx="4945703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Breithneachadh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706906"/>
            <a:ext cx="20104100" cy="84638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338455" algn="ctr">
              <a:spcBef>
                <a:spcPts val="120"/>
              </a:spcBef>
            </a:pPr>
            <a:r>
              <a:rPr lang="en-GB" sz="5400" spc="5" dirty="0" err="1">
                <a:solidFill>
                  <a:schemeClr val="bg1"/>
                </a:solidFill>
                <a:latin typeface="Arial"/>
                <a:cs typeface="Arial"/>
              </a:rPr>
              <a:t>Ìceanan</a:t>
            </a:r>
            <a:r>
              <a:rPr lang="en-GB" sz="5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5400" spc="5" dirty="0" err="1">
                <a:solidFill>
                  <a:schemeClr val="bg1"/>
                </a:solidFill>
                <a:latin typeface="Arial"/>
                <a:cs typeface="Arial"/>
              </a:rPr>
              <a:t>caractair</a:t>
            </a:r>
            <a:r>
              <a:rPr lang="en-GB" sz="5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5400" spc="5" dirty="0" err="1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GB" sz="5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5400" spc="5" dirty="0" err="1">
                <a:solidFill>
                  <a:schemeClr val="bg1"/>
                </a:solidFill>
                <a:latin typeface="Arial"/>
                <a:cs typeface="Arial"/>
              </a:rPr>
              <a:t>Làraich</a:t>
            </a:r>
            <a:r>
              <a:rPr lang="en-GB" sz="5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5400" spc="5" dirty="0" err="1">
                <a:solidFill>
                  <a:schemeClr val="bg1"/>
                </a:solidFill>
                <a:latin typeface="Arial"/>
                <a:cs typeface="Arial"/>
              </a:rPr>
              <a:t>Mheata-Sgilean</a:t>
            </a:r>
            <a:r>
              <a:rPr lang="en-GB" sz="5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5400" spc="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458669" y="2896206"/>
            <a:ext cx="3843773" cy="56582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009DB5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6902963" y="2896206"/>
            <a:ext cx="4058765" cy="56582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57427D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303289" y="2952787"/>
            <a:ext cx="3934843" cy="172488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8E9E24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94BAB95B-5757-C44D-A390-26C43CCD72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527076"/>
            <a:ext cx="1981200" cy="12775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9B73460-1B02-6046-BC4F-AC3D891469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710"/>
            <a:ext cx="20104100" cy="29318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8669" y="3760842"/>
            <a:ext cx="294984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Fòcais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134" y="5714659"/>
            <a:ext cx="5630974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Treibhdhireas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133" y="7780206"/>
            <a:ext cx="5693765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Freagarrachadh 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631" y="9755280"/>
            <a:ext cx="3414897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GB"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Iomairt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BD79FE-1462-EE50-FF8A-3857A59B6D4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708624" y="555598"/>
            <a:ext cx="1981200" cy="1262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0" name="Picture 49" descr="A logo with text on it&#10;&#10;Description automatically generated">
            <a:extLst>
              <a:ext uri="{FF2B5EF4-FFF2-40B4-BE49-F238E27FC236}">
                <a16:creationId xmlns:a16="http://schemas.microsoft.com/office/drawing/2014/main" id="{8CBB126E-67FE-3E95-974E-0D84CC91FC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7262" y="610993"/>
            <a:ext cx="1772928" cy="11519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745E4E8-5313-1F79-83BA-570404684249}"/>
              </a:ext>
            </a:extLst>
          </p:cNvPr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3727" y="7224889"/>
            <a:ext cx="1858274" cy="18877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3FF12A-3ED8-F91C-BF95-A696B08CEB88}"/>
              </a:ext>
            </a:extLst>
          </p:cNvPr>
          <p:cNvPicPr>
            <a:picLocks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97249" y="9225283"/>
            <a:ext cx="1591230" cy="19214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A45F48-0891-E89D-F604-E766743B0828}"/>
              </a:ext>
            </a:extLst>
          </p:cNvPr>
          <p:cNvPicPr>
            <a:picLocks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2610" y="3125275"/>
            <a:ext cx="1560509" cy="193718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476C6B-6A43-0AAF-DD68-8D213F44FA8C}"/>
              </a:ext>
            </a:extLst>
          </p:cNvPr>
          <p:cNvPicPr>
            <a:picLocks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5883" y="5175082"/>
            <a:ext cx="1573963" cy="193718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901F40-9B8E-2868-3E1B-B6ED22FA2A2B}"/>
              </a:ext>
            </a:extLst>
          </p:cNvPr>
          <p:cNvPicPr>
            <a:picLocks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85863" y="7171094"/>
            <a:ext cx="1627305" cy="194976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AA06D5-BE82-BE47-9B06-095DCBE89632}"/>
              </a:ext>
            </a:extLst>
          </p:cNvPr>
          <p:cNvPicPr>
            <a:picLocks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9421" y="3125275"/>
            <a:ext cx="1560188" cy="194258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F2A308B-9FC1-B9F1-3200-5E41C373E168}"/>
              </a:ext>
            </a:extLst>
          </p:cNvPr>
          <p:cNvPicPr>
            <a:picLocks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44676" y="5138819"/>
            <a:ext cx="1709679" cy="19613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FE24929-9C5F-0157-6533-EE212A68A56D}"/>
              </a:ext>
            </a:extLst>
          </p:cNvPr>
          <p:cNvPicPr>
            <a:picLocks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5347" y="9191818"/>
            <a:ext cx="1568336" cy="195495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DEA2014-1707-A9E3-325F-5D22F2B61D23}"/>
              </a:ext>
            </a:extLst>
          </p:cNvPr>
          <p:cNvPicPr>
            <a:picLocks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85217" y="7123685"/>
            <a:ext cx="1766287" cy="197971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92BB07D-6E41-CA91-11EC-EBD2B3F00A3C}"/>
              </a:ext>
            </a:extLst>
          </p:cNvPr>
          <p:cNvPicPr>
            <a:picLocks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93472" y="3125275"/>
            <a:ext cx="1549777" cy="191018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24A797-D338-D76C-236F-8A8AA400B577}"/>
              </a:ext>
            </a:extLst>
          </p:cNvPr>
          <p:cNvPicPr>
            <a:picLocks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88197" y="9179765"/>
            <a:ext cx="1760326" cy="196700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E5F86EA-8620-1BA7-D386-5A9F621CB60A}"/>
              </a:ext>
            </a:extLst>
          </p:cNvPr>
          <p:cNvPicPr>
            <a:picLocks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71176" y="5111830"/>
            <a:ext cx="1594368" cy="19354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  <SharedWithUsers xmlns="184af400-6cf4-4be6-9056-547874e8c8ee">
      <UserInfo>
        <DisplayName>Kathryn Seely</DisplayName>
        <AccountId>49039</AccountId>
        <AccountType/>
      </UserInfo>
      <UserInfo>
        <DisplayName>Melissa Lang</DisplayName>
        <AccountId>93592</AccountId>
        <AccountType/>
      </UserInfo>
    </SharedWithUsers>
    <lcf76f155ced4ddcb4097134ff3c332f xmlns="54e1c10a-7e47-4796-85f9-97614551b6e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0482731BA60DFE4B9D64C9A19B612A04" ma:contentTypeVersion="16" ma:contentTypeDescription="" ma:contentTypeScope="" ma:versionID="8a1662fee817d7463cc04fb4dcaa4909">
  <xsd:schema xmlns:xsd="http://www.w3.org/2001/XMLSchema" xmlns:xs="http://www.w3.org/2001/XMLSchema" xmlns:p="http://schemas.microsoft.com/office/2006/metadata/properties" xmlns:ns2="184af400-6cf4-4be6-9056-547874e8c8ee" xmlns:ns3="54e1c10a-7e47-4796-85f9-97614551b6e7" targetNamespace="http://schemas.microsoft.com/office/2006/metadata/properties" ma:root="true" ma:fieldsID="6f196264e7c5fff0869a1b6d86fb4363" ns2:_="" ns3:_="">
    <xsd:import namespace="184af400-6cf4-4be6-9056-547874e8c8ee"/>
    <xsd:import namespace="54e1c10a-7e47-4796-85f9-97614551b6e7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1c10a-7e47-4796-85f9-97614551b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c6621819-13d1-4a2d-8762-4f615fabf6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A9B125-1DFB-4686-AACE-CCAD74D00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078601-C218-4B0E-963F-F31FD67D4237}">
  <ds:schemaRefs>
    <ds:schemaRef ds:uri="184af400-6cf4-4be6-9056-547874e8c8ee"/>
    <ds:schemaRef ds:uri="http://www.w3.org/XML/1998/namespace"/>
    <ds:schemaRef ds:uri="54e1c10a-7e47-4796-85f9-97614551b6e7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14E05AE-7924-40AB-ADA1-D046A649F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54e1c10a-7e47-4796-85f9-97614551b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ProximaNova-Extrabld</vt:lpstr>
      <vt:lpstr>Office Theme</vt:lpstr>
      <vt:lpstr>Ìceanan caractair na Làraich Mheata-Sgilean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Meta-skills Icons</dc:title>
  <dc:creator>Kat Seely</dc:creator>
  <cp:lastModifiedBy>Scott Robison</cp:lastModifiedBy>
  <cp:revision>11</cp:revision>
  <dcterms:created xsi:type="dcterms:W3CDTF">2021-09-01T10:08:32Z</dcterms:created>
  <dcterms:modified xsi:type="dcterms:W3CDTF">2025-06-20T08:41:07Z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2021-09-01T00:00:00Z</vt:filetime>
  </property>
  <property fmtid="{D5CDD505-2E9C-101B-9397-08002B2CF9AE}" pid="5" name="ContentTypeId">
    <vt:lpwstr>0x0101002CFD50891A73487FBF1A841208B5DC0802000482731BA60DFE4B9D64C9A19B612A04</vt:lpwstr>
  </property>
  <property fmtid="{D5CDD505-2E9C-101B-9397-08002B2CF9AE}" pid="6" name="TaxKeyword">
    <vt:lpwstr/>
  </property>
  <property fmtid="{D5CDD505-2E9C-101B-9397-08002B2CF9AE}" pid="7" name="MediaServiceImageTags">
    <vt:lpwstr/>
  </property>
</Properties>
</file>