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sldIdLst>
    <p:sldId id="256" r:id="rId5"/>
  </p:sldIdLst>
  <p:sldSz cx="20104100" cy="11309350"/>
  <p:notesSz cx="20104100" cy="113093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794" userDrawn="1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F72"/>
    <a:srgbClr val="009DB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9" d="100"/>
          <a:sy n="49" d="100"/>
        </p:scale>
        <p:origin x="768" y="178"/>
      </p:cViewPr>
      <p:guideLst>
        <p:guide orient="horz" pos="2794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cott Robison" userId="c42186be-31c3-4e13-8d7e-85e71fb3ba32" providerId="ADAL" clId="{E80D5E31-C66E-4BEC-9051-70EA7A4D32BD}"/>
    <pc:docChg chg="modSld">
      <pc:chgData name="Scott Robison" userId="c42186be-31c3-4e13-8d7e-85e71fb3ba32" providerId="ADAL" clId="{E80D5E31-C66E-4BEC-9051-70EA7A4D32BD}" dt="2024-10-09T13:11:11.529" v="7" actId="20577"/>
      <pc:docMkLst>
        <pc:docMk/>
      </pc:docMkLst>
      <pc:sldChg chg="modSp mod">
        <pc:chgData name="Scott Robison" userId="c42186be-31c3-4e13-8d7e-85e71fb3ba32" providerId="ADAL" clId="{E80D5E31-C66E-4BEC-9051-70EA7A4D32BD}" dt="2024-10-09T13:11:11.529" v="7" actId="20577"/>
        <pc:sldMkLst>
          <pc:docMk/>
          <pc:sldMk cId="0" sldId="256"/>
        </pc:sldMkLst>
        <pc:spChg chg="mod">
          <ac:chgData name="Scott Robison" userId="c42186be-31c3-4e13-8d7e-85e71fb3ba32" providerId="ADAL" clId="{E80D5E31-C66E-4BEC-9051-70EA7A4D32BD}" dt="2024-10-09T13:11:11.529" v="7" actId="20577"/>
          <ac:spMkLst>
            <pc:docMk/>
            <pc:sldMk cId="0" sldId="256"/>
            <ac:spMk id="60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507807" y="3505898"/>
            <a:ext cx="17088486" cy="237496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3015615" y="6333236"/>
            <a:ext cx="14072870" cy="28273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10/9/2024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7550" b="1" i="0">
                <a:solidFill>
                  <a:srgbClr val="0093C9"/>
                </a:solidFill>
                <a:latin typeface="ProximaNova-Extrabld"/>
                <a:cs typeface="ProximaNova-Extrabl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10/9/2024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7550" b="1" i="0">
                <a:solidFill>
                  <a:srgbClr val="0093C9"/>
                </a:solidFill>
                <a:latin typeface="ProximaNova-Extrabld"/>
                <a:cs typeface="ProximaNova-Extrabl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1005205" y="2601150"/>
            <a:ext cx="8745284" cy="74641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10353611" y="2601150"/>
            <a:ext cx="8745284" cy="74641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10/9/2024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7550" b="1" i="0">
                <a:solidFill>
                  <a:srgbClr val="0093C9"/>
                </a:solidFill>
                <a:latin typeface="ProximaNova-Extrabld"/>
                <a:cs typeface="ProximaNova-Extrabl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10/9/2024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10/9/2024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199018" y="748712"/>
            <a:ext cx="7706063" cy="11791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7550" b="1" i="0">
                <a:solidFill>
                  <a:srgbClr val="0093C9"/>
                </a:solidFill>
                <a:latin typeface="ProximaNova-Extrabld"/>
                <a:cs typeface="ProximaNova-Extrabl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005205" y="2601150"/>
            <a:ext cx="18093690" cy="74641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6835394" y="10517696"/>
            <a:ext cx="6433312" cy="5654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1005205" y="10517696"/>
            <a:ext cx="4623943" cy="5654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10/9/2024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4474953" y="10517696"/>
            <a:ext cx="4623943" cy="5654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A9B0B12B-33EC-F248-ACC6-F22416546843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18219"/>
            <a:ext cx="20104100" cy="2225675"/>
          </a:xfrm>
          <a:prstGeom prst="rect">
            <a:avLst/>
          </a:prstGeom>
          <a:solidFill>
            <a:srgbClr val="005F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bject 2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3564546" y="2339497"/>
            <a:ext cx="4779392" cy="62709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4000" b="1" spc="-5" dirty="0">
                <a:solidFill>
                  <a:srgbClr val="8E9E2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Innovation</a:t>
            </a:r>
            <a:endParaRPr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bject 3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514150" y="2338578"/>
            <a:ext cx="4790779" cy="63030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4000" b="1" spc="5" dirty="0">
                <a:solidFill>
                  <a:srgbClr val="5742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Social</a:t>
            </a:r>
            <a:r>
              <a:rPr lang="en-GB" sz="4000" b="1" spc="-40" dirty="0">
                <a:solidFill>
                  <a:srgbClr val="5742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4000" b="1" spc="5" dirty="0">
                <a:solidFill>
                  <a:srgbClr val="5742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intelligence</a:t>
            </a:r>
            <a:endParaRPr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bject 4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83618" y="2371037"/>
            <a:ext cx="4591049" cy="62709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4000" b="1" spc="-10" dirty="0">
                <a:solidFill>
                  <a:srgbClr val="009DB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Self-management</a:t>
            </a:r>
            <a:endParaRPr sz="4000" b="1" dirty="0">
              <a:solidFill>
                <a:srgbClr val="009DB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object 6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514151" y="3847968"/>
            <a:ext cx="4856182" cy="694421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4400" b="1" spc="10">
                <a:solidFill>
                  <a:srgbClr val="5742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Communicating</a:t>
            </a:r>
            <a:endParaRPr sz="44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object 7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3564546" y="3817043"/>
            <a:ext cx="3489679" cy="722633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4600" b="1" spc="5">
                <a:solidFill>
                  <a:srgbClr val="8E9E2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Curiosity</a:t>
            </a:r>
            <a:endParaRPr sz="46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object 9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535649" y="5714658"/>
            <a:ext cx="3385499" cy="722633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4600" b="1" spc="5" dirty="0">
                <a:solidFill>
                  <a:srgbClr val="5742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Feeling</a:t>
            </a:r>
            <a:endParaRPr sz="4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object 10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3564547" y="5714657"/>
            <a:ext cx="4945703" cy="722633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4600" b="1" spc="10" dirty="0">
                <a:solidFill>
                  <a:srgbClr val="8E9E2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Sense-making</a:t>
            </a:r>
            <a:endParaRPr sz="4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object 12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514151" y="7811028"/>
            <a:ext cx="4856182" cy="722633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4600" b="1" spc="5" dirty="0">
                <a:solidFill>
                  <a:srgbClr val="5742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Collaborating</a:t>
            </a:r>
            <a:endParaRPr sz="4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object 13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3564546" y="7805078"/>
            <a:ext cx="4331335" cy="722633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4600" b="1" spc="5" dirty="0">
                <a:solidFill>
                  <a:srgbClr val="8E9E2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Creativity</a:t>
            </a:r>
            <a:endParaRPr sz="4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15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598440" y="9755279"/>
            <a:ext cx="3690299" cy="722633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4600" b="1" spc="-20" dirty="0">
                <a:solidFill>
                  <a:srgbClr val="5742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sz="4600" b="1" spc="5" dirty="0">
                <a:solidFill>
                  <a:srgbClr val="5742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eading</a:t>
            </a:r>
            <a:endParaRPr sz="4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object 16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3564547" y="9756219"/>
            <a:ext cx="4945703" cy="722633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4600" b="1" spc="5" dirty="0">
                <a:solidFill>
                  <a:srgbClr val="8E9E2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Critical</a:t>
            </a:r>
            <a:r>
              <a:rPr sz="4600" b="1" spc="-45" dirty="0">
                <a:solidFill>
                  <a:srgbClr val="8E9E2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4600" b="1" spc="5" dirty="0">
                <a:solidFill>
                  <a:srgbClr val="8E9E2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thinking</a:t>
            </a:r>
            <a:endParaRPr sz="4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0" name="object 60"/>
          <p:cNvSpPr txBox="1">
            <a:spLocks noGrp="1" noRot="1" noMove="1" noResize="1" noEditPoints="1" noAdjustHandles="1" noChangeArrowheads="1" noChangeShapeType="1"/>
          </p:cNvSpPr>
          <p:nvPr>
            <p:ph type="title"/>
          </p:nvPr>
        </p:nvSpPr>
        <p:spPr>
          <a:xfrm>
            <a:off x="0" y="706906"/>
            <a:ext cx="20104100" cy="938719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338455" algn="ctr">
              <a:lnSpc>
                <a:spcPct val="100000"/>
              </a:lnSpc>
              <a:spcBef>
                <a:spcPts val="120"/>
              </a:spcBef>
            </a:pPr>
            <a:r>
              <a:rPr sz="6000" spc="5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Meta</a:t>
            </a:r>
            <a:r>
              <a:rPr lang="en-GB" sz="6000" spc="5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</a:t>
            </a:r>
            <a:r>
              <a:rPr sz="6000" spc="5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kills</a:t>
            </a:r>
            <a:r>
              <a:rPr lang="en-GB" sz="6000" spc="5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Land</a:t>
            </a:r>
            <a:r>
              <a:rPr sz="6000" spc="-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6000" spc="-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character icons</a:t>
            </a:r>
            <a:endParaRPr sz="6000" spc="1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object 61"/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883210" y="2952788"/>
            <a:ext cx="4591050" cy="0"/>
          </a:xfrm>
          <a:custGeom>
            <a:avLst/>
            <a:gdLst/>
            <a:ahLst/>
            <a:cxnLst/>
            <a:rect l="l" t="t" r="r" b="b"/>
            <a:pathLst>
              <a:path w="4591050">
                <a:moveTo>
                  <a:pt x="0" y="0"/>
                </a:moveTo>
                <a:lnTo>
                  <a:pt x="4590834" y="0"/>
                </a:lnTo>
              </a:path>
            </a:pathLst>
          </a:custGeom>
          <a:ln w="10470">
            <a:solidFill>
              <a:srgbClr val="009DB5"/>
            </a:solidFill>
          </a:ln>
        </p:spPr>
        <p:txBody>
          <a:bodyPr wrap="square" lIns="0" tIns="0" rIns="0" bIns="0" rtlCol="0"/>
          <a:lstStyle/>
          <a:p>
            <a:endParaRPr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2" name="object 62"/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511079" y="2952788"/>
            <a:ext cx="4591050" cy="0"/>
          </a:xfrm>
          <a:custGeom>
            <a:avLst/>
            <a:gdLst/>
            <a:ahLst/>
            <a:cxnLst/>
            <a:rect l="l" t="t" r="r" b="b"/>
            <a:pathLst>
              <a:path w="4591050">
                <a:moveTo>
                  <a:pt x="0" y="0"/>
                </a:moveTo>
                <a:lnTo>
                  <a:pt x="4590834" y="0"/>
                </a:lnTo>
              </a:path>
            </a:pathLst>
          </a:custGeom>
          <a:ln w="10470">
            <a:solidFill>
              <a:srgbClr val="57427D"/>
            </a:solidFill>
          </a:ln>
        </p:spPr>
        <p:txBody>
          <a:bodyPr wrap="square" lIns="0" tIns="0" rIns="0" bIns="0" rtlCol="0"/>
          <a:lstStyle/>
          <a:p>
            <a:endParaRPr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3" name="object 63"/>
          <p:cNvSpPr>
            <a:spLocks/>
          </p:cNvSpPr>
          <p:nvPr/>
        </p:nvSpPr>
        <p:spPr>
          <a:xfrm>
            <a:off x="13564546" y="2952787"/>
            <a:ext cx="2714772" cy="141557"/>
          </a:xfrm>
          <a:custGeom>
            <a:avLst/>
            <a:gdLst/>
            <a:ahLst/>
            <a:cxnLst/>
            <a:rect l="l" t="t" r="r" b="b"/>
            <a:pathLst>
              <a:path w="4591050">
                <a:moveTo>
                  <a:pt x="0" y="0"/>
                </a:moveTo>
                <a:lnTo>
                  <a:pt x="4590834" y="0"/>
                </a:lnTo>
              </a:path>
            </a:pathLst>
          </a:custGeom>
          <a:ln w="10470">
            <a:solidFill>
              <a:srgbClr val="8E9E24"/>
            </a:solidFill>
          </a:ln>
        </p:spPr>
        <p:txBody>
          <a:bodyPr wrap="square" lIns="0" tIns="0" rIns="0" bIns="0" rtlCol="0"/>
          <a:lstStyle/>
          <a:p>
            <a:endParaRPr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9" name="Picture 18" descr="Logo, company name&#10;&#10;Description automatically generated">
            <a:extLst>
              <a:ext uri="{FF2B5EF4-FFF2-40B4-BE49-F238E27FC236}">
                <a16:creationId xmlns:a16="http://schemas.microsoft.com/office/drawing/2014/main" id="{94BAB95B-5757-C44D-A390-26C43CCD720A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850" y="527076"/>
            <a:ext cx="1981200" cy="1277596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19B73460-1B02-6046-BC4F-AC3D89146965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48710"/>
            <a:ext cx="20104100" cy="293185"/>
          </a:xfrm>
          <a:prstGeom prst="rect">
            <a:avLst/>
          </a:prstGeom>
        </p:spPr>
      </p:pic>
      <p:pic>
        <p:nvPicPr>
          <p:cNvPr id="20" name="Picture 19" descr="A cartoon of a child wearing glasses&#10;&#10;Description automatically generated">
            <a:extLst>
              <a:ext uri="{FF2B5EF4-FFF2-40B4-BE49-F238E27FC236}">
                <a16:creationId xmlns:a16="http://schemas.microsoft.com/office/drawing/2014/main" id="{1CF304E0-A9D8-D2C2-2012-083156FA639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7845" y="5260561"/>
            <a:ext cx="1376476" cy="1693428"/>
          </a:xfrm>
          <a:prstGeom prst="rect">
            <a:avLst/>
          </a:prstGeom>
        </p:spPr>
      </p:pic>
      <p:pic>
        <p:nvPicPr>
          <p:cNvPr id="24" name="Picture 23" descr="A cartoon of a child&#10;&#10;Description automatically generated">
            <a:extLst>
              <a:ext uri="{FF2B5EF4-FFF2-40B4-BE49-F238E27FC236}">
                <a16:creationId xmlns:a16="http://schemas.microsoft.com/office/drawing/2014/main" id="{77C4FFF1-9B96-6316-3DFB-8FED114C0A6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30563" y="9199158"/>
            <a:ext cx="1594368" cy="1697956"/>
          </a:xfrm>
          <a:prstGeom prst="rect">
            <a:avLst/>
          </a:prstGeom>
        </p:spPr>
      </p:pic>
      <p:pic>
        <p:nvPicPr>
          <p:cNvPr id="27" name="Picture 26" descr="A cartoon of a child with glasses&#10;&#10;Description automatically generated">
            <a:extLst>
              <a:ext uri="{FF2B5EF4-FFF2-40B4-BE49-F238E27FC236}">
                <a16:creationId xmlns:a16="http://schemas.microsoft.com/office/drawing/2014/main" id="{4F4FDC66-EA2A-0162-78A8-2952B1569AD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07129" y="7253426"/>
            <a:ext cx="1441236" cy="1688948"/>
          </a:xfrm>
          <a:prstGeom prst="rect">
            <a:avLst/>
          </a:prstGeom>
        </p:spPr>
      </p:pic>
      <p:pic>
        <p:nvPicPr>
          <p:cNvPr id="29" name="Picture 28" descr="A cartoon of a child&#10;&#10;Description automatically generated">
            <a:extLst>
              <a:ext uri="{FF2B5EF4-FFF2-40B4-BE49-F238E27FC236}">
                <a16:creationId xmlns:a16="http://schemas.microsoft.com/office/drawing/2014/main" id="{5DF616A0-894D-EA40-C4FB-449704B7375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30563" y="5298687"/>
            <a:ext cx="1594368" cy="1697956"/>
          </a:xfrm>
          <a:prstGeom prst="rect">
            <a:avLst/>
          </a:prstGeom>
        </p:spPr>
      </p:pic>
      <p:pic>
        <p:nvPicPr>
          <p:cNvPr id="31" name="Picture 30" descr="A cartoon of a child&#10;&#10;Description automatically generated">
            <a:extLst>
              <a:ext uri="{FF2B5EF4-FFF2-40B4-BE49-F238E27FC236}">
                <a16:creationId xmlns:a16="http://schemas.microsoft.com/office/drawing/2014/main" id="{E8D8F96A-0E8A-7CED-C4F0-A2422D0FA0CE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43160" y="3348452"/>
            <a:ext cx="1369174" cy="1693452"/>
          </a:xfrm>
          <a:prstGeom prst="rect">
            <a:avLst/>
          </a:prstGeom>
        </p:spPr>
      </p:pic>
      <p:pic>
        <p:nvPicPr>
          <p:cNvPr id="33" name="Picture 32" descr="A cartoon of a child&#10;&#10;Description automatically generated">
            <a:extLst>
              <a:ext uri="{FF2B5EF4-FFF2-40B4-BE49-F238E27FC236}">
                <a16:creationId xmlns:a16="http://schemas.microsoft.com/office/drawing/2014/main" id="{E00E0702-0414-721E-5593-612DD05DCD47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7845" y="9239943"/>
            <a:ext cx="1376476" cy="1711539"/>
          </a:xfrm>
          <a:prstGeom prst="rect">
            <a:avLst/>
          </a:prstGeom>
        </p:spPr>
      </p:pic>
      <p:pic>
        <p:nvPicPr>
          <p:cNvPr id="35" name="Picture 34" descr="A cartoon of a child&#10;&#10;Description automatically generated">
            <a:extLst>
              <a:ext uri="{FF2B5EF4-FFF2-40B4-BE49-F238E27FC236}">
                <a16:creationId xmlns:a16="http://schemas.microsoft.com/office/drawing/2014/main" id="{237AB781-44B4-1159-EC33-269DC0E05FDC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3511" y="7247988"/>
            <a:ext cx="1485145" cy="1697955"/>
          </a:xfrm>
          <a:prstGeom prst="rect">
            <a:avLst/>
          </a:prstGeom>
        </p:spPr>
      </p:pic>
      <p:pic>
        <p:nvPicPr>
          <p:cNvPr id="37" name="Picture 36" descr="A cartoon of a child&#10;&#10;Description automatically generated">
            <a:extLst>
              <a:ext uri="{FF2B5EF4-FFF2-40B4-BE49-F238E27FC236}">
                <a16:creationId xmlns:a16="http://schemas.microsoft.com/office/drawing/2014/main" id="{55A7A065-E7C5-C46B-3F72-6AE4AECF80CE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8232" y="3264078"/>
            <a:ext cx="1575703" cy="1702484"/>
          </a:xfrm>
          <a:prstGeom prst="rect">
            <a:avLst/>
          </a:prstGeom>
        </p:spPr>
      </p:pic>
      <p:sp>
        <p:nvSpPr>
          <p:cNvPr id="5" name="object 5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83210" y="3760842"/>
            <a:ext cx="2949849" cy="722633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4600" b="1" spc="5" dirty="0">
                <a:solidFill>
                  <a:srgbClr val="009DB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Focusing</a:t>
            </a:r>
            <a:endParaRPr sz="4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object 8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904675" y="5714659"/>
            <a:ext cx="3010934" cy="722633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4600" b="1" spc="5" dirty="0">
                <a:solidFill>
                  <a:srgbClr val="009DB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Integrity</a:t>
            </a:r>
            <a:endParaRPr sz="4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object 11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904675" y="7780206"/>
            <a:ext cx="3343160" cy="722633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4600" b="1" spc="10" dirty="0">
                <a:solidFill>
                  <a:srgbClr val="009DB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Adapting</a:t>
            </a:r>
            <a:endParaRPr sz="4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object 14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95172" y="9755280"/>
            <a:ext cx="3414897" cy="722633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4600" b="1" spc="5" dirty="0">
                <a:solidFill>
                  <a:srgbClr val="009DB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Initiative</a:t>
            </a:r>
            <a:endParaRPr sz="4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9" name="Picture 38" descr="A cartoon of a child&#10;&#10;Description automatically generated">
            <a:extLst>
              <a:ext uri="{FF2B5EF4-FFF2-40B4-BE49-F238E27FC236}">
                <a16:creationId xmlns:a16="http://schemas.microsoft.com/office/drawing/2014/main" id="{2E3BAA00-D39C-5105-C88E-620676B527DB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4350" y="9260828"/>
            <a:ext cx="1376476" cy="1711539"/>
          </a:xfrm>
          <a:prstGeom prst="rect">
            <a:avLst/>
          </a:prstGeom>
        </p:spPr>
      </p:pic>
      <p:pic>
        <p:nvPicPr>
          <p:cNvPr id="43" name="Picture 42" descr="A cartoon of a child&#10;&#10;Description automatically generated">
            <a:extLst>
              <a:ext uri="{FF2B5EF4-FFF2-40B4-BE49-F238E27FC236}">
                <a16:creationId xmlns:a16="http://schemas.microsoft.com/office/drawing/2014/main" id="{BEEA73D3-28F9-4873-FB8D-B28819DAD359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7945" y="7243800"/>
            <a:ext cx="1589287" cy="1725123"/>
          </a:xfrm>
          <a:prstGeom prst="rect">
            <a:avLst/>
          </a:prstGeom>
        </p:spPr>
      </p:pic>
      <p:pic>
        <p:nvPicPr>
          <p:cNvPr id="45" name="Picture 44" descr="A cartoon of a child&#10;&#10;Description automatically generated">
            <a:extLst>
              <a:ext uri="{FF2B5EF4-FFF2-40B4-BE49-F238E27FC236}">
                <a16:creationId xmlns:a16="http://schemas.microsoft.com/office/drawing/2014/main" id="{AA3BB6A9-9A7A-B47C-3C0E-D284BC72A4C4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2086" y="5244884"/>
            <a:ext cx="1381004" cy="1707011"/>
          </a:xfrm>
          <a:prstGeom prst="rect">
            <a:avLst/>
          </a:prstGeom>
        </p:spPr>
      </p:pic>
      <p:pic>
        <p:nvPicPr>
          <p:cNvPr id="47" name="Picture 46" descr="A cartoon of a child&#10;&#10;Description automatically generated">
            <a:extLst>
              <a:ext uri="{FF2B5EF4-FFF2-40B4-BE49-F238E27FC236}">
                <a16:creationId xmlns:a16="http://schemas.microsoft.com/office/drawing/2014/main" id="{A3EC573B-5709-107B-0400-6BE0070EC503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7558" y="3264078"/>
            <a:ext cx="1390060" cy="1688901"/>
          </a:xfrm>
          <a:prstGeom prst="rect">
            <a:avLst/>
          </a:prstGeom>
        </p:spPr>
      </p:pic>
      <p:sp>
        <p:nvSpPr>
          <p:cNvPr id="49" name="Rectangle 48">
            <a:extLst>
              <a:ext uri="{FF2B5EF4-FFF2-40B4-BE49-F238E27FC236}">
                <a16:creationId xmlns:a16="http://schemas.microsoft.com/office/drawing/2014/main" id="{F2BD79FE-1462-EE50-FF8A-3857A59B6D47}"/>
              </a:ext>
            </a:extLst>
          </p:cNvPr>
          <p:cNvSpPr>
            <a:spLocks/>
          </p:cNvSpPr>
          <p:nvPr/>
        </p:nvSpPr>
        <p:spPr>
          <a:xfrm>
            <a:off x="17631134" y="555598"/>
            <a:ext cx="1981200" cy="126269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0" name="Picture 49" descr="A logo with text on it&#10;&#10;Description automatically generated">
            <a:extLst>
              <a:ext uri="{FF2B5EF4-FFF2-40B4-BE49-F238E27FC236}">
                <a16:creationId xmlns:a16="http://schemas.microsoft.com/office/drawing/2014/main" id="{8CBB126E-67FE-3E95-974E-0D84CC91FC8A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35270" y="610993"/>
            <a:ext cx="1772928" cy="1151903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SDS 3+1" ma:contentTypeID="0x0101002CFD50891A73487FBF1A841208B5DC0802000482731BA60DFE4B9D64C9A19B612A04" ma:contentTypeVersion="15" ma:contentTypeDescription="" ma:contentTypeScope="" ma:versionID="fcdb58359a9ae20e1a24639ab69dfc9c">
  <xsd:schema xmlns:xsd="http://www.w3.org/2001/XMLSchema" xmlns:xs="http://www.w3.org/2001/XMLSchema" xmlns:p="http://schemas.microsoft.com/office/2006/metadata/properties" xmlns:ns2="184af400-6cf4-4be6-9056-547874e8c8ee" xmlns:ns3="54e1c10a-7e47-4796-85f9-97614551b6e7" targetNamespace="http://schemas.microsoft.com/office/2006/metadata/properties" ma:root="true" ma:fieldsID="390ce62fadb3a82f8d58f0f36c713c5e" ns2:_="" ns3:_="">
    <xsd:import namespace="184af400-6cf4-4be6-9056-547874e8c8ee"/>
    <xsd:import namespace="54e1c10a-7e47-4796-85f9-97614551b6e7"/>
    <xsd:element name="properties">
      <xsd:complexType>
        <xsd:sequence>
          <xsd:element name="documentManagement">
            <xsd:complexType>
              <xsd:all>
                <xsd:element ref="ns2:IShare_Status"/>
                <xsd:element ref="ns2:IShare_BusinessOwner" minOccurs="0"/>
                <xsd:element ref="ns2:IShare_InfoClassification"/>
                <xsd:element ref="ns2:IShare_Region" minOccurs="0"/>
                <xsd:element ref="ns2:IShare_PersonalData"/>
                <xsd:element ref="ns2:IShare_PermanentPreservation" minOccurs="0"/>
                <xsd:element ref="ns2:IShare_DispositionDeletion" minOccurs="0"/>
                <xsd:element ref="ns2:TaxKeywordTaxHTField" minOccurs="0"/>
                <xsd:element ref="ns2:TaxCatchAll" minOccurs="0"/>
                <xsd:element ref="ns2:TaxCatchAllLabel" minOccurs="0"/>
                <xsd:element ref="ns3:MediaServiceMetadata" minOccurs="0"/>
                <xsd:element ref="ns3:MediaServiceFastMetadata" minOccurs="0"/>
                <xsd:element ref="ns3:MediaServiceSearchProperties" minOccurs="0"/>
                <xsd:element ref="ns3:MediaServiceObjectDetectorVersions" minOccurs="0"/>
                <xsd:element ref="ns2:SharedWithUsers" minOccurs="0"/>
                <xsd:element ref="ns2:SharedWithDetails" minOccurs="0"/>
                <xsd:element ref="ns3:MediaServiceGenerationTime" minOccurs="0"/>
                <xsd:element ref="ns3:MediaServiceEventHashCode" minOccurs="0"/>
                <xsd:element ref="ns3:MediaLengthInSeconds" minOccurs="0"/>
                <xsd:element ref="ns3:MediaServiceDateTaken" minOccurs="0"/>
                <xsd:element ref="ns3:lcf76f155ced4ddcb4097134ff3c332f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84af400-6cf4-4be6-9056-547874e8c8ee" elementFormDefault="qualified">
    <xsd:import namespace="http://schemas.microsoft.com/office/2006/documentManagement/types"/>
    <xsd:import namespace="http://schemas.microsoft.com/office/infopath/2007/PartnerControls"/>
    <xsd:element name="IShare_Status" ma:index="8" ma:displayName="Item Status" ma:default="Active" ma:internalName="IShare_Status">
      <xsd:simpleType>
        <xsd:restriction base="dms:Choice">
          <xsd:enumeration value="Active"/>
          <xsd:enumeration value="Archived"/>
        </xsd:restriction>
      </xsd:simpleType>
    </xsd:element>
    <xsd:element name="IShare_BusinessOwner" ma:index="9" nillable="true" ma:displayName="Business Owner" ma:internalName="IShare_BusinessOwner">
      <xsd:simpleType>
        <xsd:restriction base="dms:Text"/>
      </xsd:simpleType>
    </xsd:element>
    <xsd:element name="IShare_InfoClassification" ma:index="10" ma:displayName="Info Classification" ma:default="Internal" ma:internalName="IShare_InfoClassification">
      <xsd:simpleType>
        <xsd:restriction base="dms:Choice">
          <xsd:enumeration value="External"/>
          <xsd:enumeration value="Internal"/>
          <xsd:enumeration value="SDS Confidential"/>
        </xsd:restriction>
      </xsd:simpleType>
    </xsd:element>
    <xsd:element name="IShare_Region" ma:index="11" nillable="true" ma:displayName="Region" ma:format="Dropdown" ma:internalName="IShare_Region" ma:readOnly="false">
      <xsd:simpleType>
        <xsd:restriction base="dms:Choice">
          <xsd:enumeration value="Cross-Regional"/>
          <xsd:enumeration value="National"/>
          <xsd:enumeration value="North"/>
          <xsd:enumeration value="North East"/>
          <xsd:enumeration value="South East"/>
          <xsd:enumeration value="West region"/>
          <xsd:enumeration value="South West"/>
          <xsd:enumeration value="West"/>
          <xsd:enumeration value="National CIAG"/>
          <xsd:enumeration value="**Do not use the following**"/>
          <xsd:enumeration value="North region"/>
          <xsd:enumeration value="North East region"/>
          <xsd:enumeration value="Cross-regional CIAG"/>
          <xsd:enumeration value="South West region"/>
          <xsd:enumeration value="South East region"/>
        </xsd:restriction>
      </xsd:simpleType>
    </xsd:element>
    <xsd:element name="IShare_PersonalData" ma:index="12" ma:displayName="Personal Data" ma:default="0" ma:internalName="IShare_PersonalData">
      <xsd:simpleType>
        <xsd:restriction base="dms:Boolean"/>
      </xsd:simpleType>
    </xsd:element>
    <xsd:element name="IShare_PermanentPreservation" ma:index="13" nillable="true" ma:displayName="Permanent Preservation" ma:default="0" ma:internalName="IShare_PermanentPreservation">
      <xsd:simpleType>
        <xsd:restriction base="dms:Boolean"/>
      </xsd:simpleType>
    </xsd:element>
    <xsd:element name="IShare_DispositionDeletion" ma:index="14" nillable="true" ma:displayName="Disposition Deletion" ma:internalName="IShare_DispositionDeletion">
      <xsd:simpleType>
        <xsd:restriction base="dms:DateTime"/>
      </xsd:simpleType>
    </xsd:element>
    <xsd:element name="TaxKeywordTaxHTField" ma:index="15" nillable="true" ma:taxonomy="true" ma:internalName="TaxKeywordTaxHTField" ma:taxonomyFieldName="TaxKeyword" ma:displayName="Enterprise Keywords" ma:fieldId="{23f27201-bee3-471e-b2e7-b64fd8b7ca38}" ma:taxonomyMulti="true" ma:sspId="c6621819-13d1-4a2d-8762-4f615fabf62c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16" nillable="true" ma:displayName="Taxonomy Catch All Column" ma:hidden="true" ma:list="{825aea11-257d-416f-992b-dec2f85e4525}" ma:internalName="TaxCatchAll" ma:showField="CatchAllData" ma:web="184af400-6cf4-4be6-9056-547874e8c8e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7" nillable="true" ma:displayName="Taxonomy Catch All Column1" ma:hidden="true" ma:list="{825aea11-257d-416f-992b-dec2f85e4525}" ma:internalName="TaxCatchAllLabel" ma:readOnly="true" ma:showField="CatchAllDataLabel" ma:web="184af400-6cf4-4be6-9056-547874e8c8e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4e1c10a-7e47-4796-85f9-97614551b6e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2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2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2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lcf76f155ced4ddcb4097134ff3c332f" ma:index="30" nillable="true" ma:taxonomy="true" ma:internalName="lcf76f155ced4ddcb4097134ff3c332f" ma:taxonomyFieldName="MediaServiceImageTags" ma:displayName="Image Tags" ma:readOnly="false" ma:fieldId="{5cf76f15-5ced-4ddc-b409-7134ff3c332f}" ma:taxonomyMulti="true" ma:sspId="c6621819-13d1-4a2d-8762-4f615fabf62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3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Share_PermanentPreservation xmlns="184af400-6cf4-4be6-9056-547874e8c8ee">false</IShare_PermanentPreservation>
    <TaxKeywordTaxHTField xmlns="184af400-6cf4-4be6-9056-547874e8c8ee">
      <Terms xmlns="http://schemas.microsoft.com/office/infopath/2007/PartnerControls"/>
    </TaxKeywordTaxHTField>
    <IShare_Region xmlns="184af400-6cf4-4be6-9056-547874e8c8ee" xsi:nil="true"/>
    <IShare_Status xmlns="184af400-6cf4-4be6-9056-547874e8c8ee">Active</IShare_Status>
    <IShare_InfoClassification xmlns="184af400-6cf4-4be6-9056-547874e8c8ee">Internal</IShare_InfoClassification>
    <IShare_PersonalData xmlns="184af400-6cf4-4be6-9056-547874e8c8ee">false</IShare_PersonalData>
    <IShare_DispositionDeletion xmlns="184af400-6cf4-4be6-9056-547874e8c8ee" xsi:nil="true"/>
    <TaxCatchAll xmlns="184af400-6cf4-4be6-9056-547874e8c8ee" xsi:nil="true"/>
    <IShare_BusinessOwner xmlns="184af400-6cf4-4be6-9056-547874e8c8ee" xsi:nil="true"/>
    <SharedWithUsers xmlns="184af400-6cf4-4be6-9056-547874e8c8ee">
      <UserInfo>
        <DisplayName>Kathryn Seely</DisplayName>
        <AccountId>49039</AccountId>
        <AccountType/>
      </UserInfo>
      <UserInfo>
        <DisplayName>Melissa Lang</DisplayName>
        <AccountId>93592</AccountId>
        <AccountType/>
      </UserInfo>
    </SharedWithUsers>
    <lcf76f155ced4ddcb4097134ff3c332f xmlns="54e1c10a-7e47-4796-85f9-97614551b6e7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5C155283-A243-4750-B312-964CC098741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84af400-6cf4-4be6-9056-547874e8c8ee"/>
    <ds:schemaRef ds:uri="54e1c10a-7e47-4796-85f9-97614551b6e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6A9B125-1DFB-4686-AACE-CCAD74D0078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F078601-C218-4B0E-963F-F31FD67D4237}">
  <ds:schemaRefs>
    <ds:schemaRef ds:uri="http://purl.org/dc/terms/"/>
    <ds:schemaRef ds:uri="http://schemas.microsoft.com/office/2006/documentManagement/types"/>
    <ds:schemaRef ds:uri="184af400-6cf4-4be6-9056-547874e8c8ee"/>
    <ds:schemaRef ds:uri="http://purl.org/dc/elements/1.1/"/>
    <ds:schemaRef ds:uri="http://schemas.microsoft.com/office/2006/metadata/properties"/>
    <ds:schemaRef ds:uri="http://schemas.microsoft.com/office/infopath/2007/PartnerControls"/>
    <ds:schemaRef ds:uri="54e1c10a-7e47-4796-85f9-97614551b6e7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83</TotalTime>
  <Words>23</Words>
  <Application>Microsoft Office PowerPoint</Application>
  <PresentationFormat>Custom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ProximaNova-Extrabld</vt:lpstr>
      <vt:lpstr>Office Theme</vt:lpstr>
      <vt:lpstr>Meta Skills Land character icons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Meta-skills Icons</dc:title>
  <dc:creator>Kat Seely</dc:creator>
  <cp:lastModifiedBy>Scott Robison</cp:lastModifiedBy>
  <cp:revision>8</cp:revision>
  <dcterms:created xsi:type="dcterms:W3CDTF">2021-09-01T10:08:32Z</dcterms:created>
  <dcterms:modified xsi:type="dcterms:W3CDTF">2024-10-09T13:11:14Z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2021-09-01T00:00:00Z</vt:filetime>
  </property>
  <property fmtid="{D5CDD505-2E9C-101B-9397-08002B2CF9AE}" pid="3" name="Creator">
    <vt:lpwstr>Adobe InDesign 16.3 (Macintosh)</vt:lpwstr>
  </property>
  <property fmtid="{D5CDD505-2E9C-101B-9397-08002B2CF9AE}" pid="4" name="LastSaved">
    <vt:filetime>2021-09-01T00:00:00Z</vt:filetime>
  </property>
  <property fmtid="{D5CDD505-2E9C-101B-9397-08002B2CF9AE}" pid="5" name="ContentTypeId">
    <vt:lpwstr>0x0101002CFD50891A73487FBF1A841208B5DC0802000482731BA60DFE4B9D64C9A19B612A04</vt:lpwstr>
  </property>
  <property fmtid="{D5CDD505-2E9C-101B-9397-08002B2CF9AE}" pid="6" name="TaxKeyword">
    <vt:lpwstr/>
  </property>
  <property fmtid="{D5CDD505-2E9C-101B-9397-08002B2CF9AE}" pid="7" name="MediaServiceImageTags">
    <vt:lpwstr/>
  </property>
</Properties>
</file>