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256" r:id="rId6"/>
    <p:sldId id="257" r:id="rId7"/>
    <p:sldId id="258" r:id="rId8"/>
    <p:sldId id="259" r:id="rId9"/>
    <p:sldId id="260" r:id="rId10"/>
    <p:sldId id="261" r:id="rId11"/>
    <p:sldId id="264" r:id="rId12"/>
    <p:sldId id="262"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723072-1FDB-D2AC-6C72-FD594966F0BF}" v="210" dt="2023-03-24T15:04:26.085"/>
    <p1510:client id="{98721EC3-923A-C4B8-1601-5B5A0F85C515}" v="9" dt="2023-03-24T11:53:25.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1" d="100"/>
          <a:sy n="71" d="100"/>
        </p:scale>
        <p:origin x="4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y Castledine" userId="59557236-5186-4adb-8346-162ed837189e" providerId="ADAL" clId="{84FC55C8-C5DD-4E52-A241-9513CAA81F8D}"/>
    <pc:docChg chg="custSel addSld delSld modSld sldOrd">
      <pc:chgData name="Carly Castledine" userId="59557236-5186-4adb-8346-162ed837189e" providerId="ADAL" clId="{84FC55C8-C5DD-4E52-A241-9513CAA81F8D}" dt="2023-03-14T12:36:09.042" v="3251" actId="20577"/>
      <pc:docMkLst>
        <pc:docMk/>
      </pc:docMkLst>
      <pc:sldChg chg="modSp mod">
        <pc:chgData name="Carly Castledine" userId="59557236-5186-4adb-8346-162ed837189e" providerId="ADAL" clId="{84FC55C8-C5DD-4E52-A241-9513CAA81F8D}" dt="2023-03-14T12:09:03.986" v="11" actId="14100"/>
        <pc:sldMkLst>
          <pc:docMk/>
          <pc:sldMk cId="2888697764" sldId="256"/>
        </pc:sldMkLst>
        <pc:spChg chg="mod">
          <ac:chgData name="Carly Castledine" userId="59557236-5186-4adb-8346-162ed837189e" providerId="ADAL" clId="{84FC55C8-C5DD-4E52-A241-9513CAA81F8D}" dt="2023-03-14T12:09:03.986" v="11" actId="14100"/>
          <ac:spMkLst>
            <pc:docMk/>
            <pc:sldMk cId="2888697764" sldId="256"/>
            <ac:spMk id="2" creationId="{816D58A1-561B-445E-B914-D6D4EB0F4844}"/>
          </ac:spMkLst>
        </pc:spChg>
      </pc:sldChg>
      <pc:sldChg chg="addSp delSp modSp mod">
        <pc:chgData name="Carly Castledine" userId="59557236-5186-4adb-8346-162ed837189e" providerId="ADAL" clId="{84FC55C8-C5DD-4E52-A241-9513CAA81F8D}" dt="2023-03-14T12:34:12.117" v="3191" actId="20577"/>
        <pc:sldMkLst>
          <pc:docMk/>
          <pc:sldMk cId="447256843" sldId="257"/>
        </pc:sldMkLst>
        <pc:spChg chg="mod">
          <ac:chgData name="Carly Castledine" userId="59557236-5186-4adb-8346-162ed837189e" providerId="ADAL" clId="{84FC55C8-C5DD-4E52-A241-9513CAA81F8D}" dt="2023-03-14T12:34:12.117" v="3191" actId="20577"/>
          <ac:spMkLst>
            <pc:docMk/>
            <pc:sldMk cId="447256843" sldId="257"/>
            <ac:spMk id="3" creationId="{DC32F9BE-340E-45B3-ACC0-53DE697C33BD}"/>
          </ac:spMkLst>
        </pc:spChg>
        <pc:picChg chg="add del">
          <ac:chgData name="Carly Castledine" userId="59557236-5186-4adb-8346-162ed837189e" providerId="ADAL" clId="{84FC55C8-C5DD-4E52-A241-9513CAA81F8D}" dt="2023-03-14T12:29:12.366" v="1773" actId="478"/>
          <ac:picMkLst>
            <pc:docMk/>
            <pc:sldMk cId="447256843" sldId="257"/>
            <ac:picMk id="5" creationId="{AB56C3B7-6828-9161-D7B4-B2BC4C50BB29}"/>
          </ac:picMkLst>
        </pc:picChg>
      </pc:sldChg>
      <pc:sldChg chg="modSp mod">
        <pc:chgData name="Carly Castledine" userId="59557236-5186-4adb-8346-162ed837189e" providerId="ADAL" clId="{84FC55C8-C5DD-4E52-A241-9513CAA81F8D}" dt="2023-03-14T12:34:34.712" v="3197" actId="20577"/>
        <pc:sldMkLst>
          <pc:docMk/>
          <pc:sldMk cId="3296799917" sldId="258"/>
        </pc:sldMkLst>
        <pc:spChg chg="mod">
          <ac:chgData name="Carly Castledine" userId="59557236-5186-4adb-8346-162ed837189e" providerId="ADAL" clId="{84FC55C8-C5DD-4E52-A241-9513CAA81F8D}" dt="2023-03-14T12:09:42.185" v="37" actId="20577"/>
          <ac:spMkLst>
            <pc:docMk/>
            <pc:sldMk cId="3296799917" sldId="258"/>
            <ac:spMk id="2" creationId="{A536576F-836E-42E1-8910-340C69D3144D}"/>
          </ac:spMkLst>
        </pc:spChg>
        <pc:spChg chg="mod">
          <ac:chgData name="Carly Castledine" userId="59557236-5186-4adb-8346-162ed837189e" providerId="ADAL" clId="{84FC55C8-C5DD-4E52-A241-9513CAA81F8D}" dt="2023-03-14T12:34:34.712" v="3197" actId="20577"/>
          <ac:spMkLst>
            <pc:docMk/>
            <pc:sldMk cId="3296799917" sldId="258"/>
            <ac:spMk id="3" creationId="{562F9A4E-AB47-4ECA-A32D-A82FC7F63668}"/>
          </ac:spMkLst>
        </pc:spChg>
      </pc:sldChg>
      <pc:sldChg chg="modSp mod">
        <pc:chgData name="Carly Castledine" userId="59557236-5186-4adb-8346-162ed837189e" providerId="ADAL" clId="{84FC55C8-C5DD-4E52-A241-9513CAA81F8D}" dt="2023-03-14T12:14:16.837" v="488" actId="5793"/>
        <pc:sldMkLst>
          <pc:docMk/>
          <pc:sldMk cId="2644299225" sldId="259"/>
        </pc:sldMkLst>
        <pc:spChg chg="mod">
          <ac:chgData name="Carly Castledine" userId="59557236-5186-4adb-8346-162ed837189e" providerId="ADAL" clId="{84FC55C8-C5DD-4E52-A241-9513CAA81F8D}" dt="2023-03-14T12:14:16.837" v="488" actId="5793"/>
          <ac:spMkLst>
            <pc:docMk/>
            <pc:sldMk cId="2644299225" sldId="259"/>
            <ac:spMk id="3" creationId="{BBB6B684-7572-4C33-BB52-73BCBF414ED7}"/>
          </ac:spMkLst>
        </pc:spChg>
      </pc:sldChg>
      <pc:sldChg chg="modSp mod">
        <pc:chgData name="Carly Castledine" userId="59557236-5186-4adb-8346-162ed837189e" providerId="ADAL" clId="{84FC55C8-C5DD-4E52-A241-9513CAA81F8D}" dt="2023-03-14T12:16:47.673" v="749" actId="20577"/>
        <pc:sldMkLst>
          <pc:docMk/>
          <pc:sldMk cId="802671790" sldId="260"/>
        </pc:sldMkLst>
        <pc:spChg chg="mod">
          <ac:chgData name="Carly Castledine" userId="59557236-5186-4adb-8346-162ed837189e" providerId="ADAL" clId="{84FC55C8-C5DD-4E52-A241-9513CAA81F8D}" dt="2023-03-14T12:16:47.673" v="749" actId="20577"/>
          <ac:spMkLst>
            <pc:docMk/>
            <pc:sldMk cId="802671790" sldId="260"/>
            <ac:spMk id="3" creationId="{3764B027-D162-49DB-9F1D-C969A7CC98FE}"/>
          </ac:spMkLst>
        </pc:spChg>
      </pc:sldChg>
      <pc:sldChg chg="modSp mod">
        <pc:chgData name="Carly Castledine" userId="59557236-5186-4adb-8346-162ed837189e" providerId="ADAL" clId="{84FC55C8-C5DD-4E52-A241-9513CAA81F8D}" dt="2023-03-14T12:19:57.643" v="1132" actId="313"/>
        <pc:sldMkLst>
          <pc:docMk/>
          <pc:sldMk cId="1824709067" sldId="261"/>
        </pc:sldMkLst>
        <pc:spChg chg="mod">
          <ac:chgData name="Carly Castledine" userId="59557236-5186-4adb-8346-162ed837189e" providerId="ADAL" clId="{84FC55C8-C5DD-4E52-A241-9513CAA81F8D}" dt="2023-03-14T12:19:57.643" v="1132" actId="313"/>
          <ac:spMkLst>
            <pc:docMk/>
            <pc:sldMk cId="1824709067" sldId="261"/>
            <ac:spMk id="3" creationId="{1363997E-D17E-4040-AC7D-2E5D9DE2C6D9}"/>
          </ac:spMkLst>
        </pc:spChg>
      </pc:sldChg>
      <pc:sldChg chg="modSp mod">
        <pc:chgData name="Carly Castledine" userId="59557236-5186-4adb-8346-162ed837189e" providerId="ADAL" clId="{84FC55C8-C5DD-4E52-A241-9513CAA81F8D}" dt="2023-03-14T12:24:59.132" v="1767" actId="313"/>
        <pc:sldMkLst>
          <pc:docMk/>
          <pc:sldMk cId="588429154" sldId="262"/>
        </pc:sldMkLst>
        <pc:spChg chg="mod">
          <ac:chgData name="Carly Castledine" userId="59557236-5186-4adb-8346-162ed837189e" providerId="ADAL" clId="{84FC55C8-C5DD-4E52-A241-9513CAA81F8D}" dt="2023-03-14T12:24:59.132" v="1767" actId="313"/>
          <ac:spMkLst>
            <pc:docMk/>
            <pc:sldMk cId="588429154" sldId="262"/>
            <ac:spMk id="3" creationId="{6D291F71-AAC6-48AE-8C5B-4F1CE1FF6225}"/>
          </ac:spMkLst>
        </pc:spChg>
      </pc:sldChg>
      <pc:sldChg chg="del">
        <pc:chgData name="Carly Castledine" userId="59557236-5186-4adb-8346-162ed837189e" providerId="ADAL" clId="{84FC55C8-C5DD-4E52-A241-9513CAA81F8D}" dt="2023-03-14T12:20:12.243" v="1135" actId="2696"/>
        <pc:sldMkLst>
          <pc:docMk/>
          <pc:sldMk cId="2479163603" sldId="263"/>
        </pc:sldMkLst>
      </pc:sldChg>
      <pc:sldChg chg="modSp mod ord">
        <pc:chgData name="Carly Castledine" userId="59557236-5186-4adb-8346-162ed837189e" providerId="ADAL" clId="{84FC55C8-C5DD-4E52-A241-9513CAA81F8D}" dt="2023-03-14T12:29:00.321" v="1770"/>
        <pc:sldMkLst>
          <pc:docMk/>
          <pc:sldMk cId="1184125782" sldId="264"/>
        </pc:sldMkLst>
        <pc:spChg chg="mod">
          <ac:chgData name="Carly Castledine" userId="59557236-5186-4adb-8346-162ed837189e" providerId="ADAL" clId="{84FC55C8-C5DD-4E52-A241-9513CAA81F8D}" dt="2023-03-14T12:22:23.598" v="1573" actId="20577"/>
          <ac:spMkLst>
            <pc:docMk/>
            <pc:sldMk cId="1184125782" sldId="264"/>
            <ac:spMk id="2" creationId="{B8B55F14-5D81-4E0D-9CE9-9597B02019E9}"/>
          </ac:spMkLst>
        </pc:spChg>
        <pc:spChg chg="mod">
          <ac:chgData name="Carly Castledine" userId="59557236-5186-4adb-8346-162ed837189e" providerId="ADAL" clId="{84FC55C8-C5DD-4E52-A241-9513CAA81F8D}" dt="2023-03-14T12:24:34.532" v="1766" actId="20577"/>
          <ac:spMkLst>
            <pc:docMk/>
            <pc:sldMk cId="1184125782" sldId="264"/>
            <ac:spMk id="3" creationId="{6D48F354-78CD-4EBD-86A8-A3A2EFDFE6FA}"/>
          </ac:spMkLst>
        </pc:spChg>
      </pc:sldChg>
      <pc:sldChg chg="del">
        <pc:chgData name="Carly Castledine" userId="59557236-5186-4adb-8346-162ed837189e" providerId="ADAL" clId="{84FC55C8-C5DD-4E52-A241-9513CAA81F8D}" dt="2023-03-14T12:28:39.290" v="1768" actId="47"/>
        <pc:sldMkLst>
          <pc:docMk/>
          <pc:sldMk cId="945751179" sldId="265"/>
        </pc:sldMkLst>
      </pc:sldChg>
      <pc:sldChg chg="modSp add mod">
        <pc:chgData name="Carly Castledine" userId="59557236-5186-4adb-8346-162ed837189e" providerId="ADAL" clId="{84FC55C8-C5DD-4E52-A241-9513CAA81F8D}" dt="2023-03-14T12:36:09.042" v="3251" actId="20577"/>
        <pc:sldMkLst>
          <pc:docMk/>
          <pc:sldMk cId="2909933264" sldId="265"/>
        </pc:sldMkLst>
        <pc:spChg chg="mod">
          <ac:chgData name="Carly Castledine" userId="59557236-5186-4adb-8346-162ed837189e" providerId="ADAL" clId="{84FC55C8-C5DD-4E52-A241-9513CAA81F8D}" dt="2023-03-14T12:30:05.643" v="1838" actId="14100"/>
          <ac:spMkLst>
            <pc:docMk/>
            <pc:sldMk cId="2909933264" sldId="265"/>
            <ac:spMk id="2" creationId="{1E2C6403-8578-4D0D-9AFC-4D235874AA4C}"/>
          </ac:spMkLst>
        </pc:spChg>
        <pc:spChg chg="mod">
          <ac:chgData name="Carly Castledine" userId="59557236-5186-4adb-8346-162ed837189e" providerId="ADAL" clId="{84FC55C8-C5DD-4E52-A241-9513CAA81F8D}" dt="2023-03-14T12:36:09.042" v="3251" actId="20577"/>
          <ac:spMkLst>
            <pc:docMk/>
            <pc:sldMk cId="2909933264" sldId="265"/>
            <ac:spMk id="3" creationId="{6D291F71-AAC6-48AE-8C5B-4F1CE1FF6225}"/>
          </ac:spMkLst>
        </pc:spChg>
      </pc:sldChg>
    </pc:docChg>
  </pc:docChgLst>
  <pc:docChgLst>
    <pc:chgData name="Debbie McFadyen" userId="S::debbie.mcfadyen@sds.co.uk::f94e16c1-40e9-4910-9173-539a7cf996e3" providerId="AD" clId="Web-{98721EC3-923A-C4B8-1601-5B5A0F85C515}"/>
    <pc:docChg chg="modSld">
      <pc:chgData name="Debbie McFadyen" userId="S::debbie.mcfadyen@sds.co.uk::f94e16c1-40e9-4910-9173-539a7cf996e3" providerId="AD" clId="Web-{98721EC3-923A-C4B8-1601-5B5A0F85C515}" dt="2023-03-24T11:53:25.648" v="8" actId="20577"/>
      <pc:docMkLst>
        <pc:docMk/>
      </pc:docMkLst>
      <pc:sldChg chg="modSp">
        <pc:chgData name="Debbie McFadyen" userId="S::debbie.mcfadyen@sds.co.uk::f94e16c1-40e9-4910-9173-539a7cf996e3" providerId="AD" clId="Web-{98721EC3-923A-C4B8-1601-5B5A0F85C515}" dt="2023-03-24T11:52:50.366" v="5" actId="20577"/>
        <pc:sldMkLst>
          <pc:docMk/>
          <pc:sldMk cId="588429154" sldId="262"/>
        </pc:sldMkLst>
        <pc:spChg chg="mod">
          <ac:chgData name="Debbie McFadyen" userId="S::debbie.mcfadyen@sds.co.uk::f94e16c1-40e9-4910-9173-539a7cf996e3" providerId="AD" clId="Web-{98721EC3-923A-C4B8-1601-5B5A0F85C515}" dt="2023-03-24T11:52:50.366" v="5" actId="20577"/>
          <ac:spMkLst>
            <pc:docMk/>
            <pc:sldMk cId="588429154" sldId="262"/>
            <ac:spMk id="3" creationId="{6D291F71-AAC6-48AE-8C5B-4F1CE1FF6225}"/>
          </ac:spMkLst>
        </pc:spChg>
      </pc:sldChg>
      <pc:sldChg chg="modSp">
        <pc:chgData name="Debbie McFadyen" userId="S::debbie.mcfadyen@sds.co.uk::f94e16c1-40e9-4910-9173-539a7cf996e3" providerId="AD" clId="Web-{98721EC3-923A-C4B8-1601-5B5A0F85C515}" dt="2023-03-24T11:52:06.724" v="3" actId="20577"/>
        <pc:sldMkLst>
          <pc:docMk/>
          <pc:sldMk cId="1184125782" sldId="264"/>
        </pc:sldMkLst>
        <pc:spChg chg="mod">
          <ac:chgData name="Debbie McFadyen" userId="S::debbie.mcfadyen@sds.co.uk::f94e16c1-40e9-4910-9173-539a7cf996e3" providerId="AD" clId="Web-{98721EC3-923A-C4B8-1601-5B5A0F85C515}" dt="2023-03-24T11:52:06.724" v="3" actId="20577"/>
          <ac:spMkLst>
            <pc:docMk/>
            <pc:sldMk cId="1184125782" sldId="264"/>
            <ac:spMk id="3" creationId="{6D48F354-78CD-4EBD-86A8-A3A2EFDFE6FA}"/>
          </ac:spMkLst>
        </pc:spChg>
      </pc:sldChg>
      <pc:sldChg chg="modSp">
        <pc:chgData name="Debbie McFadyen" userId="S::debbie.mcfadyen@sds.co.uk::f94e16c1-40e9-4910-9173-539a7cf996e3" providerId="AD" clId="Web-{98721EC3-923A-C4B8-1601-5B5A0F85C515}" dt="2023-03-24T11:53:25.648" v="8" actId="20577"/>
        <pc:sldMkLst>
          <pc:docMk/>
          <pc:sldMk cId="2909933264" sldId="265"/>
        </pc:sldMkLst>
        <pc:spChg chg="mod">
          <ac:chgData name="Debbie McFadyen" userId="S::debbie.mcfadyen@sds.co.uk::f94e16c1-40e9-4910-9173-539a7cf996e3" providerId="AD" clId="Web-{98721EC3-923A-C4B8-1601-5B5A0F85C515}" dt="2023-03-24T11:53:25.648" v="8" actId="20577"/>
          <ac:spMkLst>
            <pc:docMk/>
            <pc:sldMk cId="2909933264" sldId="265"/>
            <ac:spMk id="3" creationId="{6D291F71-AAC6-48AE-8C5B-4F1CE1FF6225}"/>
          </ac:spMkLst>
        </pc:spChg>
      </pc:sldChg>
    </pc:docChg>
  </pc:docChgLst>
  <pc:docChgLst>
    <pc:chgData name="Debbie McFadyen" userId="S::debbie.mcfadyen@sds.co.uk::f94e16c1-40e9-4910-9173-539a7cf996e3" providerId="AD" clId="Web-{1C273C23-C1DF-C19E-AC9E-9E3F42FADB2E}"/>
    <pc:docChg chg="modSld">
      <pc:chgData name="Debbie McFadyen" userId="S::debbie.mcfadyen@sds.co.uk::f94e16c1-40e9-4910-9173-539a7cf996e3" providerId="AD" clId="Web-{1C273C23-C1DF-C19E-AC9E-9E3F42FADB2E}" dt="2023-03-06T15:45:09.326" v="0" actId="20577"/>
      <pc:docMkLst>
        <pc:docMk/>
      </pc:docMkLst>
      <pc:sldChg chg="modSp">
        <pc:chgData name="Debbie McFadyen" userId="S::debbie.mcfadyen@sds.co.uk::f94e16c1-40e9-4910-9173-539a7cf996e3" providerId="AD" clId="Web-{1C273C23-C1DF-C19E-AC9E-9E3F42FADB2E}" dt="2023-03-06T15:45:09.326" v="0" actId="20577"/>
        <pc:sldMkLst>
          <pc:docMk/>
          <pc:sldMk cId="3296799917" sldId="258"/>
        </pc:sldMkLst>
        <pc:spChg chg="mod">
          <ac:chgData name="Debbie McFadyen" userId="S::debbie.mcfadyen@sds.co.uk::f94e16c1-40e9-4910-9173-539a7cf996e3" providerId="AD" clId="Web-{1C273C23-C1DF-C19E-AC9E-9E3F42FADB2E}" dt="2023-03-06T15:45:09.326" v="0" actId="20577"/>
          <ac:spMkLst>
            <pc:docMk/>
            <pc:sldMk cId="3296799917" sldId="258"/>
            <ac:spMk id="3" creationId="{562F9A4E-AB47-4ECA-A32D-A82FC7F63668}"/>
          </ac:spMkLst>
        </pc:spChg>
      </pc:sldChg>
    </pc:docChg>
  </pc:docChgLst>
  <pc:docChgLst>
    <pc:chgData name="Carly Castledine" userId="S::carly.castledine@sds.co.uk::59557236-5186-4adb-8346-162ed837189e" providerId="AD" clId="Web-{3F723072-1FDB-D2AC-6C72-FD594966F0BF}"/>
    <pc:docChg chg="modSld">
      <pc:chgData name="Carly Castledine" userId="S::carly.castledine@sds.co.uk::59557236-5186-4adb-8346-162ed837189e" providerId="AD" clId="Web-{3F723072-1FDB-D2AC-6C72-FD594966F0BF}" dt="2023-03-24T15:04:26.085" v="208" actId="20577"/>
      <pc:docMkLst>
        <pc:docMk/>
      </pc:docMkLst>
      <pc:sldChg chg="modSp">
        <pc:chgData name="Carly Castledine" userId="S::carly.castledine@sds.co.uk::59557236-5186-4adb-8346-162ed837189e" providerId="AD" clId="Web-{3F723072-1FDB-D2AC-6C72-FD594966F0BF}" dt="2023-03-24T14:59:54.941" v="104" actId="20577"/>
        <pc:sldMkLst>
          <pc:docMk/>
          <pc:sldMk cId="3296799917" sldId="258"/>
        </pc:sldMkLst>
        <pc:spChg chg="mod">
          <ac:chgData name="Carly Castledine" userId="S::carly.castledine@sds.co.uk::59557236-5186-4adb-8346-162ed837189e" providerId="AD" clId="Web-{3F723072-1FDB-D2AC-6C72-FD594966F0BF}" dt="2023-03-24T14:59:54.941" v="104" actId="20577"/>
          <ac:spMkLst>
            <pc:docMk/>
            <pc:sldMk cId="3296799917" sldId="258"/>
            <ac:spMk id="3" creationId="{562F9A4E-AB47-4ECA-A32D-A82FC7F63668}"/>
          </ac:spMkLst>
        </pc:spChg>
      </pc:sldChg>
      <pc:sldChg chg="modSp">
        <pc:chgData name="Carly Castledine" userId="S::carly.castledine@sds.co.uk::59557236-5186-4adb-8346-162ed837189e" providerId="AD" clId="Web-{3F723072-1FDB-D2AC-6C72-FD594966F0BF}" dt="2023-03-24T15:03:11.252" v="178" actId="14100"/>
        <pc:sldMkLst>
          <pc:docMk/>
          <pc:sldMk cId="2644299225" sldId="259"/>
        </pc:sldMkLst>
        <pc:spChg chg="mod">
          <ac:chgData name="Carly Castledine" userId="S::carly.castledine@sds.co.uk::59557236-5186-4adb-8346-162ed837189e" providerId="AD" clId="Web-{3F723072-1FDB-D2AC-6C72-FD594966F0BF}" dt="2023-03-24T15:03:11.252" v="178" actId="14100"/>
          <ac:spMkLst>
            <pc:docMk/>
            <pc:sldMk cId="2644299225" sldId="259"/>
            <ac:spMk id="3" creationId="{BBB6B684-7572-4C33-BB52-73BCBF414ED7}"/>
          </ac:spMkLst>
        </pc:spChg>
      </pc:sldChg>
      <pc:sldChg chg="modSp">
        <pc:chgData name="Carly Castledine" userId="S::carly.castledine@sds.co.uk::59557236-5186-4adb-8346-162ed837189e" providerId="AD" clId="Web-{3F723072-1FDB-D2AC-6C72-FD594966F0BF}" dt="2023-03-24T15:03:48.833" v="205" actId="20577"/>
        <pc:sldMkLst>
          <pc:docMk/>
          <pc:sldMk cId="802671790" sldId="260"/>
        </pc:sldMkLst>
        <pc:spChg chg="mod">
          <ac:chgData name="Carly Castledine" userId="S::carly.castledine@sds.co.uk::59557236-5186-4adb-8346-162ed837189e" providerId="AD" clId="Web-{3F723072-1FDB-D2AC-6C72-FD594966F0BF}" dt="2023-03-24T15:03:48.833" v="205" actId="20577"/>
          <ac:spMkLst>
            <pc:docMk/>
            <pc:sldMk cId="802671790" sldId="260"/>
            <ac:spMk id="3" creationId="{3764B027-D162-49DB-9F1D-C969A7CC98FE}"/>
          </ac:spMkLst>
        </pc:spChg>
      </pc:sldChg>
      <pc:sldChg chg="modSp">
        <pc:chgData name="Carly Castledine" userId="S::carly.castledine@sds.co.uk::59557236-5186-4adb-8346-162ed837189e" providerId="AD" clId="Web-{3F723072-1FDB-D2AC-6C72-FD594966F0BF}" dt="2023-03-24T15:04:26.085" v="208" actId="20577"/>
        <pc:sldMkLst>
          <pc:docMk/>
          <pc:sldMk cId="1824709067" sldId="261"/>
        </pc:sldMkLst>
        <pc:spChg chg="mod">
          <ac:chgData name="Carly Castledine" userId="S::carly.castledine@sds.co.uk::59557236-5186-4adb-8346-162ed837189e" providerId="AD" clId="Web-{3F723072-1FDB-D2AC-6C72-FD594966F0BF}" dt="2023-03-24T15:04:26.085" v="208" actId="20577"/>
          <ac:spMkLst>
            <pc:docMk/>
            <pc:sldMk cId="1824709067" sldId="261"/>
            <ac:spMk id="3" creationId="{1363997E-D17E-4040-AC7D-2E5D9DE2C6D9}"/>
          </ac:spMkLst>
        </pc:spChg>
      </pc:sldChg>
      <pc:sldChg chg="modSp">
        <pc:chgData name="Carly Castledine" userId="S::carly.castledine@sds.co.uk::59557236-5186-4adb-8346-162ed837189e" providerId="AD" clId="Web-{3F723072-1FDB-D2AC-6C72-FD594966F0BF}" dt="2023-03-24T14:44:57.188" v="22" actId="20577"/>
        <pc:sldMkLst>
          <pc:docMk/>
          <pc:sldMk cId="588429154" sldId="262"/>
        </pc:sldMkLst>
        <pc:spChg chg="mod">
          <ac:chgData name="Carly Castledine" userId="S::carly.castledine@sds.co.uk::59557236-5186-4adb-8346-162ed837189e" providerId="AD" clId="Web-{3F723072-1FDB-D2AC-6C72-FD594966F0BF}" dt="2023-03-24T14:44:57.188" v="22" actId="20577"/>
          <ac:spMkLst>
            <pc:docMk/>
            <pc:sldMk cId="588429154" sldId="262"/>
            <ac:spMk id="3" creationId="{6D291F71-AAC6-48AE-8C5B-4F1CE1FF6225}"/>
          </ac:spMkLst>
        </pc:spChg>
      </pc:sldChg>
      <pc:sldChg chg="modSp">
        <pc:chgData name="Carly Castledine" userId="S::carly.castledine@sds.co.uk::59557236-5186-4adb-8346-162ed837189e" providerId="AD" clId="Web-{3F723072-1FDB-D2AC-6C72-FD594966F0BF}" dt="2023-03-24T14:48:43.454" v="43" actId="20577"/>
        <pc:sldMkLst>
          <pc:docMk/>
          <pc:sldMk cId="1184125782" sldId="264"/>
        </pc:sldMkLst>
        <pc:spChg chg="mod">
          <ac:chgData name="Carly Castledine" userId="S::carly.castledine@sds.co.uk::59557236-5186-4adb-8346-162ed837189e" providerId="AD" clId="Web-{3F723072-1FDB-D2AC-6C72-FD594966F0BF}" dt="2023-03-24T14:48:43.454" v="43" actId="20577"/>
          <ac:spMkLst>
            <pc:docMk/>
            <pc:sldMk cId="1184125782" sldId="264"/>
            <ac:spMk id="3" creationId="{6D48F354-78CD-4EBD-86A8-A3A2EFDFE6FA}"/>
          </ac:spMkLst>
        </pc:spChg>
      </pc:sldChg>
      <pc:sldChg chg="modSp">
        <pc:chgData name="Carly Castledine" userId="S::carly.castledine@sds.co.uk::59557236-5186-4adb-8346-162ed837189e" providerId="AD" clId="Web-{3F723072-1FDB-D2AC-6C72-FD594966F0BF}" dt="2023-03-24T14:44:47.047" v="19" actId="20577"/>
        <pc:sldMkLst>
          <pc:docMk/>
          <pc:sldMk cId="2909933264" sldId="265"/>
        </pc:sldMkLst>
        <pc:spChg chg="mod">
          <ac:chgData name="Carly Castledine" userId="S::carly.castledine@sds.co.uk::59557236-5186-4adb-8346-162ed837189e" providerId="AD" clId="Web-{3F723072-1FDB-D2AC-6C72-FD594966F0BF}" dt="2023-03-24T14:44:47.047" v="19" actId="20577"/>
          <ac:spMkLst>
            <pc:docMk/>
            <pc:sldMk cId="2909933264" sldId="265"/>
            <ac:spMk id="3" creationId="{6D291F71-AAC6-48AE-8C5B-4F1CE1FF6225}"/>
          </ac:spMkLst>
        </pc:spChg>
      </pc:sldChg>
    </pc:docChg>
  </pc:docChgLst>
  <pc:docChgLst>
    <pc:chgData name="Debbie McFadyen" userId="S::debbie.mcfadyen@sds.co.uk::f94e16c1-40e9-4910-9173-539a7cf996e3" providerId="AD" clId="Web-{B4893E91-96D2-8D74-AD85-6345658B7E70}"/>
    <pc:docChg chg="modSld">
      <pc:chgData name="Debbie McFadyen" userId="S::debbie.mcfadyen@sds.co.uk::f94e16c1-40e9-4910-9173-539a7cf996e3" providerId="AD" clId="Web-{B4893E91-96D2-8D74-AD85-6345658B7E70}" dt="2023-02-09T13:50:36.921" v="137" actId="20577"/>
      <pc:docMkLst>
        <pc:docMk/>
      </pc:docMkLst>
      <pc:sldChg chg="modSp">
        <pc:chgData name="Debbie McFadyen" userId="S::debbie.mcfadyen@sds.co.uk::f94e16c1-40e9-4910-9173-539a7cf996e3" providerId="AD" clId="Web-{B4893E91-96D2-8D74-AD85-6345658B7E70}" dt="2023-02-09T13:34:40.906" v="69" actId="20577"/>
        <pc:sldMkLst>
          <pc:docMk/>
          <pc:sldMk cId="3296799917" sldId="258"/>
        </pc:sldMkLst>
        <pc:spChg chg="mod">
          <ac:chgData name="Debbie McFadyen" userId="S::debbie.mcfadyen@sds.co.uk::f94e16c1-40e9-4910-9173-539a7cf996e3" providerId="AD" clId="Web-{B4893E91-96D2-8D74-AD85-6345658B7E70}" dt="2023-02-09T13:34:40.906" v="69" actId="20577"/>
          <ac:spMkLst>
            <pc:docMk/>
            <pc:sldMk cId="3296799917" sldId="258"/>
            <ac:spMk id="3" creationId="{562F9A4E-AB47-4ECA-A32D-A82FC7F63668}"/>
          </ac:spMkLst>
        </pc:spChg>
      </pc:sldChg>
      <pc:sldChg chg="modSp">
        <pc:chgData name="Debbie McFadyen" userId="S::debbie.mcfadyen@sds.co.uk::f94e16c1-40e9-4910-9173-539a7cf996e3" providerId="AD" clId="Web-{B4893E91-96D2-8D74-AD85-6345658B7E70}" dt="2023-02-09T13:37:37.975" v="108" actId="20577"/>
        <pc:sldMkLst>
          <pc:docMk/>
          <pc:sldMk cId="2644299225" sldId="259"/>
        </pc:sldMkLst>
        <pc:spChg chg="mod">
          <ac:chgData name="Debbie McFadyen" userId="S::debbie.mcfadyen@sds.co.uk::f94e16c1-40e9-4910-9173-539a7cf996e3" providerId="AD" clId="Web-{B4893E91-96D2-8D74-AD85-6345658B7E70}" dt="2023-02-09T13:37:37.975" v="108" actId="20577"/>
          <ac:spMkLst>
            <pc:docMk/>
            <pc:sldMk cId="2644299225" sldId="259"/>
            <ac:spMk id="3" creationId="{BBB6B684-7572-4C33-BB52-73BCBF414ED7}"/>
          </ac:spMkLst>
        </pc:spChg>
      </pc:sldChg>
      <pc:sldChg chg="modSp">
        <pc:chgData name="Debbie McFadyen" userId="S::debbie.mcfadyen@sds.co.uk::f94e16c1-40e9-4910-9173-539a7cf996e3" providerId="AD" clId="Web-{B4893E91-96D2-8D74-AD85-6345658B7E70}" dt="2023-02-09T13:40:27.089" v="123" actId="20577"/>
        <pc:sldMkLst>
          <pc:docMk/>
          <pc:sldMk cId="802671790" sldId="260"/>
        </pc:sldMkLst>
        <pc:spChg chg="mod">
          <ac:chgData name="Debbie McFadyen" userId="S::debbie.mcfadyen@sds.co.uk::f94e16c1-40e9-4910-9173-539a7cf996e3" providerId="AD" clId="Web-{B4893E91-96D2-8D74-AD85-6345658B7E70}" dt="2023-02-09T13:40:27.089" v="123" actId="20577"/>
          <ac:spMkLst>
            <pc:docMk/>
            <pc:sldMk cId="802671790" sldId="260"/>
            <ac:spMk id="3" creationId="{3764B027-D162-49DB-9F1D-C969A7CC98FE}"/>
          </ac:spMkLst>
        </pc:spChg>
      </pc:sldChg>
      <pc:sldChg chg="modSp">
        <pc:chgData name="Debbie McFadyen" userId="S::debbie.mcfadyen@sds.co.uk::f94e16c1-40e9-4910-9173-539a7cf996e3" providerId="AD" clId="Web-{B4893E91-96D2-8D74-AD85-6345658B7E70}" dt="2023-02-09T13:47:25.290" v="129" actId="20577"/>
        <pc:sldMkLst>
          <pc:docMk/>
          <pc:sldMk cId="1824709067" sldId="261"/>
        </pc:sldMkLst>
        <pc:spChg chg="mod">
          <ac:chgData name="Debbie McFadyen" userId="S::debbie.mcfadyen@sds.co.uk::f94e16c1-40e9-4910-9173-539a7cf996e3" providerId="AD" clId="Web-{B4893E91-96D2-8D74-AD85-6345658B7E70}" dt="2023-02-09T13:47:25.290" v="129" actId="20577"/>
          <ac:spMkLst>
            <pc:docMk/>
            <pc:sldMk cId="1824709067" sldId="261"/>
            <ac:spMk id="3" creationId="{1363997E-D17E-4040-AC7D-2E5D9DE2C6D9}"/>
          </ac:spMkLst>
        </pc:spChg>
      </pc:sldChg>
      <pc:sldChg chg="modSp">
        <pc:chgData name="Debbie McFadyen" userId="S::debbie.mcfadyen@sds.co.uk::f94e16c1-40e9-4910-9173-539a7cf996e3" providerId="AD" clId="Web-{B4893E91-96D2-8D74-AD85-6345658B7E70}" dt="2023-02-09T13:50:36.921" v="137" actId="20577"/>
        <pc:sldMkLst>
          <pc:docMk/>
          <pc:sldMk cId="588429154" sldId="262"/>
        </pc:sldMkLst>
        <pc:spChg chg="mod">
          <ac:chgData name="Debbie McFadyen" userId="S::debbie.mcfadyen@sds.co.uk::f94e16c1-40e9-4910-9173-539a7cf996e3" providerId="AD" clId="Web-{B4893E91-96D2-8D74-AD85-6345658B7E70}" dt="2023-02-09T13:50:36.921" v="137" actId="20577"/>
          <ac:spMkLst>
            <pc:docMk/>
            <pc:sldMk cId="588429154" sldId="262"/>
            <ac:spMk id="3" creationId="{6D291F71-AAC6-48AE-8C5B-4F1CE1FF6225}"/>
          </ac:spMkLst>
        </pc:spChg>
      </pc:sldChg>
      <pc:sldChg chg="modSp">
        <pc:chgData name="Debbie McFadyen" userId="S::debbie.mcfadyen@sds.co.uk::f94e16c1-40e9-4910-9173-539a7cf996e3" providerId="AD" clId="Web-{B4893E91-96D2-8D74-AD85-6345658B7E70}" dt="2023-02-09T13:39:03.993" v="117" actId="20577"/>
        <pc:sldMkLst>
          <pc:docMk/>
          <pc:sldMk cId="2479163603" sldId="263"/>
        </pc:sldMkLst>
        <pc:spChg chg="mod">
          <ac:chgData name="Debbie McFadyen" userId="S::debbie.mcfadyen@sds.co.uk::f94e16c1-40e9-4910-9173-539a7cf996e3" providerId="AD" clId="Web-{B4893E91-96D2-8D74-AD85-6345658B7E70}" dt="2023-02-09T13:39:03.993" v="117" actId="20577"/>
          <ac:spMkLst>
            <pc:docMk/>
            <pc:sldMk cId="2479163603" sldId="263"/>
            <ac:spMk id="3" creationId="{11F1CC03-A7CF-4ADA-BB3B-2413B95315AC}"/>
          </ac:spMkLst>
        </pc:spChg>
      </pc:sldChg>
    </pc:docChg>
  </pc:docChgLst>
  <pc:docChgLst>
    <pc:chgData clId="Web-{E685BA8A-CE95-4CAA-B760-6BD6C65566E0}"/>
    <pc:docChg chg="modSld">
      <pc:chgData name="" userId="" providerId="" clId="Web-{E685BA8A-CE95-4CAA-B760-6BD6C65566E0}" dt="2023-02-08T11:41:50.495" v="3" actId="20577"/>
      <pc:docMkLst>
        <pc:docMk/>
      </pc:docMkLst>
      <pc:sldChg chg="modSp">
        <pc:chgData name="" userId="" providerId="" clId="Web-{E685BA8A-CE95-4CAA-B760-6BD6C65566E0}" dt="2023-02-08T11:41:50.495" v="3" actId="20577"/>
        <pc:sldMkLst>
          <pc:docMk/>
          <pc:sldMk cId="2888697764" sldId="256"/>
        </pc:sldMkLst>
        <pc:spChg chg="mod">
          <ac:chgData name="" userId="" providerId="" clId="Web-{E685BA8A-CE95-4CAA-B760-6BD6C65566E0}" dt="2023-02-08T11:41:50.495" v="3" actId="20577"/>
          <ac:spMkLst>
            <pc:docMk/>
            <pc:sldMk cId="2888697764" sldId="256"/>
            <ac:spMk id="2" creationId="{816D58A1-561B-445E-B914-D6D4EB0F4844}"/>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00" y="900001"/>
            <a:ext cx="7552800" cy="2110050"/>
          </a:xfrm>
        </p:spPr>
        <p:txBody>
          <a:bodyPr/>
          <a:lstStyle>
            <a:lvl1pPr algn="l">
              <a:lnSpc>
                <a:spcPts val="7700"/>
              </a:lnSpc>
              <a:defRPr sz="7400" spc="-60" baseline="0">
                <a:solidFill>
                  <a:schemeClr val="tx2"/>
                </a:solidFill>
              </a:defRPr>
            </a:lvl1pPr>
          </a:lstStyle>
          <a:p>
            <a:r>
              <a:rPr lang="en-US"/>
              <a:t>Click to edit Master title style</a:t>
            </a:r>
            <a:endParaRPr lang="en-GB"/>
          </a:p>
        </p:txBody>
      </p:sp>
      <p:sp>
        <p:nvSpPr>
          <p:cNvPr id="3" name="Subtitle 2"/>
          <p:cNvSpPr>
            <a:spLocks noGrp="1"/>
          </p:cNvSpPr>
          <p:nvPr>
            <p:ph type="subTitle" idx="1"/>
          </p:nvPr>
        </p:nvSpPr>
        <p:spPr>
          <a:xfrm>
            <a:off x="849600" y="2993400"/>
            <a:ext cx="5601600" cy="1752600"/>
          </a:xfrm>
        </p:spPr>
        <p:txBody>
          <a:bodyPr/>
          <a:lstStyle>
            <a:lvl1pPr marL="0" indent="0" algn="l">
              <a:lnSpc>
                <a:spcPts val="4600"/>
              </a:lnSpc>
              <a:spcBef>
                <a:spcPts val="0"/>
              </a:spcBef>
              <a:buNone/>
              <a:defRPr sz="4000" spc="-6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746269"/>
            <a:ext cx="2112000" cy="835865"/>
          </a:xfrm>
          <a:prstGeom prst="rect">
            <a:avLst/>
          </a:prstGeom>
        </p:spPr>
      </p:pic>
      <p:sp>
        <p:nvSpPr>
          <p:cNvPr id="8" name="Picture Placeholder 7"/>
          <p:cNvSpPr>
            <a:spLocks noGrp="1" noChangeAspect="1"/>
          </p:cNvSpPr>
          <p:nvPr>
            <p:ph type="pic" sz="quarter" idx="10" hasCustomPrompt="1"/>
          </p:nvPr>
        </p:nvSpPr>
        <p:spPr>
          <a:xfrm rot="21300000">
            <a:off x="6788645" y="3214745"/>
            <a:ext cx="4778323" cy="3809651"/>
          </a:xfrm>
          <a:noFill/>
        </p:spPr>
        <p:txBody>
          <a:bodyPr tIns="1188000"/>
          <a:lstStyle>
            <a:lvl1pPr marL="0" indent="0" algn="ctr">
              <a:buNone/>
              <a:defRPr sz="2400" b="0">
                <a:solidFill>
                  <a:schemeClr val="bg1"/>
                </a:solidFill>
              </a:defRPr>
            </a:lvl1pPr>
          </a:lstStyle>
          <a:p>
            <a:r>
              <a:rPr lang="en-GB" dirty="0"/>
              <a:t>Insert image or delete</a:t>
            </a:r>
          </a:p>
        </p:txBody>
      </p:sp>
    </p:spTree>
    <p:extLst>
      <p:ext uri="{BB962C8B-B14F-4D97-AF65-F5344CB8AC3E}">
        <p14:creationId xmlns:p14="http://schemas.microsoft.com/office/powerpoint/2010/main" val="3234657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6751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v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00" y="900001"/>
            <a:ext cx="7552800" cy="2110050"/>
          </a:xfrm>
        </p:spPr>
        <p:txBody>
          <a:bodyPr/>
          <a:lstStyle>
            <a:lvl1pPr algn="l">
              <a:lnSpc>
                <a:spcPts val="7700"/>
              </a:lnSpc>
              <a:defRPr sz="7400" spc="-60" baseline="0">
                <a:solidFill>
                  <a:schemeClr val="tx2"/>
                </a:solidFill>
              </a:defRPr>
            </a:lvl1pPr>
          </a:lstStyle>
          <a:p>
            <a:r>
              <a:rPr lang="en-US"/>
              <a:t>Click to edit Master title style</a:t>
            </a:r>
            <a:endParaRPr lang="en-GB"/>
          </a:p>
        </p:txBody>
      </p:sp>
      <p:sp>
        <p:nvSpPr>
          <p:cNvPr id="3" name="Subtitle 2"/>
          <p:cNvSpPr>
            <a:spLocks noGrp="1"/>
          </p:cNvSpPr>
          <p:nvPr>
            <p:ph type="subTitle" idx="1"/>
          </p:nvPr>
        </p:nvSpPr>
        <p:spPr>
          <a:xfrm>
            <a:off x="849600" y="2993400"/>
            <a:ext cx="5601600" cy="1752600"/>
          </a:xfrm>
        </p:spPr>
        <p:txBody>
          <a:bodyPr/>
          <a:lstStyle>
            <a:lvl1pPr marL="0" indent="0" algn="l">
              <a:lnSpc>
                <a:spcPts val="4600"/>
              </a:lnSpc>
              <a:spcBef>
                <a:spcPts val="0"/>
              </a:spcBef>
              <a:buNone/>
              <a:defRPr sz="4000" spc="-6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46269"/>
            <a:ext cx="2112000" cy="835865"/>
          </a:xfrm>
          <a:prstGeom prst="rect">
            <a:avLst/>
          </a:prstGeom>
        </p:spPr>
      </p:pic>
    </p:spTree>
    <p:extLst>
      <p:ext uri="{BB962C8B-B14F-4D97-AF65-F5344CB8AC3E}">
        <p14:creationId xmlns:p14="http://schemas.microsoft.com/office/powerpoint/2010/main" val="932783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4184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2739005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3611594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3089250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678610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39206852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1600850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324935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v2">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00" y="900001"/>
            <a:ext cx="7552800" cy="2110050"/>
          </a:xfrm>
        </p:spPr>
        <p:txBody>
          <a:bodyPr/>
          <a:lstStyle>
            <a:lvl1pPr algn="l">
              <a:lnSpc>
                <a:spcPts val="7700"/>
              </a:lnSpc>
              <a:defRPr sz="7400" spc="-60" baseline="0">
                <a:solidFill>
                  <a:schemeClr val="tx2"/>
                </a:solidFill>
              </a:defRPr>
            </a:lvl1pPr>
          </a:lstStyle>
          <a:p>
            <a:r>
              <a:rPr lang="en-US"/>
              <a:t>Click to edit Master title style</a:t>
            </a:r>
            <a:endParaRPr lang="en-GB"/>
          </a:p>
        </p:txBody>
      </p:sp>
      <p:sp>
        <p:nvSpPr>
          <p:cNvPr id="3" name="Subtitle 2"/>
          <p:cNvSpPr>
            <a:spLocks noGrp="1"/>
          </p:cNvSpPr>
          <p:nvPr>
            <p:ph type="subTitle" idx="1"/>
          </p:nvPr>
        </p:nvSpPr>
        <p:spPr>
          <a:xfrm>
            <a:off x="849600" y="2993400"/>
            <a:ext cx="5601600" cy="1752600"/>
          </a:xfrm>
        </p:spPr>
        <p:txBody>
          <a:bodyPr/>
          <a:lstStyle>
            <a:lvl1pPr marL="0" indent="0" algn="l">
              <a:lnSpc>
                <a:spcPts val="4600"/>
              </a:lnSpc>
              <a:spcBef>
                <a:spcPts val="0"/>
              </a:spcBef>
              <a:buNone/>
              <a:defRPr sz="4000" spc="-6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746269"/>
            <a:ext cx="2112000" cy="835865"/>
          </a:xfrm>
          <a:prstGeom prst="rect">
            <a:avLst/>
          </a:prstGeom>
        </p:spPr>
      </p:pic>
      <p:sp>
        <p:nvSpPr>
          <p:cNvPr id="8" name="Picture Placeholder 7"/>
          <p:cNvSpPr>
            <a:spLocks noGrp="1" noChangeAspect="1"/>
          </p:cNvSpPr>
          <p:nvPr>
            <p:ph type="pic" sz="quarter" idx="13" hasCustomPrompt="1"/>
          </p:nvPr>
        </p:nvSpPr>
        <p:spPr>
          <a:xfrm rot="21294977">
            <a:off x="4476120" y="5041858"/>
            <a:ext cx="2218291" cy="1193314"/>
          </a:xfrm>
          <a:noFill/>
        </p:spPr>
        <p:txBody>
          <a:bodyPr tIns="216000"/>
          <a:lstStyle>
            <a:lvl1pPr marL="0" indent="0" algn="ctr">
              <a:buNone/>
              <a:defRPr sz="900" b="0">
                <a:solidFill>
                  <a:schemeClr val="bg1"/>
                </a:solidFill>
              </a:defRPr>
            </a:lvl1pPr>
          </a:lstStyle>
          <a:p>
            <a:r>
              <a:rPr lang="en-GB" dirty="0"/>
              <a:t>Insert image or delete</a:t>
            </a:r>
          </a:p>
        </p:txBody>
      </p:sp>
      <p:sp>
        <p:nvSpPr>
          <p:cNvPr id="9" name="Picture Placeholder 7"/>
          <p:cNvSpPr>
            <a:spLocks noGrp="1" noChangeAspect="1"/>
          </p:cNvSpPr>
          <p:nvPr>
            <p:ph type="pic" sz="quarter" idx="14" hasCustomPrompt="1"/>
          </p:nvPr>
        </p:nvSpPr>
        <p:spPr>
          <a:xfrm rot="21294977">
            <a:off x="6745187" y="4889458"/>
            <a:ext cx="2218291" cy="1193314"/>
          </a:xfrm>
          <a:noFill/>
        </p:spPr>
        <p:txBody>
          <a:bodyPr tIns="216000"/>
          <a:lstStyle>
            <a:lvl1pPr marL="0" indent="0" algn="ctr">
              <a:buNone/>
              <a:defRPr sz="900" b="0">
                <a:solidFill>
                  <a:schemeClr val="bg1"/>
                </a:solidFill>
              </a:defRPr>
            </a:lvl1pPr>
          </a:lstStyle>
          <a:p>
            <a:r>
              <a:rPr lang="en-GB" dirty="0"/>
              <a:t>Insert image or delete</a:t>
            </a:r>
          </a:p>
        </p:txBody>
      </p:sp>
      <p:sp>
        <p:nvSpPr>
          <p:cNvPr id="10" name="Picture Placeholder 7"/>
          <p:cNvSpPr>
            <a:spLocks noGrp="1" noChangeAspect="1"/>
          </p:cNvSpPr>
          <p:nvPr>
            <p:ph type="pic" sz="quarter" idx="15" hasCustomPrompt="1"/>
          </p:nvPr>
        </p:nvSpPr>
        <p:spPr>
          <a:xfrm rot="21294977">
            <a:off x="9048120" y="4737057"/>
            <a:ext cx="2218291" cy="1193314"/>
          </a:xfrm>
          <a:noFill/>
        </p:spPr>
        <p:txBody>
          <a:bodyPr tIns="216000"/>
          <a:lstStyle>
            <a:lvl1pPr marL="0" indent="0" algn="ctr">
              <a:buNone/>
              <a:defRPr sz="900" b="0">
                <a:solidFill>
                  <a:schemeClr val="bg1"/>
                </a:solidFill>
              </a:defRPr>
            </a:lvl1pPr>
          </a:lstStyle>
          <a:p>
            <a:r>
              <a:rPr lang="en-GB" dirty="0"/>
              <a:t>Insert image or delete</a:t>
            </a:r>
          </a:p>
        </p:txBody>
      </p:sp>
      <p:sp>
        <p:nvSpPr>
          <p:cNvPr id="12" name="Picture Placeholder 7"/>
          <p:cNvSpPr>
            <a:spLocks noGrp="1" noChangeAspect="1"/>
          </p:cNvSpPr>
          <p:nvPr>
            <p:ph type="pic" sz="quarter" idx="16" hasCustomPrompt="1"/>
          </p:nvPr>
        </p:nvSpPr>
        <p:spPr>
          <a:xfrm rot="21294977">
            <a:off x="9194875" y="5990123"/>
            <a:ext cx="2218291" cy="1193314"/>
          </a:xfrm>
          <a:noFill/>
        </p:spPr>
        <p:txBody>
          <a:bodyPr tIns="216000"/>
          <a:lstStyle>
            <a:lvl1pPr marL="0" indent="0" algn="ctr">
              <a:buNone/>
              <a:defRPr sz="900" b="0">
                <a:solidFill>
                  <a:schemeClr val="bg1"/>
                </a:solidFill>
              </a:defRPr>
            </a:lvl1pPr>
          </a:lstStyle>
          <a:p>
            <a:r>
              <a:rPr lang="en-GB" dirty="0"/>
              <a:t>Insert image or delete</a:t>
            </a:r>
          </a:p>
        </p:txBody>
      </p:sp>
      <p:sp>
        <p:nvSpPr>
          <p:cNvPr id="13" name="Picture Placeholder 7"/>
          <p:cNvSpPr>
            <a:spLocks noGrp="1" noChangeAspect="1"/>
          </p:cNvSpPr>
          <p:nvPr>
            <p:ph type="pic" sz="quarter" idx="17" hasCustomPrompt="1"/>
          </p:nvPr>
        </p:nvSpPr>
        <p:spPr>
          <a:xfrm rot="21294977">
            <a:off x="6891940" y="6134056"/>
            <a:ext cx="2218291" cy="1193314"/>
          </a:xfrm>
          <a:noFill/>
        </p:spPr>
        <p:txBody>
          <a:bodyPr tIns="216000"/>
          <a:lstStyle>
            <a:lvl1pPr marL="0" indent="0" algn="ctr">
              <a:buNone/>
              <a:defRPr sz="900" b="0">
                <a:solidFill>
                  <a:schemeClr val="bg1"/>
                </a:solidFill>
              </a:defRPr>
            </a:lvl1pPr>
          </a:lstStyle>
          <a:p>
            <a:r>
              <a:rPr lang="en-GB" dirty="0"/>
              <a:t>Insert image or delete</a:t>
            </a:r>
          </a:p>
        </p:txBody>
      </p:sp>
      <p:sp>
        <p:nvSpPr>
          <p:cNvPr id="14" name="Picture Placeholder 7"/>
          <p:cNvSpPr>
            <a:spLocks noGrp="1" noChangeAspect="1"/>
          </p:cNvSpPr>
          <p:nvPr>
            <p:ph type="pic" sz="quarter" idx="18" hasCustomPrompt="1"/>
          </p:nvPr>
        </p:nvSpPr>
        <p:spPr>
          <a:xfrm rot="21294977">
            <a:off x="4611585" y="6286744"/>
            <a:ext cx="2218291" cy="1193314"/>
          </a:xfrm>
          <a:noFill/>
        </p:spPr>
        <p:txBody>
          <a:bodyPr tIns="216000"/>
          <a:lstStyle>
            <a:lvl1pPr marL="0" indent="0" algn="ctr">
              <a:buNone/>
              <a:defRPr sz="900" b="0">
                <a:solidFill>
                  <a:schemeClr val="bg1"/>
                </a:solidFill>
              </a:defRPr>
            </a:lvl1pPr>
          </a:lstStyle>
          <a:p>
            <a:r>
              <a:rPr lang="en-GB" dirty="0"/>
              <a:t>Insert image or delete</a:t>
            </a:r>
          </a:p>
        </p:txBody>
      </p:sp>
    </p:spTree>
    <p:extLst>
      <p:ext uri="{BB962C8B-B14F-4D97-AF65-F5344CB8AC3E}">
        <p14:creationId xmlns:p14="http://schemas.microsoft.com/office/powerpoint/2010/main" val="3678782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262799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33692007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dirty="0"/>
          </a:p>
        </p:txBody>
      </p:sp>
    </p:spTree>
    <p:extLst>
      <p:ext uri="{BB962C8B-B14F-4D97-AF65-F5344CB8AC3E}">
        <p14:creationId xmlns:p14="http://schemas.microsoft.com/office/powerpoint/2010/main" val="267831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g 3">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7860833" cy="3225600"/>
          </a:xfrm>
        </p:spPr>
        <p:txBody>
          <a:bodyPr/>
          <a:lstStyle>
            <a:lvl1pPr marL="0" indent="0">
              <a:spcBef>
                <a:spcPts val="1417"/>
              </a:spcBef>
              <a:buNone/>
              <a:defRPr/>
            </a:lvl1pPr>
            <a:lvl2pPr marL="179388" indent="-179388">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
        <p:nvSpPr>
          <p:cNvPr id="6" name="Picture Placeholder 5"/>
          <p:cNvSpPr>
            <a:spLocks noGrp="1"/>
          </p:cNvSpPr>
          <p:nvPr>
            <p:ph type="pic" sz="quarter" idx="10"/>
          </p:nvPr>
        </p:nvSpPr>
        <p:spPr>
          <a:xfrm rot="21308237">
            <a:off x="9042099" y="3322378"/>
            <a:ext cx="2217600" cy="1191600"/>
          </a:xfrm>
          <a:scene3d>
            <a:camera prst="orthographicFront">
              <a:rot lat="0" lon="21300000" rev="0"/>
            </a:camera>
            <a:lightRig rig="threePt" dir="t"/>
          </a:scene3d>
        </p:spPr>
        <p:txBody>
          <a:bodyPr/>
          <a:lstStyle>
            <a:lvl1pPr marL="0" indent="0" algn="ctr">
              <a:buNone/>
              <a:defRPr>
                <a:solidFill>
                  <a:schemeClr val="bg1"/>
                </a:solidFill>
              </a:defRPr>
            </a:lvl1pPr>
          </a:lstStyle>
          <a:p>
            <a:r>
              <a:rPr lang="en-US" dirty="0"/>
              <a:t>Click icon to add picture</a:t>
            </a:r>
          </a:p>
        </p:txBody>
      </p:sp>
    </p:spTree>
    <p:extLst>
      <p:ext uri="{BB962C8B-B14F-4D97-AF65-F5344CB8AC3E}">
        <p14:creationId xmlns:p14="http://schemas.microsoft.com/office/powerpoint/2010/main" val="557074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g 4">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10078433" cy="3225600"/>
          </a:xfrm>
        </p:spPr>
        <p:txBody>
          <a:bodyPr/>
          <a:lstStyle>
            <a:lvl1pPr marL="165600" indent="-165600">
              <a:spcBef>
                <a:spcPts val="1417"/>
              </a:spcBef>
              <a:buFont typeface="Arial" panose="020B0604020202020204" pitchFamily="34" charset="0"/>
              <a:buChar char="•"/>
              <a:defRPr>
                <a:solidFill>
                  <a:srgbClr val="006072"/>
                </a:solidFill>
              </a:defRPr>
            </a:lvl1pPr>
            <a:lvl2pPr marL="439200" indent="-179388">
              <a:defRPr>
                <a:solidFill>
                  <a:srgbClr val="006072"/>
                </a:solidFill>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Tree>
    <p:extLst>
      <p:ext uri="{BB962C8B-B14F-4D97-AF65-F5344CB8AC3E}">
        <p14:creationId xmlns:p14="http://schemas.microsoft.com/office/powerpoint/2010/main" val="420485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g 5">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10078433" cy="3225600"/>
          </a:xfrm>
        </p:spPr>
        <p:txBody>
          <a:bodyPr/>
          <a:lstStyle>
            <a:lvl1pPr marL="165100" indent="-165100">
              <a:spcBef>
                <a:spcPts val="1417"/>
              </a:spcBef>
              <a:buFont typeface="Arial" panose="020B0604020202020204" pitchFamily="34" charset="0"/>
              <a:buChar char="•"/>
              <a:defRPr>
                <a:solidFill>
                  <a:schemeClr val="tx2"/>
                </a:solidFill>
              </a:defRPr>
            </a:lvl1pPr>
            <a:lvl2pPr marL="439738" indent="-179388">
              <a:defRPr>
                <a:solidFill>
                  <a:schemeClr val="tx2"/>
                </a:solidFill>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Tree>
    <p:extLst>
      <p:ext uri="{BB962C8B-B14F-4D97-AF65-F5344CB8AC3E}">
        <p14:creationId xmlns:p14="http://schemas.microsoft.com/office/powerpoint/2010/main" val="1728137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g 6">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4809067" cy="1143000"/>
          </a:xfrm>
        </p:spPr>
        <p:txBody>
          <a:bodyPr/>
          <a:lstStyle/>
          <a:p>
            <a:r>
              <a:rPr lang="en-US"/>
              <a:t>Click to edit Master title style</a:t>
            </a:r>
            <a:endParaRPr lang="en-GB"/>
          </a:p>
        </p:txBody>
      </p:sp>
      <p:sp>
        <p:nvSpPr>
          <p:cNvPr id="5" name="Content Placeholder 4"/>
          <p:cNvSpPr>
            <a:spLocks noGrp="1"/>
          </p:cNvSpPr>
          <p:nvPr>
            <p:ph sz="quarter" idx="13"/>
          </p:nvPr>
        </p:nvSpPr>
        <p:spPr>
          <a:xfrm>
            <a:off x="884768" y="2008188"/>
            <a:ext cx="4809067" cy="555012"/>
          </a:xfrm>
        </p:spPr>
        <p:txBody>
          <a:bodyPr/>
          <a:lstStyle>
            <a:lvl1pPr marL="0" indent="0">
              <a:buNone/>
              <a:defRPr sz="4000">
                <a:solidFill>
                  <a:schemeClr val="tx2"/>
                </a:solidFill>
              </a:defRPr>
            </a:lvl1pPr>
          </a:lstStyle>
          <a:p>
            <a:pPr lvl="0"/>
            <a:r>
              <a:rPr lang="en-US"/>
              <a:t>Edit Master text styles</a:t>
            </a:r>
          </a:p>
        </p:txBody>
      </p:sp>
      <p:sp>
        <p:nvSpPr>
          <p:cNvPr id="3" name="Content Placeholder 2"/>
          <p:cNvSpPr>
            <a:spLocks noGrp="1"/>
          </p:cNvSpPr>
          <p:nvPr>
            <p:ph idx="1"/>
          </p:nvPr>
        </p:nvSpPr>
        <p:spPr>
          <a:xfrm>
            <a:off x="884767" y="2901600"/>
            <a:ext cx="4800000" cy="3225600"/>
          </a:xfrm>
        </p:spPr>
        <p:txBody>
          <a:bodyPr/>
          <a:lstStyle>
            <a:lvl1pPr marL="0" indent="0">
              <a:spcBef>
                <a:spcPts val="1417"/>
              </a:spcBef>
              <a:buFont typeface="Arial" panose="020B0604020202020204" pitchFamily="34" charset="0"/>
              <a:buNone/>
              <a:defRPr>
                <a:solidFill>
                  <a:schemeClr val="tx2"/>
                </a:solidFill>
              </a:defRPr>
            </a:lvl1pPr>
            <a:lvl2pPr marL="439738" indent="-179388">
              <a:defRPr>
                <a:solidFill>
                  <a:schemeClr val="tx2"/>
                </a:solidFill>
              </a:defRPr>
            </a:lvl2pPr>
          </a:lstStyle>
          <a:p>
            <a:pPr lvl="0"/>
            <a:r>
              <a:rPr lang="en-US"/>
              <a:t>Edit Master text styles</a:t>
            </a:r>
          </a:p>
        </p:txBody>
      </p:sp>
      <p:sp>
        <p:nvSpPr>
          <p:cNvPr id="6" name="Picture Placeholder 7"/>
          <p:cNvSpPr>
            <a:spLocks noGrp="1" noChangeAspect="1"/>
          </p:cNvSpPr>
          <p:nvPr>
            <p:ph type="pic" sz="quarter" idx="10" hasCustomPrompt="1"/>
          </p:nvPr>
        </p:nvSpPr>
        <p:spPr>
          <a:xfrm rot="21300000">
            <a:off x="6711831" y="1904938"/>
            <a:ext cx="4778323" cy="2581689"/>
          </a:xfrm>
          <a:noFill/>
        </p:spPr>
        <p:txBody>
          <a:bodyPr tIns="1188000"/>
          <a:lstStyle>
            <a:lvl1pPr marL="0" indent="0" algn="ctr">
              <a:buNone/>
              <a:defRPr sz="2400" b="0">
                <a:solidFill>
                  <a:schemeClr val="bg1"/>
                </a:solidFill>
              </a:defRPr>
            </a:lvl1pPr>
          </a:lstStyle>
          <a:p>
            <a:r>
              <a:rPr lang="en-GB" dirty="0"/>
              <a:t>Insert image or delete</a:t>
            </a:r>
          </a:p>
        </p:txBody>
      </p:sp>
      <p:sp>
        <p:nvSpPr>
          <p:cNvPr id="9" name="Picture Placeholder 7"/>
          <p:cNvSpPr>
            <a:spLocks noGrp="1" noChangeAspect="1"/>
          </p:cNvSpPr>
          <p:nvPr>
            <p:ph type="pic" sz="quarter" idx="15" hasCustomPrompt="1"/>
          </p:nvPr>
        </p:nvSpPr>
        <p:spPr>
          <a:xfrm rot="21294977">
            <a:off x="9364331" y="4452923"/>
            <a:ext cx="2357540" cy="1247767"/>
          </a:xfrm>
          <a:noFill/>
        </p:spPr>
        <p:txBody>
          <a:bodyPr tIns="216000"/>
          <a:lstStyle>
            <a:lvl1pPr marL="0" indent="0" algn="ctr">
              <a:buNone/>
              <a:defRPr sz="900" b="0">
                <a:solidFill>
                  <a:schemeClr val="bg1"/>
                </a:solidFill>
              </a:defRPr>
            </a:lvl1pPr>
          </a:lstStyle>
          <a:p>
            <a:r>
              <a:rPr lang="en-GB" dirty="0"/>
              <a:t>Insert image or delete</a:t>
            </a:r>
          </a:p>
        </p:txBody>
      </p:sp>
      <p:sp>
        <p:nvSpPr>
          <p:cNvPr id="10" name="Picture Placeholder 7"/>
          <p:cNvSpPr>
            <a:spLocks noGrp="1" noChangeAspect="1"/>
          </p:cNvSpPr>
          <p:nvPr>
            <p:ph type="pic" sz="quarter" idx="16" hasCustomPrompt="1"/>
          </p:nvPr>
        </p:nvSpPr>
        <p:spPr>
          <a:xfrm rot="21294977">
            <a:off x="8907131" y="522273"/>
            <a:ext cx="2357540" cy="1247767"/>
          </a:xfrm>
          <a:noFill/>
        </p:spPr>
        <p:txBody>
          <a:bodyPr tIns="216000"/>
          <a:lstStyle>
            <a:lvl1pPr marL="0" indent="0" algn="ctr">
              <a:buNone/>
              <a:defRPr sz="900" b="0">
                <a:solidFill>
                  <a:schemeClr val="bg1"/>
                </a:solidFill>
              </a:defRPr>
            </a:lvl1pPr>
          </a:lstStyle>
          <a:p>
            <a:r>
              <a:rPr lang="en-GB" dirty="0"/>
              <a:t>Insert image or delete</a:t>
            </a:r>
          </a:p>
        </p:txBody>
      </p:sp>
    </p:spTree>
    <p:extLst>
      <p:ext uri="{BB962C8B-B14F-4D97-AF65-F5344CB8AC3E}">
        <p14:creationId xmlns:p14="http://schemas.microsoft.com/office/powerpoint/2010/main" val="253419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Picture Placeholder 7"/>
          <p:cNvSpPr>
            <a:spLocks noGrp="1" noChangeAspect="1"/>
          </p:cNvSpPr>
          <p:nvPr>
            <p:ph type="pic" sz="quarter" idx="10" hasCustomPrompt="1"/>
          </p:nvPr>
        </p:nvSpPr>
        <p:spPr>
          <a:xfrm rot="21293899">
            <a:off x="7333843" y="3831141"/>
            <a:ext cx="3993253" cy="2273983"/>
          </a:xfrm>
          <a:noFill/>
        </p:spPr>
        <p:txBody>
          <a:bodyPr tIns="1188000"/>
          <a:lstStyle>
            <a:lvl1pPr marL="0" indent="0" algn="ctr">
              <a:buNone/>
              <a:defRPr sz="2000" b="0">
                <a:solidFill>
                  <a:schemeClr val="bg1"/>
                </a:solidFill>
              </a:defRPr>
            </a:lvl1pPr>
          </a:lstStyle>
          <a:p>
            <a:r>
              <a:rPr lang="en-GB" dirty="0"/>
              <a:t>Insert image or delete</a:t>
            </a:r>
          </a:p>
        </p:txBody>
      </p:sp>
    </p:spTree>
    <p:extLst>
      <p:ext uri="{BB962C8B-B14F-4D97-AF65-F5344CB8AC3E}">
        <p14:creationId xmlns:p14="http://schemas.microsoft.com/office/powerpoint/2010/main" val="200251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g 7">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7726433" cy="3225600"/>
          </a:xfrm>
        </p:spPr>
        <p:txBody>
          <a:bodyPr/>
          <a:lstStyle>
            <a:lvl1pPr marL="165100" indent="-165100">
              <a:spcBef>
                <a:spcPts val="1417"/>
              </a:spcBef>
              <a:buFont typeface="Arial" panose="020B0604020202020204" pitchFamily="34" charset="0"/>
              <a:buChar char="•"/>
              <a:defRPr>
                <a:solidFill>
                  <a:schemeClr val="tx2"/>
                </a:solidFill>
              </a:defRPr>
            </a:lvl1pPr>
            <a:lvl2pPr marL="439738" indent="-179388">
              <a:defRPr>
                <a:solidFill>
                  <a:schemeClr val="tx2"/>
                </a:solidFill>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
        <p:nvSpPr>
          <p:cNvPr id="6" name="Picture Placeholder 5"/>
          <p:cNvSpPr>
            <a:spLocks noGrp="1"/>
          </p:cNvSpPr>
          <p:nvPr>
            <p:ph type="pic" sz="quarter" idx="10"/>
          </p:nvPr>
        </p:nvSpPr>
        <p:spPr>
          <a:xfrm rot="21308237">
            <a:off x="9042099" y="3450987"/>
            <a:ext cx="2217600" cy="1191600"/>
          </a:xfrm>
          <a:scene3d>
            <a:camera prst="orthographicFront">
              <a:rot lat="0" lon="21300000" rev="0"/>
            </a:camera>
            <a:lightRig rig="threePt" dir="t"/>
          </a:scene3d>
        </p:spPr>
        <p:txBody>
          <a:bodyPr/>
          <a:lstStyle>
            <a:lvl1pPr marL="0" indent="0" algn="ctr">
              <a:buNone/>
              <a:defRPr>
                <a:solidFill>
                  <a:schemeClr val="bg1"/>
                </a:solidFill>
              </a:defRPr>
            </a:lvl1pPr>
          </a:lstStyle>
          <a:p>
            <a:r>
              <a:rPr lang="en-US" dirty="0"/>
              <a:t>Click icon to add picture</a:t>
            </a:r>
          </a:p>
        </p:txBody>
      </p:sp>
    </p:spTree>
    <p:extLst>
      <p:ext uri="{BB962C8B-B14F-4D97-AF65-F5344CB8AC3E}">
        <p14:creationId xmlns:p14="http://schemas.microsoft.com/office/powerpoint/2010/main" val="377661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Chart Placeholder 4"/>
          <p:cNvSpPr>
            <a:spLocks noGrp="1"/>
          </p:cNvSpPr>
          <p:nvPr>
            <p:ph type="chart" sz="quarter" idx="10" hasCustomPrompt="1"/>
          </p:nvPr>
        </p:nvSpPr>
        <p:spPr>
          <a:xfrm>
            <a:off x="884767" y="2232026"/>
            <a:ext cx="7899400" cy="4233863"/>
          </a:xfrm>
        </p:spPr>
        <p:txBody>
          <a:bodyPr tIns="612000"/>
          <a:lstStyle>
            <a:lvl1pPr marL="0" indent="0" algn="ctr">
              <a:buNone/>
              <a:defRPr b="0">
                <a:solidFill>
                  <a:schemeClr val="tx2"/>
                </a:solidFill>
              </a:defRPr>
            </a:lvl1pPr>
          </a:lstStyle>
          <a:p>
            <a:r>
              <a:rPr lang="en-GB" dirty="0"/>
              <a:t>Insert Chart</a:t>
            </a:r>
          </a:p>
        </p:txBody>
      </p:sp>
    </p:spTree>
    <p:extLst>
      <p:ext uri="{BB962C8B-B14F-4D97-AF65-F5344CB8AC3E}">
        <p14:creationId xmlns:p14="http://schemas.microsoft.com/office/powerpoint/2010/main" val="298545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0.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767" y="930320"/>
            <a:ext cx="10445752" cy="1143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p:cNvSpPr>
            <a:spLocks noGrp="1"/>
          </p:cNvSpPr>
          <p:nvPr>
            <p:ph type="body" idx="1"/>
          </p:nvPr>
        </p:nvSpPr>
        <p:spPr>
          <a:xfrm>
            <a:off x="884767" y="2901600"/>
            <a:ext cx="10445752" cy="3225600"/>
          </a:xfrm>
          <a:prstGeom prst="rect">
            <a:avLst/>
          </a:prstGeom>
        </p:spPr>
        <p:txBody>
          <a:bodyPr vert="horz" lIns="0" tIns="0" rIns="0" bIns="0" rtlCol="0">
            <a:noAutofit/>
          </a:bodyPr>
          <a:lstStyle/>
          <a:p>
            <a:pPr lvl="0"/>
            <a:r>
              <a:rPr lang="en-US" dirty="0"/>
              <a:t>Click to edit Master text styles</a:t>
            </a:r>
          </a:p>
          <a:p>
            <a:pPr lvl="1"/>
            <a:r>
              <a:rPr lang="en-US"/>
              <a:t>Second level</a:t>
            </a:r>
            <a:endParaRPr lang="en-US" dirty="0"/>
          </a:p>
        </p:txBody>
      </p:sp>
    </p:spTree>
    <p:extLst>
      <p:ext uri="{BB962C8B-B14F-4D97-AF65-F5344CB8AC3E}">
        <p14:creationId xmlns:p14="http://schemas.microsoft.com/office/powerpoint/2010/main" val="3441293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ts val="6800"/>
        </a:lnSpc>
        <a:spcBef>
          <a:spcPct val="0"/>
        </a:spcBef>
        <a:buNone/>
        <a:defRPr sz="6500" b="1" kern="1200" spc="-60" baseline="0">
          <a:solidFill>
            <a:schemeClr val="bg2"/>
          </a:solidFill>
          <a:latin typeface="+mj-lt"/>
          <a:ea typeface="+mj-ea"/>
          <a:cs typeface="+mj-cs"/>
        </a:defRPr>
      </a:lvl1pPr>
    </p:titleStyle>
    <p:bodyStyle>
      <a:lvl1pPr marL="150813" indent="-150813" algn="l" defTabSz="914400" rtl="0" eaLnBrk="1" latinLnBrk="0" hangingPunct="1">
        <a:spcBef>
          <a:spcPts val="1417"/>
        </a:spcBef>
        <a:buFont typeface="Arial" pitchFamily="34" charset="0"/>
        <a:buChar char="•"/>
        <a:defRPr sz="1500" b="1" kern="1200" spc="-60" baseline="0">
          <a:solidFill>
            <a:schemeClr val="tx1"/>
          </a:solidFill>
          <a:latin typeface="+mn-lt"/>
          <a:ea typeface="+mn-ea"/>
          <a:cs typeface="+mn-cs"/>
        </a:defRPr>
      </a:lvl1pPr>
      <a:lvl2pPr marL="446088" indent="-215900" algn="l" defTabSz="914400" rtl="0" eaLnBrk="1" latinLnBrk="0" hangingPunct="1">
        <a:spcBef>
          <a:spcPct val="20000"/>
        </a:spcBef>
        <a:buFont typeface="Arial" pitchFamily="34" charset="0"/>
        <a:buChar char="–"/>
        <a:defRPr sz="1500" b="1" kern="1200" spc="-60" baseline="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SDS_Powerpoint_Slide3.jpg"/>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736262" y="0"/>
            <a:ext cx="12928263" cy="6858000"/>
          </a:xfrm>
          <a:prstGeom prst="rect">
            <a:avLst/>
          </a:prstGeom>
        </p:spPr>
      </p:pic>
    </p:spTree>
    <p:extLst>
      <p:ext uri="{BB962C8B-B14F-4D97-AF65-F5344CB8AC3E}">
        <p14:creationId xmlns:p14="http://schemas.microsoft.com/office/powerpoint/2010/main" val="1823725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58A1-561B-445E-B914-D6D4EB0F4844}"/>
              </a:ext>
            </a:extLst>
          </p:cNvPr>
          <p:cNvSpPr>
            <a:spLocks noGrp="1"/>
          </p:cNvSpPr>
          <p:nvPr>
            <p:ph type="ctrTitle"/>
          </p:nvPr>
        </p:nvSpPr>
        <p:spPr>
          <a:xfrm>
            <a:off x="304800" y="1847851"/>
            <a:ext cx="9568070" cy="2324100"/>
          </a:xfrm>
        </p:spPr>
        <p:txBody>
          <a:bodyPr/>
          <a:lstStyle/>
          <a:p>
            <a:r>
              <a:rPr lang="en-GB" sz="4400" dirty="0"/>
              <a:t>FIPS Validation Process for Assignments and Claims</a:t>
            </a:r>
          </a:p>
        </p:txBody>
      </p:sp>
    </p:spTree>
    <p:extLst>
      <p:ext uri="{BB962C8B-B14F-4D97-AF65-F5344CB8AC3E}">
        <p14:creationId xmlns:p14="http://schemas.microsoft.com/office/powerpoint/2010/main" val="288869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2593-1D8E-462F-A6F9-10C1A4B6F898}"/>
              </a:ext>
            </a:extLst>
          </p:cNvPr>
          <p:cNvSpPr>
            <a:spLocks noGrp="1"/>
          </p:cNvSpPr>
          <p:nvPr>
            <p:ph type="title"/>
          </p:nvPr>
        </p:nvSpPr>
        <p:spPr/>
        <p:txBody>
          <a:bodyPr/>
          <a:lstStyle/>
          <a:p>
            <a:r>
              <a:rPr lang="en-GB" dirty="0"/>
              <a:t>Content </a:t>
            </a:r>
          </a:p>
        </p:txBody>
      </p:sp>
      <p:sp>
        <p:nvSpPr>
          <p:cNvPr id="3" name="Content Placeholder 2">
            <a:extLst>
              <a:ext uri="{FF2B5EF4-FFF2-40B4-BE49-F238E27FC236}">
                <a16:creationId xmlns:a16="http://schemas.microsoft.com/office/drawing/2014/main" id="{DC32F9BE-340E-45B3-ACC0-53DE697C33BD}"/>
              </a:ext>
            </a:extLst>
          </p:cNvPr>
          <p:cNvSpPr>
            <a:spLocks noGrp="1"/>
          </p:cNvSpPr>
          <p:nvPr>
            <p:ph idx="1"/>
          </p:nvPr>
        </p:nvSpPr>
        <p:spPr>
          <a:xfrm>
            <a:off x="884768" y="2394408"/>
            <a:ext cx="7860833" cy="3732792"/>
          </a:xfrm>
        </p:spPr>
        <p:txBody>
          <a:bodyPr/>
          <a:lstStyle/>
          <a:p>
            <a:pPr marL="285750" indent="-285750">
              <a:buFont typeface="Wingdings" panose="05000000000000000000" pitchFamily="2" charset="2"/>
              <a:buChar char="Ø"/>
            </a:pPr>
            <a:r>
              <a:rPr lang="en-GB" sz="1800" dirty="0">
                <a:solidFill>
                  <a:srgbClr val="006072"/>
                </a:solidFill>
              </a:rPr>
              <a:t>Assignment Validation</a:t>
            </a:r>
          </a:p>
          <a:p>
            <a:pPr marL="285750" indent="-285750">
              <a:buFont typeface="Wingdings" panose="05000000000000000000" pitchFamily="2" charset="2"/>
              <a:buChar char="Ø"/>
            </a:pPr>
            <a:r>
              <a:rPr lang="en-GB" sz="1800" dirty="0">
                <a:solidFill>
                  <a:srgbClr val="006072"/>
                </a:solidFill>
              </a:rPr>
              <a:t>Day 1 – 15</a:t>
            </a:r>
          </a:p>
          <a:p>
            <a:pPr marL="285750" indent="-285750">
              <a:buFont typeface="Wingdings" panose="05000000000000000000" pitchFamily="2" charset="2"/>
              <a:buChar char="Ø"/>
            </a:pPr>
            <a:r>
              <a:rPr lang="en-GB" sz="1800" dirty="0">
                <a:solidFill>
                  <a:srgbClr val="006072"/>
                </a:solidFill>
              </a:rPr>
              <a:t>Day 25 – 30</a:t>
            </a:r>
          </a:p>
          <a:p>
            <a:pPr marL="285750" indent="-285750">
              <a:buFont typeface="Wingdings" panose="05000000000000000000" pitchFamily="2" charset="2"/>
              <a:buChar char="Ø"/>
            </a:pPr>
            <a:r>
              <a:rPr lang="en-GB" sz="1800" dirty="0">
                <a:solidFill>
                  <a:srgbClr val="006072"/>
                </a:solidFill>
              </a:rPr>
              <a:t>Rejected Assignments</a:t>
            </a:r>
          </a:p>
          <a:p>
            <a:pPr marL="285750" indent="-285750">
              <a:buFont typeface="Wingdings" panose="05000000000000000000" pitchFamily="2" charset="2"/>
              <a:buChar char="Ø"/>
            </a:pPr>
            <a:r>
              <a:rPr lang="en-GB" sz="1800" dirty="0">
                <a:solidFill>
                  <a:srgbClr val="006072"/>
                </a:solidFill>
              </a:rPr>
              <a:t>Claim Validation </a:t>
            </a:r>
          </a:p>
          <a:p>
            <a:pPr marL="285750" indent="-285750">
              <a:buFont typeface="Wingdings" panose="05000000000000000000" pitchFamily="2" charset="2"/>
              <a:buChar char="Ø"/>
            </a:pPr>
            <a:r>
              <a:rPr lang="en-GB" sz="1800" dirty="0">
                <a:solidFill>
                  <a:srgbClr val="006072"/>
                </a:solidFill>
              </a:rPr>
              <a:t>Negative Responses “Unconfirmed – Investigation Required”</a:t>
            </a:r>
          </a:p>
          <a:p>
            <a:pPr marL="285750" indent="-285750">
              <a:buFont typeface="Wingdings" panose="05000000000000000000" pitchFamily="2" charset="2"/>
              <a:buChar char="Ø"/>
            </a:pPr>
            <a:r>
              <a:rPr lang="en-GB" sz="1800" dirty="0">
                <a:solidFill>
                  <a:srgbClr val="006072"/>
                </a:solidFill>
              </a:rPr>
              <a:t>Points to Note</a:t>
            </a:r>
          </a:p>
          <a:p>
            <a:pPr marL="285750" indent="-285750">
              <a:buFont typeface="Wingdings" panose="05000000000000000000" pitchFamily="2" charset="2"/>
              <a:buChar char="Ø"/>
            </a:pPr>
            <a:endParaRPr lang="en-GB" sz="1800" dirty="0">
              <a:solidFill>
                <a:srgbClr val="006072"/>
              </a:solidFill>
            </a:endParaRPr>
          </a:p>
          <a:p>
            <a:endParaRPr lang="en-GB" dirty="0"/>
          </a:p>
        </p:txBody>
      </p:sp>
    </p:spTree>
    <p:extLst>
      <p:ext uri="{BB962C8B-B14F-4D97-AF65-F5344CB8AC3E}">
        <p14:creationId xmlns:p14="http://schemas.microsoft.com/office/powerpoint/2010/main" val="447256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6576F-836E-42E1-8910-340C69D3144D}"/>
              </a:ext>
            </a:extLst>
          </p:cNvPr>
          <p:cNvSpPr>
            <a:spLocks noGrp="1"/>
          </p:cNvSpPr>
          <p:nvPr>
            <p:ph type="title"/>
          </p:nvPr>
        </p:nvSpPr>
        <p:spPr>
          <a:xfrm>
            <a:off x="783168" y="263436"/>
            <a:ext cx="10020833" cy="1143000"/>
          </a:xfrm>
        </p:spPr>
        <p:txBody>
          <a:bodyPr/>
          <a:lstStyle/>
          <a:p>
            <a:r>
              <a:rPr lang="en-GB" dirty="0"/>
              <a:t>Assignment Validation</a:t>
            </a:r>
          </a:p>
        </p:txBody>
      </p:sp>
      <p:sp>
        <p:nvSpPr>
          <p:cNvPr id="3" name="Content Placeholder 2">
            <a:extLst>
              <a:ext uri="{FF2B5EF4-FFF2-40B4-BE49-F238E27FC236}">
                <a16:creationId xmlns:a16="http://schemas.microsoft.com/office/drawing/2014/main" id="{562F9A4E-AB47-4ECA-A32D-A82FC7F63668}"/>
              </a:ext>
            </a:extLst>
          </p:cNvPr>
          <p:cNvSpPr>
            <a:spLocks noGrp="1"/>
          </p:cNvSpPr>
          <p:nvPr>
            <p:ph idx="1"/>
          </p:nvPr>
        </p:nvSpPr>
        <p:spPr>
          <a:xfrm>
            <a:off x="523876" y="1406436"/>
            <a:ext cx="8120126" cy="5113634"/>
          </a:xfrm>
        </p:spPr>
        <p:txBody>
          <a:bodyPr vert="horz" lIns="0" tIns="0" rIns="0" bIns="0" rtlCol="0" anchor="t">
            <a:noAutofit/>
          </a:bodyPr>
          <a:lstStyle/>
          <a:p>
            <a:r>
              <a:rPr lang="en-GB" sz="1800" b="0" dirty="0">
                <a:solidFill>
                  <a:srgbClr val="006072"/>
                </a:solidFill>
              </a:rPr>
              <a:t>When an MA assignment is created in FIPS, the status of the record goes to “Unconfirmed” once approved. Immediately, an email or SMS (depending on the preferred method of contact selected) is sent to the participant asking them to reply to the message with “Yes” or “No” to verify that they have commenced training</a:t>
            </a:r>
          </a:p>
          <a:p>
            <a:r>
              <a:rPr lang="en-GB" sz="1800" b="0" dirty="0">
                <a:solidFill>
                  <a:srgbClr val="006072"/>
                </a:solidFill>
              </a:rPr>
              <a:t>If no response is received after 30 days, the assignment is set to “rejected” by FIPS and if any claims were made, these will be undone </a:t>
            </a:r>
          </a:p>
          <a:p>
            <a:r>
              <a:rPr lang="en-GB" sz="1800" b="0" dirty="0">
                <a:solidFill>
                  <a:srgbClr val="006072"/>
                </a:solidFill>
              </a:rPr>
              <a:t>If the participant has deleted the validation message(s), they should wait for the next scheduled message – SDS should not manually resend messages if there are reminder messages outstanding. If the PMOC details are changed, the next scheduled reminder will be sent to the updated details</a:t>
            </a:r>
            <a:endParaRPr lang="en-GB" sz="1800" dirty="0"/>
          </a:p>
          <a:p>
            <a:r>
              <a:rPr lang="en-GB" sz="1800" b="0" dirty="0">
                <a:solidFill>
                  <a:srgbClr val="006072"/>
                </a:solidFill>
              </a:rPr>
              <a:t>SDS can manually resend assignment validation messages only when the assignment is at “unconfirmed”. If an assignment is at “unconfirmed – investigation”, internal users e.g. SIA's cannot resend validation. They only have the functionality to approve/reject assignments when at "Investigation" status </a:t>
            </a:r>
            <a:endParaRPr lang="en-GB" sz="1800" b="0" dirty="0">
              <a:solidFill>
                <a:srgbClr val="006072"/>
              </a:solidFill>
              <a:cs typeface="Arial"/>
            </a:endParaRPr>
          </a:p>
          <a:p>
            <a:endParaRPr lang="en-GB" dirty="0"/>
          </a:p>
        </p:txBody>
      </p:sp>
    </p:spTree>
    <p:extLst>
      <p:ext uri="{BB962C8B-B14F-4D97-AF65-F5344CB8AC3E}">
        <p14:creationId xmlns:p14="http://schemas.microsoft.com/office/powerpoint/2010/main" val="329679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61EB2-2572-492A-86CD-E53BAF5E44F8}"/>
              </a:ext>
            </a:extLst>
          </p:cNvPr>
          <p:cNvSpPr>
            <a:spLocks noGrp="1"/>
          </p:cNvSpPr>
          <p:nvPr>
            <p:ph type="title"/>
          </p:nvPr>
        </p:nvSpPr>
        <p:spPr>
          <a:xfrm>
            <a:off x="884768" y="141749"/>
            <a:ext cx="10020833" cy="1143000"/>
          </a:xfrm>
        </p:spPr>
        <p:txBody>
          <a:bodyPr/>
          <a:lstStyle/>
          <a:p>
            <a:r>
              <a:rPr lang="en-GB" dirty="0"/>
              <a:t>Validation: Day 1 - 15</a:t>
            </a:r>
          </a:p>
        </p:txBody>
      </p:sp>
      <p:sp>
        <p:nvSpPr>
          <p:cNvPr id="3" name="Content Placeholder 2">
            <a:extLst>
              <a:ext uri="{FF2B5EF4-FFF2-40B4-BE49-F238E27FC236}">
                <a16:creationId xmlns:a16="http://schemas.microsoft.com/office/drawing/2014/main" id="{BBB6B684-7572-4C33-BB52-73BCBF414ED7}"/>
              </a:ext>
            </a:extLst>
          </p:cNvPr>
          <p:cNvSpPr>
            <a:spLocks noGrp="1"/>
          </p:cNvSpPr>
          <p:nvPr>
            <p:ph idx="1"/>
          </p:nvPr>
        </p:nvSpPr>
        <p:spPr>
          <a:xfrm>
            <a:off x="371475" y="1157749"/>
            <a:ext cx="8410576" cy="4414376"/>
          </a:xfrm>
        </p:spPr>
        <p:txBody>
          <a:bodyPr vert="horz" lIns="0" tIns="0" rIns="0" bIns="0" rtlCol="0" anchor="t">
            <a:noAutofit/>
          </a:bodyPr>
          <a:lstStyle/>
          <a:p>
            <a:r>
              <a:rPr lang="en-GB" sz="1800" dirty="0">
                <a:solidFill>
                  <a:srgbClr val="006072"/>
                </a:solidFill>
              </a:rPr>
              <a:t>Day 1: </a:t>
            </a:r>
          </a:p>
          <a:p>
            <a:pPr marL="285750" indent="-285750">
              <a:buFont typeface="Wingdings" panose="05000000000000000000" pitchFamily="2" charset="2"/>
              <a:buChar char="Ø"/>
            </a:pPr>
            <a:r>
              <a:rPr lang="en-GB" sz="1800" b="0" dirty="0">
                <a:solidFill>
                  <a:srgbClr val="006072"/>
                </a:solidFill>
              </a:rPr>
              <a:t>Status of the claim or assignment shows as Unconfirmed </a:t>
            </a:r>
            <a:endParaRPr lang="en-GB" sz="1800" b="0" dirty="0">
              <a:solidFill>
                <a:srgbClr val="006072"/>
              </a:solidFill>
              <a:cs typeface="Arial"/>
            </a:endParaRPr>
          </a:p>
          <a:p>
            <a:pPr marL="285750" indent="-285750" fontAlgn="ctr">
              <a:buFont typeface="Wingdings" panose="05000000000000000000" pitchFamily="2" charset="2"/>
              <a:buChar char="Ø"/>
            </a:pPr>
            <a:r>
              <a:rPr lang="en-GB" sz="1800" b="0" dirty="0">
                <a:solidFill>
                  <a:srgbClr val="006072"/>
                </a:solidFill>
              </a:rPr>
              <a:t>Start payment is paid, if relevant </a:t>
            </a:r>
            <a:endParaRPr lang="en-GB" sz="1800" b="0" dirty="0">
              <a:solidFill>
                <a:srgbClr val="006072"/>
              </a:solidFill>
              <a:cs typeface="Arial"/>
            </a:endParaRPr>
          </a:p>
          <a:p>
            <a:pPr marL="285750" indent="-285750" fontAlgn="ctr">
              <a:buFont typeface="Wingdings" panose="05000000000000000000" pitchFamily="2" charset="2"/>
              <a:buChar char="Ø"/>
            </a:pPr>
            <a:r>
              <a:rPr lang="en-GB" sz="1800" b="0" dirty="0">
                <a:solidFill>
                  <a:srgbClr val="006072"/>
                </a:solidFill>
              </a:rPr>
              <a:t>Email or SMS sent to participant for them to validate the assignment / claim</a:t>
            </a:r>
            <a:endParaRPr lang="en-GB" sz="1800" b="0" dirty="0">
              <a:solidFill>
                <a:srgbClr val="006072"/>
              </a:solidFill>
              <a:cs typeface="Arial"/>
            </a:endParaRPr>
          </a:p>
          <a:p>
            <a:pPr marL="285750" indent="-285750" fontAlgn="ctr">
              <a:buFont typeface="Wingdings" panose="05000000000000000000" pitchFamily="2" charset="2"/>
              <a:buChar char="Ø"/>
            </a:pPr>
            <a:r>
              <a:rPr lang="en-GB" sz="1800" b="0" dirty="0">
                <a:solidFill>
                  <a:srgbClr val="006072"/>
                </a:solidFill>
              </a:rPr>
              <a:t>When a positive reply is returned, the assignment / start payment is updated to confirmed or for claims, this will be set to confirmed </a:t>
            </a:r>
            <a:endParaRPr lang="en-GB" sz="1800" b="0" dirty="0">
              <a:solidFill>
                <a:srgbClr val="006072"/>
              </a:solidFill>
              <a:cs typeface="Arial"/>
            </a:endParaRPr>
          </a:p>
          <a:p>
            <a:r>
              <a:rPr lang="en-GB" sz="1800" dirty="0">
                <a:solidFill>
                  <a:srgbClr val="006072"/>
                </a:solidFill>
              </a:rPr>
              <a:t>if no reply is received by Day 15</a:t>
            </a:r>
          </a:p>
          <a:p>
            <a:pPr marL="285750" indent="-285750" fontAlgn="ctr">
              <a:buFont typeface="Wingdings" panose="05000000000000000000" pitchFamily="2" charset="2"/>
              <a:buChar char="Ø"/>
            </a:pPr>
            <a:r>
              <a:rPr lang="en-GB" sz="1800" b="0" dirty="0">
                <a:solidFill>
                  <a:srgbClr val="006072"/>
                </a:solidFill>
              </a:rPr>
              <a:t>Follow-up sent to participant via their preferred method of contact and an email is sent to the employer contact email address – the employer is now able to reply on behalf of the participant to complete the validation process </a:t>
            </a:r>
            <a:endParaRPr lang="en-GB" sz="1800" b="0" dirty="0">
              <a:solidFill>
                <a:srgbClr val="006072"/>
              </a:solidFill>
              <a:cs typeface="Arial"/>
            </a:endParaRPr>
          </a:p>
          <a:p>
            <a:r>
              <a:rPr lang="en-GB" sz="1800" dirty="0">
                <a:solidFill>
                  <a:srgbClr val="006072"/>
                </a:solidFill>
              </a:rPr>
              <a:t>If either the Participant or Employer responds Yes to either of the messages</a:t>
            </a:r>
            <a:endParaRPr lang="en-GB" sz="1800" dirty="0">
              <a:solidFill>
                <a:srgbClr val="006072"/>
              </a:solidFill>
              <a:cs typeface="Arial"/>
            </a:endParaRPr>
          </a:p>
          <a:p>
            <a:r>
              <a:rPr lang="en-GB" sz="1800" b="0" dirty="0">
                <a:solidFill>
                  <a:srgbClr val="006072"/>
                </a:solidFill>
              </a:rPr>
              <a:t>Assignment or Claim is updated to confirmed and validation is complete </a:t>
            </a:r>
            <a:endParaRPr lang="en-GB" sz="1800" b="0" dirty="0">
              <a:solidFill>
                <a:srgbClr val="006072"/>
              </a:solidFill>
              <a:cs typeface="Arial"/>
            </a:endParaRPr>
          </a:p>
          <a:p>
            <a:pPr marL="285750" indent="-285750" fontAlgn="ctr">
              <a:buFont typeface="Wingdings" panose="05000000000000000000" pitchFamily="2" charset="2"/>
              <a:buChar char="Ø"/>
            </a:pPr>
            <a:endParaRPr lang="en-GB" sz="1800" b="0" dirty="0"/>
          </a:p>
          <a:p>
            <a:endParaRPr lang="en-GB" dirty="0"/>
          </a:p>
        </p:txBody>
      </p:sp>
    </p:spTree>
    <p:extLst>
      <p:ext uri="{BB962C8B-B14F-4D97-AF65-F5344CB8AC3E}">
        <p14:creationId xmlns:p14="http://schemas.microsoft.com/office/powerpoint/2010/main" val="2644299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CFEA-ECBC-4090-8C86-49F2AD70CD59}"/>
              </a:ext>
            </a:extLst>
          </p:cNvPr>
          <p:cNvSpPr>
            <a:spLocks noGrp="1"/>
          </p:cNvSpPr>
          <p:nvPr>
            <p:ph type="title"/>
          </p:nvPr>
        </p:nvSpPr>
        <p:spPr>
          <a:xfrm>
            <a:off x="884768" y="543340"/>
            <a:ext cx="10020833" cy="1060174"/>
          </a:xfrm>
        </p:spPr>
        <p:txBody>
          <a:bodyPr/>
          <a:lstStyle/>
          <a:p>
            <a:r>
              <a:rPr lang="en-GB" dirty="0"/>
              <a:t>Validation: Day 25 - 30</a:t>
            </a:r>
          </a:p>
        </p:txBody>
      </p:sp>
      <p:sp>
        <p:nvSpPr>
          <p:cNvPr id="3" name="Content Placeholder 2">
            <a:extLst>
              <a:ext uri="{FF2B5EF4-FFF2-40B4-BE49-F238E27FC236}">
                <a16:creationId xmlns:a16="http://schemas.microsoft.com/office/drawing/2014/main" id="{3764B027-D162-49DB-9F1D-C969A7CC98FE}"/>
              </a:ext>
            </a:extLst>
          </p:cNvPr>
          <p:cNvSpPr>
            <a:spLocks noGrp="1"/>
          </p:cNvSpPr>
          <p:nvPr>
            <p:ph idx="1"/>
          </p:nvPr>
        </p:nvSpPr>
        <p:spPr>
          <a:xfrm>
            <a:off x="428626" y="1924050"/>
            <a:ext cx="10476976" cy="3778944"/>
          </a:xfrm>
        </p:spPr>
        <p:txBody>
          <a:bodyPr vert="horz" lIns="0" tIns="0" rIns="0" bIns="0" rtlCol="0" anchor="t">
            <a:noAutofit/>
          </a:bodyPr>
          <a:lstStyle/>
          <a:p>
            <a:pPr marL="0" indent="0">
              <a:buNone/>
            </a:pPr>
            <a:r>
              <a:rPr lang="en-GB" sz="1800" dirty="0"/>
              <a:t>If no reply is received by day 25 (25 days after initial message is sent)</a:t>
            </a:r>
          </a:p>
          <a:p>
            <a:pPr fontAlgn="ctr">
              <a:buFont typeface="Wingdings" panose="05000000000000000000" pitchFamily="2" charset="2"/>
              <a:buChar char="Ø"/>
            </a:pPr>
            <a:r>
              <a:rPr lang="en-GB" sz="1800" dirty="0"/>
              <a:t>  </a:t>
            </a:r>
            <a:r>
              <a:rPr lang="en-GB" sz="1800" b="0" dirty="0"/>
              <a:t>A third reminder email or SMS is sent to the participant. This is the final reminder message </a:t>
            </a:r>
          </a:p>
          <a:p>
            <a:pPr fontAlgn="ctr">
              <a:buFont typeface="Wingdings" panose="05000000000000000000" pitchFamily="2" charset="2"/>
              <a:buChar char="Ø"/>
            </a:pPr>
            <a:r>
              <a:rPr lang="en-GB" sz="1800" dirty="0"/>
              <a:t>If no reply is received by day 30</a:t>
            </a:r>
          </a:p>
          <a:p>
            <a:pPr marL="439420" lvl="1" indent="-179070" fontAlgn="ctr">
              <a:buFont typeface="Wingdings" panose="05000000000000000000" pitchFamily="2" charset="2"/>
              <a:buChar char="Ø"/>
            </a:pPr>
            <a:r>
              <a:rPr lang="en-GB" sz="1800" dirty="0"/>
              <a:t>  </a:t>
            </a:r>
            <a:r>
              <a:rPr lang="en-GB" sz="1800" b="0" dirty="0"/>
              <a:t>Assignment or claim automatically rejected / undone in FIPS </a:t>
            </a:r>
            <a:endParaRPr lang="en-GB" sz="1800" b="0" dirty="0">
              <a:cs typeface="Arial"/>
            </a:endParaRPr>
          </a:p>
          <a:p>
            <a:pPr marL="439420" lvl="1" indent="-179070" fontAlgn="ctr">
              <a:buFont typeface="Wingdings" panose="05000000000000000000" pitchFamily="2" charset="2"/>
              <a:buChar char="Ø"/>
            </a:pPr>
            <a:r>
              <a:rPr lang="en-GB" sz="1800" b="0" dirty="0"/>
              <a:t>  Start payment and any milestones claims are automatically undone </a:t>
            </a:r>
          </a:p>
          <a:p>
            <a:pPr marL="260350" lvl="1" indent="0" fontAlgn="ctr">
              <a:buNone/>
            </a:pPr>
            <a:endParaRPr lang="en-GB" sz="1800" b="0" dirty="0">
              <a:cs typeface="Arial"/>
            </a:endParaRPr>
          </a:p>
          <a:p>
            <a:pPr marL="260350" lvl="1" indent="0" fontAlgn="ctr">
              <a:buNone/>
            </a:pPr>
            <a:r>
              <a:rPr lang="en-GB" sz="1800" dirty="0"/>
              <a:t>Once an assignment is Rejected, it is no </a:t>
            </a:r>
            <a:r>
              <a:rPr lang="en-GB" sz="1800" dirty="0">
                <a:solidFill>
                  <a:srgbClr val="006072"/>
                </a:solidFill>
              </a:rPr>
              <a:t>longer</a:t>
            </a:r>
            <a:r>
              <a:rPr lang="en-GB" sz="1800" dirty="0"/>
              <a:t> counted against contracted volumes or starts. It will be inactive and show in the Rejected / Inactive system views </a:t>
            </a:r>
          </a:p>
          <a:p>
            <a:endParaRPr lang="en-GB" dirty="0"/>
          </a:p>
        </p:txBody>
      </p:sp>
    </p:spTree>
    <p:extLst>
      <p:ext uri="{BB962C8B-B14F-4D97-AF65-F5344CB8AC3E}">
        <p14:creationId xmlns:p14="http://schemas.microsoft.com/office/powerpoint/2010/main" val="802671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62EAE-694A-4EB1-902E-2B63EED9AF17}"/>
              </a:ext>
            </a:extLst>
          </p:cNvPr>
          <p:cNvSpPr>
            <a:spLocks noGrp="1"/>
          </p:cNvSpPr>
          <p:nvPr>
            <p:ph type="title"/>
          </p:nvPr>
        </p:nvSpPr>
        <p:spPr/>
        <p:txBody>
          <a:bodyPr/>
          <a:lstStyle/>
          <a:p>
            <a:r>
              <a:rPr lang="en-GB" dirty="0"/>
              <a:t>Rejected Assignments </a:t>
            </a:r>
          </a:p>
        </p:txBody>
      </p:sp>
      <p:sp>
        <p:nvSpPr>
          <p:cNvPr id="3" name="Content Placeholder 2">
            <a:extLst>
              <a:ext uri="{FF2B5EF4-FFF2-40B4-BE49-F238E27FC236}">
                <a16:creationId xmlns:a16="http://schemas.microsoft.com/office/drawing/2014/main" id="{1363997E-D17E-4040-AC7D-2E5D9DE2C6D9}"/>
              </a:ext>
            </a:extLst>
          </p:cNvPr>
          <p:cNvSpPr>
            <a:spLocks noGrp="1"/>
          </p:cNvSpPr>
          <p:nvPr>
            <p:ph idx="1"/>
          </p:nvPr>
        </p:nvSpPr>
        <p:spPr>
          <a:xfrm>
            <a:off x="827168" y="2307712"/>
            <a:ext cx="10078433" cy="3225600"/>
          </a:xfrm>
        </p:spPr>
        <p:txBody>
          <a:bodyPr vert="horz" lIns="0" tIns="0" rIns="0" bIns="0" rtlCol="0" anchor="t">
            <a:noAutofit/>
          </a:bodyPr>
          <a:lstStyle/>
          <a:p>
            <a:pPr marL="0" indent="0">
              <a:buNone/>
            </a:pPr>
            <a:endParaRPr lang="en-GB" sz="1800" dirty="0"/>
          </a:p>
          <a:p>
            <a:pPr marL="0" indent="0">
              <a:buNone/>
            </a:pPr>
            <a:r>
              <a:rPr lang="en-GB" sz="1800" dirty="0"/>
              <a:t>Training Providers can reactivate an Assignment after it has been rejected – this can only be done  within 15 days of the date of rejection. After 15 calendar days, the rejected assignment becomes locked, and the Training Provider will be required to input the assignment again in full (if relevant)</a:t>
            </a:r>
            <a:endParaRPr lang="en-GB" sz="1800" dirty="0">
              <a:cs typeface="Arial"/>
            </a:endParaRPr>
          </a:p>
          <a:p>
            <a:pPr marL="0" indent="0">
              <a:buNone/>
            </a:pPr>
            <a:endParaRPr lang="en-GB" sz="1800" dirty="0">
              <a:solidFill>
                <a:srgbClr val="006072"/>
              </a:solidFill>
            </a:endParaRPr>
          </a:p>
          <a:p>
            <a:pPr marL="439420" lvl="1" indent="-179070" fontAlgn="ctr">
              <a:buFont typeface="Wingdings" panose="05000000000000000000" pitchFamily="2" charset="2"/>
              <a:buChar char="Ø"/>
            </a:pPr>
            <a:r>
              <a:rPr lang="en-GB" sz="1800" b="0" dirty="0">
                <a:solidFill>
                  <a:srgbClr val="006072"/>
                </a:solidFill>
              </a:rPr>
              <a:t> To reactive a rejected assingment, click into the “Actions Canvas App” tab of the assingment. The “Reactivate for Resubmission” button will be shown here </a:t>
            </a:r>
          </a:p>
          <a:p>
            <a:pPr marL="439420" lvl="1" indent="-179070" fontAlgn="ctr">
              <a:buFont typeface="Wingdings" panose="05000000000000000000" pitchFamily="2" charset="2"/>
              <a:buChar char="Ø"/>
            </a:pPr>
            <a:r>
              <a:rPr lang="en-GB" sz="1800" b="0" dirty="0">
                <a:solidFill>
                  <a:srgbClr val="006072"/>
                </a:solidFill>
              </a:rPr>
              <a:t> Once the reactivated assignment is sent for approval to SDS, a notification is created that the start was previously rejected due to the participant not replying within timescales</a:t>
            </a:r>
          </a:p>
          <a:p>
            <a:pPr marL="439420" lvl="1" indent="-179070" fontAlgn="ctr">
              <a:buFont typeface="Wingdings" panose="05000000000000000000" pitchFamily="2" charset="2"/>
              <a:buChar char="Ø"/>
            </a:pPr>
            <a:r>
              <a:rPr lang="en-GB" sz="1800" b="0" dirty="0">
                <a:solidFill>
                  <a:srgbClr val="006072"/>
                </a:solidFill>
              </a:rPr>
              <a:t> Once approved, the validation process will commence again, and the start will be recounted </a:t>
            </a:r>
            <a:endParaRPr lang="en-GB" sz="1800" b="0" dirty="0">
              <a:solidFill>
                <a:srgbClr val="006072"/>
              </a:solidFill>
              <a:cs typeface="Arial"/>
            </a:endParaRPr>
          </a:p>
          <a:p>
            <a:pPr marL="439420" lvl="1" indent="-179070" fontAlgn="ctr">
              <a:buFont typeface="Wingdings" panose="05000000000000000000" pitchFamily="2" charset="2"/>
              <a:buChar char="Ø"/>
            </a:pPr>
            <a:r>
              <a:rPr lang="en-GB" sz="1800" b="0" dirty="0">
                <a:solidFill>
                  <a:srgbClr val="006072"/>
                </a:solidFill>
              </a:rPr>
              <a:t> Training Providers will receive Alerts on the FIPS dashboard in relation to milestone and assingment validation timescales / reminders </a:t>
            </a:r>
            <a:endParaRPr lang="en-GB" sz="1800" b="0" dirty="0">
              <a:solidFill>
                <a:srgbClr val="006072"/>
              </a:solidFill>
              <a:cs typeface="Arial"/>
            </a:endParaRPr>
          </a:p>
          <a:p>
            <a:pPr marL="260350" lvl="1" indent="0" fontAlgn="ctr">
              <a:buNone/>
            </a:pPr>
            <a:endParaRPr lang="en-GB" sz="1800" b="0" dirty="0">
              <a:solidFill>
                <a:srgbClr val="006072"/>
              </a:solidFill>
            </a:endParaRPr>
          </a:p>
          <a:p>
            <a:pPr marL="260350" lvl="1" indent="0" fontAlgn="ctr">
              <a:buNone/>
            </a:pPr>
            <a:endParaRPr lang="en-GB" sz="1800" b="0" dirty="0">
              <a:solidFill>
                <a:srgbClr val="006072"/>
              </a:solidFill>
            </a:endParaRPr>
          </a:p>
          <a:p>
            <a:pPr marL="0" indent="0">
              <a:buNone/>
            </a:pPr>
            <a:endParaRPr lang="en-GB" dirty="0"/>
          </a:p>
        </p:txBody>
      </p:sp>
    </p:spTree>
    <p:extLst>
      <p:ext uri="{BB962C8B-B14F-4D97-AF65-F5344CB8AC3E}">
        <p14:creationId xmlns:p14="http://schemas.microsoft.com/office/powerpoint/2010/main" val="1824709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55F14-5D81-4E0D-9CE9-9597B02019E9}"/>
              </a:ext>
            </a:extLst>
          </p:cNvPr>
          <p:cNvSpPr>
            <a:spLocks noGrp="1"/>
          </p:cNvSpPr>
          <p:nvPr>
            <p:ph type="title"/>
          </p:nvPr>
        </p:nvSpPr>
        <p:spPr>
          <a:xfrm>
            <a:off x="841453" y="265044"/>
            <a:ext cx="10064149" cy="861391"/>
          </a:xfrm>
        </p:spPr>
        <p:txBody>
          <a:bodyPr/>
          <a:lstStyle/>
          <a:p>
            <a:r>
              <a:rPr lang="en-GB" dirty="0"/>
              <a:t> Claim Validation</a:t>
            </a:r>
          </a:p>
        </p:txBody>
      </p:sp>
      <p:sp>
        <p:nvSpPr>
          <p:cNvPr id="3" name="Content Placeholder 2">
            <a:extLst>
              <a:ext uri="{FF2B5EF4-FFF2-40B4-BE49-F238E27FC236}">
                <a16:creationId xmlns:a16="http://schemas.microsoft.com/office/drawing/2014/main" id="{6D48F354-78CD-4EBD-86A8-A3A2EFDFE6FA}"/>
              </a:ext>
            </a:extLst>
          </p:cNvPr>
          <p:cNvSpPr>
            <a:spLocks noGrp="1"/>
          </p:cNvSpPr>
          <p:nvPr>
            <p:ph idx="1"/>
          </p:nvPr>
        </p:nvSpPr>
        <p:spPr>
          <a:xfrm>
            <a:off x="495865" y="1391479"/>
            <a:ext cx="10078433" cy="3896138"/>
          </a:xfrm>
        </p:spPr>
        <p:txBody>
          <a:bodyPr vert="horz" lIns="0" tIns="0" rIns="0" bIns="0" rtlCol="0" anchor="t">
            <a:noAutofit/>
          </a:bodyPr>
          <a:lstStyle/>
          <a:p>
            <a:pPr marL="0" indent="0">
              <a:buNone/>
            </a:pPr>
            <a:r>
              <a:rPr lang="en-GB" sz="1800" b="0" dirty="0"/>
              <a:t>When milestones and outcomes are claimed they go from “available to claim” to “unconfirmed” status. These claims show in the “Payments” entity on FIPS under the “Pre-posting” view</a:t>
            </a:r>
          </a:p>
          <a:p>
            <a:r>
              <a:rPr lang="en-GB" sz="1800" b="0" dirty="0"/>
              <a:t>Each Friday SDS finance processes the claims for that week and this initiates the 30-day validation cycle</a:t>
            </a:r>
          </a:p>
          <a:p>
            <a:r>
              <a:rPr lang="en-GB" sz="1800" b="0" dirty="0"/>
              <a:t>Claim validation process does not begin until SDS finance have completed the claims processing (Friday afternoon of each week) </a:t>
            </a:r>
          </a:p>
          <a:p>
            <a:pPr marL="0" indent="0">
              <a:buNone/>
            </a:pPr>
            <a:r>
              <a:rPr lang="en-GB" sz="1800" dirty="0"/>
              <a:t> note: if a claim is processed on a Monday for example, a validation message in relation to this claim will not go out until SDS have processed the payments on Friday of that week</a:t>
            </a:r>
            <a:endParaRPr lang="en-GB" sz="1800" dirty="0">
              <a:cs typeface="Arial"/>
            </a:endParaRPr>
          </a:p>
          <a:p>
            <a:r>
              <a:rPr lang="en-GB" sz="1800" b="0" dirty="0"/>
              <a:t>Claims are paid to Training Providers regardless of the status – “Investigation Required" "Unconfirmed" etc does not mean that the payment for the claim has not been made. When a positive response is received the claim status is updated to “Confirmed” on the IPP. If </a:t>
            </a:r>
            <a:r>
              <a:rPr lang="en-GB" sz="1800" u="sng" dirty="0"/>
              <a:t>no</a:t>
            </a:r>
            <a:r>
              <a:rPr lang="en-GB" sz="1800" b="0" dirty="0"/>
              <a:t> response is received by day 30, at this point the claim automatically undone by FIPS</a:t>
            </a:r>
          </a:p>
          <a:p>
            <a:r>
              <a:rPr lang="en-GB" sz="1800" b="0" dirty="0"/>
              <a:t>To summarise – claims are paid weekly, validation goes out on a Friday, payment is received the following week; only when no reply is sent to the validation messages does FIPS recover the funds </a:t>
            </a:r>
            <a:endParaRPr lang="en-GB" dirty="0"/>
          </a:p>
          <a:p>
            <a:pPr marL="439420" lvl="1" indent="-179070">
              <a:buFont typeface="Wingdings" panose="05000000000000000000" pitchFamily="2" charset="2"/>
              <a:buChar char="Ø"/>
            </a:pPr>
            <a:r>
              <a:rPr lang="en-GB" sz="1800" b="0" dirty="0"/>
              <a:t> Good practice for Training Providers to wait until the assingment is confirmed before claiming milestones</a:t>
            </a:r>
            <a:endParaRPr lang="en-GB" dirty="0">
              <a:cs typeface="Arial"/>
            </a:endParaRPr>
          </a:p>
          <a:p>
            <a:endParaRPr lang="en-GB" dirty="0"/>
          </a:p>
        </p:txBody>
      </p:sp>
    </p:spTree>
    <p:extLst>
      <p:ext uri="{BB962C8B-B14F-4D97-AF65-F5344CB8AC3E}">
        <p14:creationId xmlns:p14="http://schemas.microsoft.com/office/powerpoint/2010/main" val="1184125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6403-8578-4D0D-9AFC-4D235874AA4C}"/>
              </a:ext>
            </a:extLst>
          </p:cNvPr>
          <p:cNvSpPr>
            <a:spLocks noGrp="1"/>
          </p:cNvSpPr>
          <p:nvPr>
            <p:ph type="title"/>
          </p:nvPr>
        </p:nvSpPr>
        <p:spPr>
          <a:xfrm>
            <a:off x="667055" y="291549"/>
            <a:ext cx="11736980" cy="2120348"/>
          </a:xfrm>
        </p:spPr>
        <p:txBody>
          <a:bodyPr/>
          <a:lstStyle/>
          <a:p>
            <a:r>
              <a:rPr lang="en-GB" dirty="0"/>
              <a:t>Validation: Negative Response</a:t>
            </a:r>
          </a:p>
        </p:txBody>
      </p:sp>
      <p:sp>
        <p:nvSpPr>
          <p:cNvPr id="3" name="Content Placeholder 2">
            <a:extLst>
              <a:ext uri="{FF2B5EF4-FFF2-40B4-BE49-F238E27FC236}">
                <a16:creationId xmlns:a16="http://schemas.microsoft.com/office/drawing/2014/main" id="{6D291F71-AAC6-48AE-8C5B-4F1CE1FF6225}"/>
              </a:ext>
            </a:extLst>
          </p:cNvPr>
          <p:cNvSpPr>
            <a:spLocks noGrp="1"/>
          </p:cNvSpPr>
          <p:nvPr>
            <p:ph idx="1"/>
          </p:nvPr>
        </p:nvSpPr>
        <p:spPr>
          <a:xfrm>
            <a:off x="667054" y="2550115"/>
            <a:ext cx="10078433" cy="3225600"/>
          </a:xfrm>
        </p:spPr>
        <p:txBody>
          <a:bodyPr vert="horz" lIns="0" tIns="0" rIns="0" bIns="0" rtlCol="0" anchor="t">
            <a:noAutofit/>
          </a:bodyPr>
          <a:lstStyle/>
          <a:p>
            <a:pPr marL="0" indent="0">
              <a:buNone/>
            </a:pPr>
            <a:r>
              <a:rPr lang="en-GB" sz="1800" dirty="0"/>
              <a:t>If a Negative response is returned (“No”, “N”) </a:t>
            </a:r>
          </a:p>
          <a:p>
            <a:pPr marL="0" indent="0">
              <a:buNone/>
            </a:pPr>
            <a:r>
              <a:rPr lang="en-GB" sz="1800" dirty="0"/>
              <a:t> If the participant or employer responds negatively, it will set the assignment or claim to “Unconfirmed – Investigation Required”.  The validation cycle will end, and manual intervention is required </a:t>
            </a:r>
          </a:p>
          <a:p>
            <a:pPr marL="439420" lvl="1" indent="-179070">
              <a:buFont typeface="Wingdings" panose="05000000000000000000" pitchFamily="2" charset="2"/>
              <a:buChar char="Ø"/>
            </a:pPr>
            <a:r>
              <a:rPr lang="en-GB" sz="1800" dirty="0"/>
              <a:t> </a:t>
            </a:r>
            <a:r>
              <a:rPr lang="en-GB" sz="1800" b="0" dirty="0"/>
              <a:t>SIA 's can confirm or reject an assignment or claim after discussion with the TP and evidence supplied</a:t>
            </a:r>
          </a:p>
          <a:p>
            <a:pPr marL="439420" lvl="1" indent="-179070" fontAlgn="ctr">
              <a:buFont typeface="Wingdings" panose="05000000000000000000" pitchFamily="2" charset="2"/>
              <a:buChar char="Ø"/>
            </a:pPr>
            <a:r>
              <a:rPr lang="en-GB" sz="1800" b="0" dirty="0"/>
              <a:t>  If accepted, SIA adds reason for acceptance and the assignment or claim is updated to “Confirmed” </a:t>
            </a:r>
            <a:endParaRPr lang="en-GB" sz="1800" b="0" dirty="0">
              <a:cs typeface="Arial"/>
            </a:endParaRPr>
          </a:p>
          <a:p>
            <a:pPr marL="439420" lvl="1" indent="-179070" fontAlgn="ctr">
              <a:buFont typeface="Wingdings" panose="05000000000000000000" pitchFamily="2" charset="2"/>
              <a:buChar char="Ø"/>
            </a:pPr>
            <a:r>
              <a:rPr lang="en-GB" sz="1800" b="0" dirty="0"/>
              <a:t>  If rejected, SIA adds reason for rejection.  Assignment is rejected and any claims processed automatically undone. For milestones / outcomes, the claim gets auto undone and goes back to “available to claim” status</a:t>
            </a:r>
            <a:endParaRPr lang="en-GB" sz="1800" b="0" dirty="0">
              <a:cs typeface="Arial"/>
            </a:endParaRPr>
          </a:p>
          <a:p>
            <a:pPr marL="439420" lvl="1" indent="-179070" fontAlgn="ctr">
              <a:buFont typeface="Wingdings" panose="05000000000000000000" pitchFamily="2" charset="2"/>
              <a:buChar char="Ø"/>
            </a:pPr>
            <a:r>
              <a:rPr lang="en-GB" sz="1800" b="0" dirty="0"/>
              <a:t> If undone, the Training Provider is still able to resubmit the claim at a later date </a:t>
            </a:r>
            <a:endParaRPr lang="en-GB" sz="1800" b="0" dirty="0">
              <a:cs typeface="Arial"/>
            </a:endParaRPr>
          </a:p>
        </p:txBody>
      </p:sp>
    </p:spTree>
    <p:extLst>
      <p:ext uri="{BB962C8B-B14F-4D97-AF65-F5344CB8AC3E}">
        <p14:creationId xmlns:p14="http://schemas.microsoft.com/office/powerpoint/2010/main" val="588429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6403-8578-4D0D-9AFC-4D235874AA4C}"/>
              </a:ext>
            </a:extLst>
          </p:cNvPr>
          <p:cNvSpPr>
            <a:spLocks noGrp="1"/>
          </p:cNvSpPr>
          <p:nvPr>
            <p:ph type="title"/>
          </p:nvPr>
        </p:nvSpPr>
        <p:spPr>
          <a:xfrm>
            <a:off x="667055" y="291549"/>
            <a:ext cx="11736980" cy="1080051"/>
          </a:xfrm>
        </p:spPr>
        <p:txBody>
          <a:bodyPr/>
          <a:lstStyle/>
          <a:p>
            <a:r>
              <a:rPr lang="en-GB" dirty="0"/>
              <a:t>Points to Note </a:t>
            </a:r>
          </a:p>
        </p:txBody>
      </p:sp>
      <p:sp>
        <p:nvSpPr>
          <p:cNvPr id="3" name="Content Placeholder 2">
            <a:extLst>
              <a:ext uri="{FF2B5EF4-FFF2-40B4-BE49-F238E27FC236}">
                <a16:creationId xmlns:a16="http://schemas.microsoft.com/office/drawing/2014/main" id="{6D291F71-AAC6-48AE-8C5B-4F1CE1FF6225}"/>
              </a:ext>
            </a:extLst>
          </p:cNvPr>
          <p:cNvSpPr>
            <a:spLocks noGrp="1"/>
          </p:cNvSpPr>
          <p:nvPr>
            <p:ph idx="1"/>
          </p:nvPr>
        </p:nvSpPr>
        <p:spPr>
          <a:xfrm>
            <a:off x="197224" y="1371600"/>
            <a:ext cx="10548263" cy="4404115"/>
          </a:xfrm>
        </p:spPr>
        <p:txBody>
          <a:bodyPr vert="horz" lIns="0" tIns="0" rIns="0" bIns="0" rtlCol="0" anchor="t">
            <a:noAutofit/>
          </a:bodyPr>
          <a:lstStyle/>
          <a:p>
            <a:pPr>
              <a:buFont typeface="Wingdings" panose="05000000000000000000" pitchFamily="2" charset="2"/>
              <a:buChar char="q"/>
            </a:pPr>
            <a:r>
              <a:rPr lang="en-GB" sz="1800" b="0" dirty="0"/>
              <a:t> Assignment and Claims follow the same validation cycle – the reminders etc are the same for both</a:t>
            </a:r>
          </a:p>
          <a:p>
            <a:pPr>
              <a:buFont typeface="Wingdings" panose="05000000000000000000" pitchFamily="2" charset="2"/>
              <a:buChar char="q"/>
            </a:pPr>
            <a:r>
              <a:rPr lang="en-GB" sz="1800" b="0" dirty="0"/>
              <a:t> Assignment validation begins on the day an assingment is approved. For claims, validation begins after SDS have processed the payments in the weekly posting run. Claim validation does not go out on the day a claim is submitted by the Training Provider in FIPS</a:t>
            </a:r>
          </a:p>
          <a:p>
            <a:pPr>
              <a:buFont typeface="Wingdings" panose="05000000000000000000" pitchFamily="2" charset="2"/>
              <a:buChar char="q"/>
            </a:pPr>
            <a:r>
              <a:rPr lang="en-GB" sz="1800" b="0" dirty="0"/>
              <a:t> If an out of office is on when a validation message goes out when the PMOC is email, FIPS does not register this and the assignment / claim will remain at Unconfirmed. The next reminder will go out on schedule </a:t>
            </a:r>
            <a:endParaRPr lang="en-GB" sz="1800" b="0" dirty="0">
              <a:cs typeface="Arial"/>
            </a:endParaRPr>
          </a:p>
          <a:p>
            <a:pPr>
              <a:buFont typeface="Wingdings" panose="05000000000000000000" pitchFamily="2" charset="2"/>
              <a:buChar char="q"/>
            </a:pPr>
            <a:r>
              <a:rPr lang="en-GB" sz="1800" b="0" dirty="0"/>
              <a:t> As soon as any response is sent to any of the validation messages, the validation cycle ends, and no additional reminder messages will be sent </a:t>
            </a:r>
          </a:p>
          <a:p>
            <a:pPr>
              <a:buFont typeface="Wingdings" panose="05000000000000000000" pitchFamily="2" charset="2"/>
              <a:buChar char="q"/>
            </a:pPr>
            <a:r>
              <a:rPr lang="en-GB" sz="1800" b="0" dirty="0"/>
              <a:t> If any reply other than “Y/Yes/N/No” is sent, FIPS disregards this and the validation cycle continues </a:t>
            </a:r>
          </a:p>
          <a:p>
            <a:pPr>
              <a:buFont typeface="Wingdings" panose="05000000000000000000" pitchFamily="2" charset="2"/>
              <a:buChar char="q"/>
            </a:pPr>
            <a:r>
              <a:rPr lang="en-GB" sz="1800" b="0" dirty="0"/>
              <a:t> If a change is made to the PMOC details during the 30-day cycle, the next reminder will go to the updated details </a:t>
            </a:r>
          </a:p>
          <a:p>
            <a:pPr>
              <a:buFont typeface="Wingdings" panose="05000000000000000000" pitchFamily="2" charset="2"/>
              <a:buChar char="q"/>
            </a:pPr>
            <a:r>
              <a:rPr lang="en-GB" sz="1800" b="0" dirty="0"/>
              <a:t> Claim and assignment validation is not linked to the Email Address Validation process – these are </a:t>
            </a:r>
            <a:r>
              <a:rPr lang="en-GB" sz="1800" b="0" dirty="0" err="1"/>
              <a:t>seperate</a:t>
            </a:r>
            <a:r>
              <a:rPr lang="en-GB" sz="1800" b="0" dirty="0"/>
              <a:t>. However, claims cannot be made when the Email Address Validation is still outstanding</a:t>
            </a:r>
          </a:p>
        </p:txBody>
      </p:sp>
    </p:spTree>
    <p:extLst>
      <p:ext uri="{BB962C8B-B14F-4D97-AF65-F5344CB8AC3E}">
        <p14:creationId xmlns:p14="http://schemas.microsoft.com/office/powerpoint/2010/main" val="2909933264"/>
      </p:ext>
    </p:extLst>
  </p:cSld>
  <p:clrMapOvr>
    <a:masterClrMapping/>
  </p:clrMapOvr>
</p:sld>
</file>

<file path=ppt/theme/theme1.xml><?xml version="1.0" encoding="utf-8"?>
<a:theme xmlns:a="http://schemas.openxmlformats.org/drawingml/2006/main" name="Theme1">
  <a:themeElements>
    <a:clrScheme name="SDS PowerPoint">
      <a:dk1>
        <a:srgbClr val="000000"/>
      </a:dk1>
      <a:lt1>
        <a:srgbClr val="FFFFFF"/>
      </a:lt1>
      <a:dk2>
        <a:srgbClr val="006072"/>
      </a:dk2>
      <a:lt2>
        <a:srgbClr val="00A1AF"/>
      </a:lt2>
      <a:accent1>
        <a:srgbClr val="F99B1C"/>
      </a:accent1>
      <a:accent2>
        <a:srgbClr val="006373"/>
      </a:accent2>
      <a:accent3>
        <a:srgbClr val="9BBB59"/>
      </a:accent3>
      <a:accent4>
        <a:srgbClr val="8064A2"/>
      </a:accent4>
      <a:accent5>
        <a:srgbClr val="4BACC6"/>
      </a:accent5>
      <a:accent6>
        <a:srgbClr val="F79646"/>
      </a:accent6>
      <a:hlink>
        <a:srgbClr val="F99B1C"/>
      </a:hlink>
      <a:folHlink>
        <a:srgbClr val="F99B1C"/>
      </a:folHlink>
    </a:clrScheme>
    <a:fontScheme name="SD Scot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heme1" id="{E55F3995-D50A-4688-A5EC-F7A2F775A0EC}" vid="{AC841CF1-BB39-4464-A31B-B477B56C1CFE}"/>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DS 3+1" ma:contentTypeID="0x0101002CFD50891A73487FBF1A841208B5DC080200647DE86A0E8F304CABE5617640697677" ma:contentTypeVersion="18" ma:contentTypeDescription="" ma:contentTypeScope="" ma:versionID="60c79cf98cd706fc12deaab31179e74f">
  <xsd:schema xmlns:xsd="http://www.w3.org/2001/XMLSchema" xmlns:xs="http://www.w3.org/2001/XMLSchema" xmlns:p="http://schemas.microsoft.com/office/2006/metadata/properties" xmlns:ns1="http://schemas.microsoft.com/sharepoint/v3" xmlns:ns2="184af400-6cf4-4be6-9056-547874e8c8ee" xmlns:ns3="9ca7fb9d-8475-4ad7-b513-aaf2d624b9c6" targetNamespace="http://schemas.microsoft.com/office/2006/metadata/properties" ma:root="true" ma:fieldsID="c3efd539c54b0b08749e65e5aa5e7444" ns1:_="" ns2:_="" ns3:_="">
    <xsd:import namespace="http://schemas.microsoft.com/sharepoint/v3"/>
    <xsd:import namespace="184af400-6cf4-4be6-9056-547874e8c8ee"/>
    <xsd:import namespace="9ca7fb9d-8475-4ad7-b513-aaf2d624b9c6"/>
    <xsd:element name="properties">
      <xsd:complexType>
        <xsd:sequence>
          <xsd:element name="documentManagement">
            <xsd:complexType>
              <xsd:all>
                <xsd:element ref="ns2:IShare_Status"/>
                <xsd:element ref="ns2:IShare_BusinessOwner" minOccurs="0"/>
                <xsd:element ref="ns2:IShare_InfoClassification"/>
                <xsd:element ref="ns2:IShare_Region" minOccurs="0"/>
                <xsd:element ref="ns2:IShare_PersonalData"/>
                <xsd:element ref="ns2:IShare_PermanentPreservation" minOccurs="0"/>
                <xsd:element ref="ns2:IShare_DispositionDeletion" minOccurs="0"/>
                <xsd:element ref="ns2:TaxKeywordTaxHTField" minOccurs="0"/>
                <xsd:element ref="ns2:TaxCatchAll" minOccurs="0"/>
                <xsd:element ref="ns2:TaxCatchAllLabe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1:_ip_UnifiedCompliancePolicyProperties" minOccurs="0"/>
                <xsd:element ref="ns1:_ip_UnifiedCompliancePolicyUIAction"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1" nillable="true" ma:displayName="Unified Compliance Policy Properties" ma:hidden="true" ma:internalName="_ip_UnifiedCompliancePolicyProperties">
      <xsd:simpleType>
        <xsd:restriction base="dms:Note"/>
      </xsd:simpleType>
    </xsd:element>
    <xsd:element name="_ip_UnifiedCompliancePolicyUIAction" ma:index="3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4af400-6cf4-4be6-9056-547874e8c8ee" elementFormDefault="qualified">
    <xsd:import namespace="http://schemas.microsoft.com/office/2006/documentManagement/types"/>
    <xsd:import namespace="http://schemas.microsoft.com/office/infopath/2007/PartnerControls"/>
    <xsd:element name="IShare_Status" ma:index="8" ma:displayName="Item Status" ma:default="Active" ma:internalName="IShare_Status">
      <xsd:simpleType>
        <xsd:restriction base="dms:Choice">
          <xsd:enumeration value="Active"/>
          <xsd:enumeration value="Archived"/>
        </xsd:restriction>
      </xsd:simpleType>
    </xsd:element>
    <xsd:element name="IShare_BusinessOwner" ma:index="9" nillable="true" ma:displayName="Business Owner" ma:internalName="IShare_BusinessOwner">
      <xsd:simpleType>
        <xsd:restriction base="dms:Text"/>
      </xsd:simpleType>
    </xsd:element>
    <xsd:element name="IShare_InfoClassification" ma:index="10" ma:displayName="Info Classification" ma:default="Internal" ma:internalName="IShare_InfoClassification">
      <xsd:simpleType>
        <xsd:restriction base="dms:Choice">
          <xsd:enumeration value="External"/>
          <xsd:enumeration value="Internal"/>
          <xsd:enumeration value="SDS Confidential"/>
        </xsd:restriction>
      </xsd:simpleType>
    </xsd:element>
    <xsd:element name="IShare_Region" ma:index="11" nillable="true" ma:displayName="Region" ma:format="Dropdown" ma:internalName="IShare_Region" ma:readOnly="false">
      <xsd:simpleType>
        <xsd:restriction base="dms:Choice">
          <xsd:enumeration value="Cross-Regional"/>
          <xsd:enumeration value="National"/>
          <xsd:enumeration value="North"/>
          <xsd:enumeration value="North East"/>
          <xsd:enumeration value="South East"/>
          <xsd:enumeration value="West region"/>
          <xsd:enumeration value="South West"/>
          <xsd:enumeration value="West"/>
          <xsd:enumeration value="National CIAG"/>
          <xsd:enumeration value="**Do not use the following**"/>
          <xsd:enumeration value="North region"/>
          <xsd:enumeration value="North East region"/>
          <xsd:enumeration value="Cross-regional CIAG"/>
          <xsd:enumeration value="South West region"/>
          <xsd:enumeration value="South East region"/>
        </xsd:restriction>
      </xsd:simpleType>
    </xsd:element>
    <xsd:element name="IShare_PersonalData" ma:index="12" ma:displayName="Personal Data" ma:default="0" ma:internalName="IShare_PersonalData">
      <xsd:simpleType>
        <xsd:restriction base="dms:Boolean"/>
      </xsd:simpleType>
    </xsd:element>
    <xsd:element name="IShare_PermanentPreservation" ma:index="13" nillable="true" ma:displayName="Permanent Preservation" ma:default="0" ma:internalName="IShare_PermanentPreservation">
      <xsd:simpleType>
        <xsd:restriction base="dms:Boolean"/>
      </xsd:simpleType>
    </xsd:element>
    <xsd:element name="IShare_DispositionDeletion" ma:index="14" nillable="true" ma:displayName="Disposition Deletion" ma:internalName="IShare_DispositionDeletion">
      <xsd:simpleType>
        <xsd:restriction base="dms:DateTime"/>
      </xsd:simpleType>
    </xsd:element>
    <xsd:element name="TaxKeywordTaxHTField" ma:index="15" nillable="true" ma:taxonomy="true" ma:internalName="TaxKeywordTaxHTField" ma:taxonomyFieldName="TaxKeyword" ma:displayName="Enterprise Keywords" ma:fieldId="{23f27201-bee3-471e-b2e7-b64fd8b7ca38}" ma:taxonomyMulti="true" ma:sspId="c6621819-13d1-4a2d-8762-4f615fabf62c" ma:termSetId="00000000-0000-0000-0000-000000000000" ma:anchorId="00000000-0000-0000-0000-000000000000" ma:open="true" ma:isKeyword="true">
      <xsd:complexType>
        <xsd:sequence>
          <xsd:element ref="pc:Terms" minOccurs="0" maxOccurs="1"/>
        </xsd:sequence>
      </xsd:complexType>
    </xsd:element>
    <xsd:element name="TaxCatchAll" ma:index="16" nillable="true" ma:displayName="Taxonomy Catch All Column" ma:hidden="true" ma:list="{825aea11-257d-416f-992b-dec2f85e4525}" ma:internalName="TaxCatchAll" ma:showField="CatchAllData" ma:web="184af400-6cf4-4be6-9056-547874e8c8ee">
      <xsd:complexType>
        <xsd:complexContent>
          <xsd:extension base="dms:MultiChoiceLookup">
            <xsd:sequence>
              <xsd:element name="Value" type="dms:Lookup" maxOccurs="unbounded" minOccurs="0" nillable="true"/>
            </xsd:sequence>
          </xsd:extension>
        </xsd:complexContent>
      </xsd:complexType>
    </xsd:element>
    <xsd:element name="TaxCatchAllLabel" ma:index="17" nillable="true" ma:displayName="Taxonomy Catch All Column1" ma:hidden="true" ma:list="{825aea11-257d-416f-992b-dec2f85e4525}" ma:internalName="TaxCatchAllLabel" ma:readOnly="true" ma:showField="CatchAllDataLabel" ma:web="184af400-6cf4-4be6-9056-547874e8c8e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a7fb9d-8475-4ad7-b513-aaf2d624b9c6" elementFormDefault="qualified">
    <xsd:import namespace="http://schemas.microsoft.com/office/2006/documentManagement/types"/>
    <xsd:import namespace="http://schemas.microsoft.com/office/infopath/2007/PartnerControls"/>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AutoTags" ma:index="25" nillable="true" ma:displayName="Tags" ma:internalName="MediaServiceAutoTag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MediaServiceDateTaken" ma:index="29" nillable="true" ma:displayName="MediaServiceDateTaken" ma:hidden="true" ma:internalName="MediaServiceDateTaken" ma:readOnly="true">
      <xsd:simpleType>
        <xsd:restriction base="dms:Text"/>
      </xsd:simpleType>
    </xsd:element>
    <xsd:element name="MediaLengthInSeconds" ma:index="30" nillable="true" ma:displayName="Length (seconds)" ma:internalName="MediaLengthInSeconds" ma:readOnly="true">
      <xsd:simpleType>
        <xsd:restriction base="dms:Unknow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c6621819-13d1-4a2d-8762-4f615fabf62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Share_PermanentPreservation xmlns="184af400-6cf4-4be6-9056-547874e8c8ee">false</IShare_PermanentPreservation>
    <TaxKeywordTaxHTField xmlns="184af400-6cf4-4be6-9056-547874e8c8ee">
      <Terms xmlns="http://schemas.microsoft.com/office/infopath/2007/PartnerControls"/>
    </TaxKeywordTaxHTField>
    <_ip_UnifiedCompliancePolicyUIAction xmlns="http://schemas.microsoft.com/sharepoint/v3" xsi:nil="true"/>
    <IShare_Region xmlns="184af400-6cf4-4be6-9056-547874e8c8ee" xsi:nil="true"/>
    <_ip_UnifiedCompliancePolicyProperties xmlns="http://schemas.microsoft.com/sharepoint/v3" xsi:nil="true"/>
    <IShare_Status xmlns="184af400-6cf4-4be6-9056-547874e8c8ee">Active</IShare_Status>
    <IShare_InfoClassification xmlns="184af400-6cf4-4be6-9056-547874e8c8ee">Internal</IShare_InfoClassification>
    <IShare_PersonalData xmlns="184af400-6cf4-4be6-9056-547874e8c8ee">false</IShare_PersonalData>
    <IShare_DispositionDeletion xmlns="184af400-6cf4-4be6-9056-547874e8c8ee" xsi:nil="true"/>
    <TaxCatchAll xmlns="184af400-6cf4-4be6-9056-547874e8c8ee" xsi:nil="true"/>
    <IShare_BusinessOwner xmlns="184af400-6cf4-4be6-9056-547874e8c8ee" xsi:nil="true"/>
    <lcf76f155ced4ddcb4097134ff3c332f xmlns="9ca7fb9d-8475-4ad7-b513-aaf2d624b9c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1C51249-27BC-4452-A32C-80B4FA9450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84af400-6cf4-4be6-9056-547874e8c8ee"/>
    <ds:schemaRef ds:uri="9ca7fb9d-8475-4ad7-b513-aaf2d624b9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BF5377-C9B1-46B4-B2E9-348F828FE9E3}">
  <ds:schemaRefs>
    <ds:schemaRef ds:uri="http://schemas.microsoft.com/sharepoint/v3/contenttype/forms"/>
  </ds:schemaRefs>
</ds:datastoreItem>
</file>

<file path=customXml/itemProps3.xml><?xml version="1.0" encoding="utf-8"?>
<ds:datastoreItem xmlns:ds="http://schemas.openxmlformats.org/officeDocument/2006/customXml" ds:itemID="{80A3A9BC-2CF3-4E7A-9A4F-94BEED6650F1}">
  <ds:schemaRefs>
    <ds:schemaRef ds:uri="http://schemas.microsoft.com/office/2006/metadata/properties"/>
    <ds:schemaRef ds:uri="http://purl.org/dc/elements/1.1/"/>
    <ds:schemaRef ds:uri="http://schemas.microsoft.com/office/infopath/2007/PartnerControls"/>
    <ds:schemaRef ds:uri="http://purl.org/dc/terms/"/>
    <ds:schemaRef ds:uri="http://www.w3.org/XML/1998/namespace"/>
    <ds:schemaRef ds:uri="http://schemas.microsoft.com/office/2006/documentManagement/types"/>
    <ds:schemaRef ds:uri="http://schemas.microsoft.com/sharepoint/v3"/>
    <ds:schemaRef ds:uri="9ca7fb9d-8475-4ad7-b513-aaf2d624b9c6"/>
    <ds:schemaRef ds:uri="http://schemas.openxmlformats.org/package/2006/metadata/core-properties"/>
    <ds:schemaRef ds:uri="184af400-6cf4-4be6-9056-547874e8c8e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Theme1</Template>
  <TotalTime>297</TotalTime>
  <Words>1207</Words>
  <Application>Microsoft Office PowerPoint</Application>
  <PresentationFormat>Widescreen</PresentationFormat>
  <Paragraphs>64</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Theme1</vt:lpstr>
      <vt:lpstr>Custom Design</vt:lpstr>
      <vt:lpstr>FIPS Validation Process for Assignments and Claims</vt:lpstr>
      <vt:lpstr>Content </vt:lpstr>
      <vt:lpstr>Assignment Validation</vt:lpstr>
      <vt:lpstr>Validation: Day 1 - 15</vt:lpstr>
      <vt:lpstr>Validation: Day 25 - 30</vt:lpstr>
      <vt:lpstr>Rejected Assignments </vt:lpstr>
      <vt:lpstr> Claim Validation</vt:lpstr>
      <vt:lpstr>Validation: Negative Response</vt:lpstr>
      <vt:lpstr>Points to Note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FIPS Validation Process</dc:title>
  <dc:creator>Joanne McLaren</dc:creator>
  <cp:lastModifiedBy>Carly Castledine</cp:lastModifiedBy>
  <cp:revision>216</cp:revision>
  <dcterms:created xsi:type="dcterms:W3CDTF">2019-01-24T13:23:07Z</dcterms:created>
  <dcterms:modified xsi:type="dcterms:W3CDTF">2023-03-24T15:04:30Z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0x0101002CFD50891A73487FBF1A841208B5DC080200647DE86A0E8F304CABE5617640697677</vt:lpwstr>
  </property>
  <property fmtid="{D5CDD505-2E9C-101B-9397-08002B2CF9AE}" pid="3" name="TaxKeyword">
    <vt:lpwstr/>
  </property>
  <property fmtid="{D5CDD505-2E9C-101B-9397-08002B2CF9AE}" pid="4" name="MediaServiceImageTags">
    <vt:lpwstr/>
  </property>
</Properties>
</file>