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1040" r:id="rId6"/>
    <p:sldId id="1105" r:id="rId7"/>
    <p:sldId id="1093" r:id="rId8"/>
    <p:sldId id="1107" r:id="rId9"/>
    <p:sldId id="1124" r:id="rId10"/>
    <p:sldId id="1123" r:id="rId11"/>
    <p:sldId id="1110" r:id="rId12"/>
    <p:sldId id="381" r:id="rId13"/>
    <p:sldId id="1085" r:id="rId14"/>
    <p:sldId id="1028" r:id="rId15"/>
    <p:sldId id="1126" r:id="rId16"/>
    <p:sldId id="1111" r:id="rId17"/>
    <p:sldId id="1125" r:id="rId18"/>
    <p:sldId id="1117" r:id="rId19"/>
    <p:sldId id="1114" r:id="rId20"/>
    <p:sldId id="1119"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raig" initials="GC" lastIdx="1" clrIdx="0">
    <p:extLst>
      <p:ext uri="{19B8F6BF-5375-455C-9EA6-DF929625EA0E}">
        <p15:presenceInfo xmlns:p15="http://schemas.microsoft.com/office/powerpoint/2012/main" userId="S::Gordon.Craig@sds.co.uk::c9371d30-b49f-4c7c-8c08-e4242bcf2fbb" providerId="AD"/>
      </p:ext>
    </p:extLst>
  </p:cmAuthor>
  <p:cmAuthor id="2" name="Tom Harley" initials="TH" lastIdx="3" clrIdx="1">
    <p:extLst>
      <p:ext uri="{19B8F6BF-5375-455C-9EA6-DF929625EA0E}">
        <p15:presenceInfo xmlns:p15="http://schemas.microsoft.com/office/powerpoint/2012/main" userId="S::tom.harley@sds.co.uk::7a02a28f-a85d-4bcc-8f66-1eedad719d2e" providerId="AD"/>
      </p:ext>
    </p:extLst>
  </p:cmAuthor>
  <p:cmAuthor id="3" name="Elizabeth Dumbell" initials="ED" lastIdx="11" clrIdx="2">
    <p:extLst>
      <p:ext uri="{19B8F6BF-5375-455C-9EA6-DF929625EA0E}">
        <p15:presenceInfo xmlns:p15="http://schemas.microsoft.com/office/powerpoint/2012/main" userId="S::Elizabeth.Dumbell@sds.co.uk::d2241f09-49eb-409d-a491-79fb9c2b7ca0" providerId="AD"/>
      </p:ext>
    </p:extLst>
  </p:cmAuthor>
  <p:cmAuthor id="4" name="Susan McLaren" initials="SM" lastIdx="1" clrIdx="3">
    <p:extLst>
      <p:ext uri="{19B8F6BF-5375-455C-9EA6-DF929625EA0E}">
        <p15:presenceInfo xmlns:p15="http://schemas.microsoft.com/office/powerpoint/2012/main" userId="S::susan.mclaren@sds.co.uk::de8b1875-cdf3-4d4c-b68b-a066f2b439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DB5"/>
    <a:srgbClr val="005F72"/>
    <a:srgbClr val="005F7D"/>
    <a:srgbClr val="8E9E24"/>
    <a:srgbClr val="5842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87" autoAdjust="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McLaren" userId="S::susan.mclaren@sds.co.uk::de8b1875-cdf3-4d4c-b68b-a066f2b43936" providerId="AD" clId="Web-{33F43F78-1286-D1C3-0D83-941EFD3F413C}"/>
    <pc:docChg chg="modSld">
      <pc:chgData name="Susan McLaren" userId="S::susan.mclaren@sds.co.uk::de8b1875-cdf3-4d4c-b68b-a066f2b43936" providerId="AD" clId="Web-{33F43F78-1286-D1C3-0D83-941EFD3F413C}" dt="2024-02-26T14:44:59.533" v="162" actId="1076"/>
      <pc:docMkLst>
        <pc:docMk/>
      </pc:docMkLst>
      <pc:sldChg chg="modSp">
        <pc:chgData name="Susan McLaren" userId="S::susan.mclaren@sds.co.uk::de8b1875-cdf3-4d4c-b68b-a066f2b43936" providerId="AD" clId="Web-{33F43F78-1286-D1C3-0D83-941EFD3F413C}" dt="2024-02-26T14:44:59.533" v="162" actId="1076"/>
        <pc:sldMkLst>
          <pc:docMk/>
          <pc:sldMk cId="658936854" sldId="263"/>
        </pc:sldMkLst>
        <pc:spChg chg="mod">
          <ac:chgData name="Susan McLaren" userId="S::susan.mclaren@sds.co.uk::de8b1875-cdf3-4d4c-b68b-a066f2b43936" providerId="AD" clId="Web-{33F43F78-1286-D1C3-0D83-941EFD3F413C}" dt="2024-02-26T14:44:59.533" v="162" actId="1076"/>
          <ac:spMkLst>
            <pc:docMk/>
            <pc:sldMk cId="658936854" sldId="263"/>
            <ac:spMk id="2054" creationId="{473DE19B-3567-B336-81E3-3C5B3055B230}"/>
          </ac:spMkLst>
        </pc:spChg>
        <pc:picChg chg="mod">
          <ac:chgData name="Susan McLaren" userId="S::susan.mclaren@sds.co.uk::de8b1875-cdf3-4d4c-b68b-a066f2b43936" providerId="AD" clId="Web-{33F43F78-1286-D1C3-0D83-941EFD3F413C}" dt="2024-02-26T14:44:54.064" v="161" actId="1076"/>
          <ac:picMkLst>
            <pc:docMk/>
            <pc:sldMk cId="658936854" sldId="263"/>
            <ac:picMk id="2050" creationId="{D19DE879-6B59-304C-BFCE-4AAB327048C2}"/>
          </ac:picMkLst>
        </pc:picChg>
      </pc:sldChg>
      <pc:sldChg chg="modSp">
        <pc:chgData name="Susan McLaren" userId="S::susan.mclaren@sds.co.uk::de8b1875-cdf3-4d4c-b68b-a066f2b43936" providerId="AD" clId="Web-{33F43F78-1286-D1C3-0D83-941EFD3F413C}" dt="2024-02-26T14:44:33.079" v="160" actId="1076"/>
        <pc:sldMkLst>
          <pc:docMk/>
          <pc:sldMk cId="4237670635" sldId="1114"/>
        </pc:sldMkLst>
        <pc:spChg chg="mod">
          <ac:chgData name="Susan McLaren" userId="S::susan.mclaren@sds.co.uk::de8b1875-cdf3-4d4c-b68b-a066f2b43936" providerId="AD" clId="Web-{33F43F78-1286-D1C3-0D83-941EFD3F413C}" dt="2024-02-26T14:44:20.063" v="157" actId="1076"/>
          <ac:spMkLst>
            <pc:docMk/>
            <pc:sldMk cId="4237670635" sldId="1114"/>
            <ac:spMk id="2" creationId="{A7889559-B4A3-6EBD-2ED8-25C2E91CD40E}"/>
          </ac:spMkLst>
        </pc:spChg>
        <pc:spChg chg="mod">
          <ac:chgData name="Susan McLaren" userId="S::susan.mclaren@sds.co.uk::de8b1875-cdf3-4d4c-b68b-a066f2b43936" providerId="AD" clId="Web-{33F43F78-1286-D1C3-0D83-941EFD3F413C}" dt="2024-02-26T14:44:24.235" v="158" actId="1076"/>
          <ac:spMkLst>
            <pc:docMk/>
            <pc:sldMk cId="4237670635" sldId="1114"/>
            <ac:spMk id="3" creationId="{6726A7D9-D68E-515B-F683-13A004C7E4CC}"/>
          </ac:spMkLst>
        </pc:spChg>
        <pc:spChg chg="mod">
          <ac:chgData name="Susan McLaren" userId="S::susan.mclaren@sds.co.uk::de8b1875-cdf3-4d4c-b68b-a066f2b43936" providerId="AD" clId="Web-{33F43F78-1286-D1C3-0D83-941EFD3F413C}" dt="2024-02-26T14:44:28.313" v="159" actId="1076"/>
          <ac:spMkLst>
            <pc:docMk/>
            <pc:sldMk cId="4237670635" sldId="1114"/>
            <ac:spMk id="8" creationId="{A09927A4-1D9F-DA0C-3065-5E1DE393D317}"/>
          </ac:spMkLst>
        </pc:spChg>
        <pc:spChg chg="mod">
          <ac:chgData name="Susan McLaren" userId="S::susan.mclaren@sds.co.uk::de8b1875-cdf3-4d4c-b68b-a066f2b43936" providerId="AD" clId="Web-{33F43F78-1286-D1C3-0D83-941EFD3F413C}" dt="2024-02-26T14:36:31.034" v="70" actId="1076"/>
          <ac:spMkLst>
            <pc:docMk/>
            <pc:sldMk cId="4237670635" sldId="1114"/>
            <ac:spMk id="10" creationId="{99BACA63-491F-F1F9-D60E-0A9654BF5B7E}"/>
          </ac:spMkLst>
        </pc:spChg>
        <pc:spChg chg="mod">
          <ac:chgData name="Susan McLaren" userId="S::susan.mclaren@sds.co.uk::de8b1875-cdf3-4d4c-b68b-a066f2b43936" providerId="AD" clId="Web-{33F43F78-1286-D1C3-0D83-941EFD3F413C}" dt="2024-02-26T14:44:33.079" v="160" actId="1076"/>
          <ac:spMkLst>
            <pc:docMk/>
            <pc:sldMk cId="4237670635" sldId="1114"/>
            <ac:spMk id="21" creationId="{A4F012D4-4C5B-3BBE-EF60-40C02D233E2D}"/>
          </ac:spMkLst>
        </pc:spChg>
      </pc:sldChg>
      <pc:sldChg chg="modSp">
        <pc:chgData name="Susan McLaren" userId="S::susan.mclaren@sds.co.uk::de8b1875-cdf3-4d4c-b68b-a066f2b43936" providerId="AD" clId="Web-{33F43F78-1286-D1C3-0D83-941EFD3F413C}" dt="2024-02-26T14:19:09.597" v="29" actId="20577"/>
        <pc:sldMkLst>
          <pc:docMk/>
          <pc:sldMk cId="2296941378" sldId="1116"/>
        </pc:sldMkLst>
        <pc:spChg chg="mod">
          <ac:chgData name="Susan McLaren" userId="S::susan.mclaren@sds.co.uk::de8b1875-cdf3-4d4c-b68b-a066f2b43936" providerId="AD" clId="Web-{33F43F78-1286-D1C3-0D83-941EFD3F413C}" dt="2024-02-26T14:19:09.597" v="29" actId="20577"/>
          <ac:spMkLst>
            <pc:docMk/>
            <pc:sldMk cId="2296941378" sldId="1116"/>
            <ac:spMk id="13" creationId="{C9B13DD6-A2C0-8A70-9EAB-33488967340F}"/>
          </ac:spMkLst>
        </pc:spChg>
      </pc:sldChg>
      <pc:sldChg chg="modSp">
        <pc:chgData name="Susan McLaren" userId="S::susan.mclaren@sds.co.uk::de8b1875-cdf3-4d4c-b68b-a066f2b43936" providerId="AD" clId="Web-{33F43F78-1286-D1C3-0D83-941EFD3F413C}" dt="2024-02-26T14:35:59.377" v="67" actId="20577"/>
        <pc:sldMkLst>
          <pc:docMk/>
          <pc:sldMk cId="3963507134" sldId="1117"/>
        </pc:sldMkLst>
        <pc:spChg chg="mod">
          <ac:chgData name="Susan McLaren" userId="S::susan.mclaren@sds.co.uk::de8b1875-cdf3-4d4c-b68b-a066f2b43936" providerId="AD" clId="Web-{33F43F78-1286-D1C3-0D83-941EFD3F413C}" dt="2024-02-26T14:30:12.007" v="43" actId="1076"/>
          <ac:spMkLst>
            <pc:docMk/>
            <pc:sldMk cId="3963507134" sldId="1117"/>
            <ac:spMk id="2" creationId="{280B32F5-73B9-4AF7-1293-39333126A784}"/>
          </ac:spMkLst>
        </pc:spChg>
        <pc:spChg chg="mod">
          <ac:chgData name="Susan McLaren" userId="S::susan.mclaren@sds.co.uk::de8b1875-cdf3-4d4c-b68b-a066f2b43936" providerId="AD" clId="Web-{33F43F78-1286-D1C3-0D83-941EFD3F413C}" dt="2024-02-26T14:30:07.476" v="42" actId="1076"/>
          <ac:spMkLst>
            <pc:docMk/>
            <pc:sldMk cId="3963507134" sldId="1117"/>
            <ac:spMk id="6" creationId="{81E47314-DA63-32C8-AAD8-40F5DC055D80}"/>
          </ac:spMkLst>
        </pc:spChg>
        <pc:spChg chg="mod">
          <ac:chgData name="Susan McLaren" userId="S::susan.mclaren@sds.co.uk::de8b1875-cdf3-4d4c-b68b-a066f2b43936" providerId="AD" clId="Web-{33F43F78-1286-D1C3-0D83-941EFD3F413C}" dt="2024-02-26T14:35:59.377" v="67" actId="20577"/>
          <ac:spMkLst>
            <pc:docMk/>
            <pc:sldMk cId="3963507134" sldId="1117"/>
            <ac:spMk id="11" creationId="{F1381727-F6C7-FB7D-2DA4-945C0A8E9248}"/>
          </ac:spMkLst>
        </pc:spChg>
        <pc:spChg chg="mod">
          <ac:chgData name="Susan McLaren" userId="S::susan.mclaren@sds.co.uk::de8b1875-cdf3-4d4c-b68b-a066f2b43936" providerId="AD" clId="Web-{33F43F78-1286-D1C3-0D83-941EFD3F413C}" dt="2024-02-26T14:35:02.344" v="59" actId="1076"/>
          <ac:spMkLst>
            <pc:docMk/>
            <pc:sldMk cId="3963507134" sldId="1117"/>
            <ac:spMk id="53" creationId="{97EF3A31-B5B7-9EFF-BDC9-C9EC2BFD6669}"/>
          </ac:spMkLst>
        </pc:spChg>
      </pc:sldChg>
    </pc:docChg>
  </pc:docChgLst>
  <pc:docChgLst>
    <pc:chgData name="Elizabeth Dumbell" userId="d2241f09-49eb-409d-a491-79fb9c2b7ca0" providerId="ADAL" clId="{17F99614-96AA-4D58-9AED-532068E7F809}"/>
    <pc:docChg chg="undo custSel addSld delSld modSld sldOrd">
      <pc:chgData name="Elizabeth Dumbell" userId="d2241f09-49eb-409d-a491-79fb9c2b7ca0" providerId="ADAL" clId="{17F99614-96AA-4D58-9AED-532068E7F809}" dt="2024-02-12T10:47:40.647" v="1333" actId="1076"/>
      <pc:docMkLst>
        <pc:docMk/>
      </pc:docMkLst>
      <pc:sldChg chg="add del">
        <pc:chgData name="Elizabeth Dumbell" userId="d2241f09-49eb-409d-a491-79fb9c2b7ca0" providerId="ADAL" clId="{17F99614-96AA-4D58-9AED-532068E7F809}" dt="2024-02-08T10:04:04.589" v="21" actId="2696"/>
        <pc:sldMkLst>
          <pc:docMk/>
          <pc:sldMk cId="88737161" sldId="266"/>
        </pc:sldMkLst>
      </pc:sldChg>
      <pc:sldChg chg="del">
        <pc:chgData name="Elizabeth Dumbell" userId="d2241f09-49eb-409d-a491-79fb9c2b7ca0" providerId="ADAL" clId="{17F99614-96AA-4D58-9AED-532068E7F809}" dt="2024-02-08T09:57:36.221" v="2" actId="47"/>
        <pc:sldMkLst>
          <pc:docMk/>
          <pc:sldMk cId="3741317678" sldId="1077"/>
        </pc:sldMkLst>
      </pc:sldChg>
      <pc:sldChg chg="del">
        <pc:chgData name="Elizabeth Dumbell" userId="d2241f09-49eb-409d-a491-79fb9c2b7ca0" providerId="ADAL" clId="{17F99614-96AA-4D58-9AED-532068E7F809}" dt="2024-02-08T09:57:36.221" v="2" actId="47"/>
        <pc:sldMkLst>
          <pc:docMk/>
          <pc:sldMk cId="1312022913" sldId="1078"/>
        </pc:sldMkLst>
      </pc:sldChg>
      <pc:sldChg chg="del">
        <pc:chgData name="Elizabeth Dumbell" userId="d2241f09-49eb-409d-a491-79fb9c2b7ca0" providerId="ADAL" clId="{17F99614-96AA-4D58-9AED-532068E7F809}" dt="2024-02-08T09:57:36.221" v="2" actId="47"/>
        <pc:sldMkLst>
          <pc:docMk/>
          <pc:sldMk cId="3988693460" sldId="1079"/>
        </pc:sldMkLst>
      </pc:sldChg>
      <pc:sldChg chg="delSp modSp mod delCm">
        <pc:chgData name="Elizabeth Dumbell" userId="d2241f09-49eb-409d-a491-79fb9c2b7ca0" providerId="ADAL" clId="{17F99614-96AA-4D58-9AED-532068E7F809}" dt="2024-02-08T14:40:30.101" v="548" actId="33524"/>
        <pc:sldMkLst>
          <pc:docMk/>
          <pc:sldMk cId="2446062850" sldId="1080"/>
        </pc:sldMkLst>
        <pc:spChg chg="mod">
          <ac:chgData name="Elizabeth Dumbell" userId="d2241f09-49eb-409d-a491-79fb9c2b7ca0" providerId="ADAL" clId="{17F99614-96AA-4D58-9AED-532068E7F809}" dt="2024-02-08T14:33:58.220" v="486" actId="113"/>
          <ac:spMkLst>
            <pc:docMk/>
            <pc:sldMk cId="2446062850" sldId="1080"/>
            <ac:spMk id="4" creationId="{2D214315-0BE4-435D-73D7-B155951A4F5A}"/>
          </ac:spMkLst>
        </pc:spChg>
        <pc:spChg chg="mod topLvl">
          <ac:chgData name="Elizabeth Dumbell" userId="d2241f09-49eb-409d-a491-79fb9c2b7ca0" providerId="ADAL" clId="{17F99614-96AA-4D58-9AED-532068E7F809}" dt="2024-02-08T14:37:54.055" v="523" actId="14100"/>
          <ac:spMkLst>
            <pc:docMk/>
            <pc:sldMk cId="2446062850" sldId="1080"/>
            <ac:spMk id="13" creationId="{32E944DE-C677-40B1-6C3A-E8ADF4EDC5F5}"/>
          </ac:spMkLst>
        </pc:spChg>
        <pc:spChg chg="mod">
          <ac:chgData name="Elizabeth Dumbell" userId="d2241f09-49eb-409d-a491-79fb9c2b7ca0" providerId="ADAL" clId="{17F99614-96AA-4D58-9AED-532068E7F809}" dt="2024-02-08T14:39:52.822" v="543" actId="1076"/>
          <ac:spMkLst>
            <pc:docMk/>
            <pc:sldMk cId="2446062850" sldId="1080"/>
            <ac:spMk id="16" creationId="{B2AA0DA9-F488-6B61-B609-519BC84B2D7E}"/>
          </ac:spMkLst>
        </pc:spChg>
        <pc:spChg chg="mod">
          <ac:chgData name="Elizabeth Dumbell" userId="d2241f09-49eb-409d-a491-79fb9c2b7ca0" providerId="ADAL" clId="{17F99614-96AA-4D58-9AED-532068E7F809}" dt="2024-02-08T14:39:36.189" v="540" actId="1076"/>
          <ac:spMkLst>
            <pc:docMk/>
            <pc:sldMk cId="2446062850" sldId="1080"/>
            <ac:spMk id="22" creationId="{E7FE3A44-6B09-3F27-E3F4-CE4EEBA562D5}"/>
          </ac:spMkLst>
        </pc:spChg>
        <pc:spChg chg="mod">
          <ac:chgData name="Elizabeth Dumbell" userId="d2241f09-49eb-409d-a491-79fb9c2b7ca0" providerId="ADAL" clId="{17F99614-96AA-4D58-9AED-532068E7F809}" dt="2024-02-08T14:40:30.101" v="548" actId="33524"/>
          <ac:spMkLst>
            <pc:docMk/>
            <pc:sldMk cId="2446062850" sldId="1080"/>
            <ac:spMk id="23" creationId="{41761763-B43C-82B9-5348-6DD32710E8D4}"/>
          </ac:spMkLst>
        </pc:spChg>
        <pc:spChg chg="mod">
          <ac:chgData name="Elizabeth Dumbell" userId="d2241f09-49eb-409d-a491-79fb9c2b7ca0" providerId="ADAL" clId="{17F99614-96AA-4D58-9AED-532068E7F809}" dt="2024-02-08T14:38:44.369" v="533" actId="1076"/>
          <ac:spMkLst>
            <pc:docMk/>
            <pc:sldMk cId="2446062850" sldId="1080"/>
            <ac:spMk id="24" creationId="{7D841210-AA2C-BC1F-73C6-A541D8E00003}"/>
          </ac:spMkLst>
        </pc:spChg>
        <pc:spChg chg="mod topLvl">
          <ac:chgData name="Elizabeth Dumbell" userId="d2241f09-49eb-409d-a491-79fb9c2b7ca0" providerId="ADAL" clId="{17F99614-96AA-4D58-9AED-532068E7F809}" dt="2024-02-08T14:37:58.405" v="524" actId="1076"/>
          <ac:spMkLst>
            <pc:docMk/>
            <pc:sldMk cId="2446062850" sldId="1080"/>
            <ac:spMk id="25" creationId="{70EAC278-1E2F-5A88-CB37-D41312EA7771}"/>
          </ac:spMkLst>
        </pc:spChg>
        <pc:grpChg chg="mod">
          <ac:chgData name="Elizabeth Dumbell" userId="d2241f09-49eb-409d-a491-79fb9c2b7ca0" providerId="ADAL" clId="{17F99614-96AA-4D58-9AED-532068E7F809}" dt="2024-02-08T14:38:16.259" v="528" actId="1076"/>
          <ac:grpSpMkLst>
            <pc:docMk/>
            <pc:sldMk cId="2446062850" sldId="1080"/>
            <ac:grpSpMk id="27" creationId="{9E5C0A70-38F9-0743-5504-E1F68B7FBF7F}"/>
          </ac:grpSpMkLst>
        </pc:grpChg>
        <pc:grpChg chg="mod">
          <ac:chgData name="Elizabeth Dumbell" userId="d2241f09-49eb-409d-a491-79fb9c2b7ca0" providerId="ADAL" clId="{17F99614-96AA-4D58-9AED-532068E7F809}" dt="2024-02-08T14:38:53.685" v="534" actId="1076"/>
          <ac:grpSpMkLst>
            <pc:docMk/>
            <pc:sldMk cId="2446062850" sldId="1080"/>
            <ac:grpSpMk id="28" creationId="{835CFA5F-892B-8D47-6E0E-1C4F7778BCAA}"/>
          </ac:grpSpMkLst>
        </pc:grpChg>
        <pc:grpChg chg="del mod">
          <ac:chgData name="Elizabeth Dumbell" userId="d2241f09-49eb-409d-a491-79fb9c2b7ca0" providerId="ADAL" clId="{17F99614-96AA-4D58-9AED-532068E7F809}" dt="2024-02-08T14:37:35.362" v="522" actId="165"/>
          <ac:grpSpMkLst>
            <pc:docMk/>
            <pc:sldMk cId="2446062850" sldId="1080"/>
            <ac:grpSpMk id="29" creationId="{B8E5F669-C16B-C1B4-6E0A-C47BF4E5D993}"/>
          </ac:grpSpMkLst>
        </pc:grpChg>
        <pc:grpChg chg="mod">
          <ac:chgData name="Elizabeth Dumbell" userId="d2241f09-49eb-409d-a491-79fb9c2b7ca0" providerId="ADAL" clId="{17F99614-96AA-4D58-9AED-532068E7F809}" dt="2024-02-08T14:39:07.905" v="536" actId="1076"/>
          <ac:grpSpMkLst>
            <pc:docMk/>
            <pc:sldMk cId="2446062850" sldId="1080"/>
            <ac:grpSpMk id="31" creationId="{E8A88668-BC9A-CE74-95BE-E3BF5BFD0715}"/>
          </ac:grpSpMkLst>
        </pc:grpChg>
        <pc:grpChg chg="mod">
          <ac:chgData name="Elizabeth Dumbell" userId="d2241f09-49eb-409d-a491-79fb9c2b7ca0" providerId="ADAL" clId="{17F99614-96AA-4D58-9AED-532068E7F809}" dt="2024-02-08T14:40:05.696" v="545" actId="1076"/>
          <ac:grpSpMkLst>
            <pc:docMk/>
            <pc:sldMk cId="2446062850" sldId="1080"/>
            <ac:grpSpMk id="66" creationId="{17435382-7EE3-4639-BF48-C84C7D0A8EC5}"/>
          </ac:grpSpMkLst>
        </pc:grpChg>
        <pc:grpChg chg="mod">
          <ac:chgData name="Elizabeth Dumbell" userId="d2241f09-49eb-409d-a491-79fb9c2b7ca0" providerId="ADAL" clId="{17F99614-96AA-4D58-9AED-532068E7F809}" dt="2024-02-08T14:39:17.021" v="537" actId="1076"/>
          <ac:grpSpMkLst>
            <pc:docMk/>
            <pc:sldMk cId="2446062850" sldId="1080"/>
            <ac:grpSpMk id="152" creationId="{BAB9788A-96EA-3B4F-A58F-3A4FB9A4505F}"/>
          </ac:grpSpMkLst>
        </pc:grpChg>
        <pc:grpChg chg="mod">
          <ac:chgData name="Elizabeth Dumbell" userId="d2241f09-49eb-409d-a491-79fb9c2b7ca0" providerId="ADAL" clId="{17F99614-96AA-4D58-9AED-532068E7F809}" dt="2024-02-08T14:40:16.442" v="547" actId="1076"/>
          <ac:grpSpMkLst>
            <pc:docMk/>
            <pc:sldMk cId="2446062850" sldId="1080"/>
            <ac:grpSpMk id="161" creationId="{1C710F3A-B3CB-36E8-C49F-2E09D0FB1A5F}"/>
          </ac:grpSpMkLst>
        </pc:grpChg>
      </pc:sldChg>
      <pc:sldChg chg="del">
        <pc:chgData name="Elizabeth Dumbell" userId="d2241f09-49eb-409d-a491-79fb9c2b7ca0" providerId="ADAL" clId="{17F99614-96AA-4D58-9AED-532068E7F809}" dt="2024-02-08T09:57:36.221" v="2" actId="47"/>
        <pc:sldMkLst>
          <pc:docMk/>
          <pc:sldMk cId="715615347" sldId="1090"/>
        </pc:sldMkLst>
      </pc:sldChg>
      <pc:sldChg chg="modAnim">
        <pc:chgData name="Elizabeth Dumbell" userId="d2241f09-49eb-409d-a491-79fb9c2b7ca0" providerId="ADAL" clId="{17F99614-96AA-4D58-9AED-532068E7F809}" dt="2024-02-08T14:28:14.002" v="355"/>
        <pc:sldMkLst>
          <pc:docMk/>
          <pc:sldMk cId="242154446" sldId="1091"/>
        </pc:sldMkLst>
      </pc:sldChg>
      <pc:sldChg chg="modSp mod">
        <pc:chgData name="Elizabeth Dumbell" userId="d2241f09-49eb-409d-a491-79fb9c2b7ca0" providerId="ADAL" clId="{17F99614-96AA-4D58-9AED-532068E7F809}" dt="2024-02-08T14:36:00.026" v="507" actId="20577"/>
        <pc:sldMkLst>
          <pc:docMk/>
          <pc:sldMk cId="4281840581" sldId="1093"/>
        </pc:sldMkLst>
        <pc:spChg chg="mod">
          <ac:chgData name="Elizabeth Dumbell" userId="d2241f09-49eb-409d-a491-79fb9c2b7ca0" providerId="ADAL" clId="{17F99614-96AA-4D58-9AED-532068E7F809}" dt="2024-02-08T14:35:54.761" v="505" actId="33524"/>
          <ac:spMkLst>
            <pc:docMk/>
            <pc:sldMk cId="4281840581" sldId="1093"/>
            <ac:spMk id="2" creationId="{BC3DA691-4BFA-5A65-9F14-E48B0A056C70}"/>
          </ac:spMkLst>
        </pc:spChg>
        <pc:spChg chg="mod">
          <ac:chgData name="Elizabeth Dumbell" userId="d2241f09-49eb-409d-a491-79fb9c2b7ca0" providerId="ADAL" clId="{17F99614-96AA-4D58-9AED-532068E7F809}" dt="2024-02-08T14:34:36.465" v="488" actId="1076"/>
          <ac:spMkLst>
            <pc:docMk/>
            <pc:sldMk cId="4281840581" sldId="1093"/>
            <ac:spMk id="11" creationId="{B5FAA597-1464-EDA1-1B26-532AAC494CCB}"/>
          </ac:spMkLst>
        </pc:spChg>
        <pc:spChg chg="mod">
          <ac:chgData name="Elizabeth Dumbell" userId="d2241f09-49eb-409d-a491-79fb9c2b7ca0" providerId="ADAL" clId="{17F99614-96AA-4D58-9AED-532068E7F809}" dt="2024-02-08T14:35:17.921" v="498" actId="1076"/>
          <ac:spMkLst>
            <pc:docMk/>
            <pc:sldMk cId="4281840581" sldId="1093"/>
            <ac:spMk id="16" creationId="{CD503ED1-CEF7-0048-EB64-2E8F0A3D5BD9}"/>
          </ac:spMkLst>
        </pc:spChg>
        <pc:spChg chg="mod">
          <ac:chgData name="Elizabeth Dumbell" userId="d2241f09-49eb-409d-a491-79fb9c2b7ca0" providerId="ADAL" clId="{17F99614-96AA-4D58-9AED-532068E7F809}" dt="2024-02-08T14:36:00.026" v="507" actId="20577"/>
          <ac:spMkLst>
            <pc:docMk/>
            <pc:sldMk cId="4281840581" sldId="1093"/>
            <ac:spMk id="28" creationId="{635279B9-D7A2-81FE-AE6B-F317DB4181F8}"/>
          </ac:spMkLst>
        </pc:spChg>
        <pc:picChg chg="mod">
          <ac:chgData name="Elizabeth Dumbell" userId="d2241f09-49eb-409d-a491-79fb9c2b7ca0" providerId="ADAL" clId="{17F99614-96AA-4D58-9AED-532068E7F809}" dt="2024-02-08T14:35:08.822" v="496" actId="1076"/>
          <ac:picMkLst>
            <pc:docMk/>
            <pc:sldMk cId="4281840581" sldId="1093"/>
            <ac:picMk id="13" creationId="{53DF0671-BCBC-7887-980F-5B73B806AC9A}"/>
          </ac:picMkLst>
        </pc:picChg>
        <pc:picChg chg="mod">
          <ac:chgData name="Elizabeth Dumbell" userId="d2241f09-49eb-409d-a491-79fb9c2b7ca0" providerId="ADAL" clId="{17F99614-96AA-4D58-9AED-532068E7F809}" dt="2024-02-08T14:34:45.444" v="491" actId="1076"/>
          <ac:picMkLst>
            <pc:docMk/>
            <pc:sldMk cId="4281840581" sldId="1093"/>
            <ac:picMk id="35" creationId="{5D4FD5AC-F6F0-417D-06FB-47C9CA5055B0}"/>
          </ac:picMkLst>
        </pc:picChg>
        <pc:picChg chg="mod">
          <ac:chgData name="Elizabeth Dumbell" userId="d2241f09-49eb-409d-a491-79fb9c2b7ca0" providerId="ADAL" clId="{17F99614-96AA-4D58-9AED-532068E7F809}" dt="2024-02-08T14:35:32.124" v="501" actId="1076"/>
          <ac:picMkLst>
            <pc:docMk/>
            <pc:sldMk cId="4281840581" sldId="1093"/>
            <ac:picMk id="37" creationId="{1EE69A53-CF3B-53E5-2A3A-29E7B338AEFD}"/>
          </ac:picMkLst>
        </pc:picChg>
      </pc:sldChg>
      <pc:sldChg chg="add del">
        <pc:chgData name="Elizabeth Dumbell" userId="d2241f09-49eb-409d-a491-79fb9c2b7ca0" providerId="ADAL" clId="{17F99614-96AA-4D58-9AED-532068E7F809}" dt="2024-02-08T10:00:59" v="16" actId="47"/>
        <pc:sldMkLst>
          <pc:docMk/>
          <pc:sldMk cId="3428986242" sldId="1094"/>
        </pc:sldMkLst>
      </pc:sldChg>
      <pc:sldChg chg="del">
        <pc:chgData name="Elizabeth Dumbell" userId="d2241f09-49eb-409d-a491-79fb9c2b7ca0" providerId="ADAL" clId="{17F99614-96AA-4D58-9AED-532068E7F809}" dt="2024-02-08T09:57:36.221" v="2" actId="47"/>
        <pc:sldMkLst>
          <pc:docMk/>
          <pc:sldMk cId="3217691752" sldId="1095"/>
        </pc:sldMkLst>
      </pc:sldChg>
      <pc:sldChg chg="del">
        <pc:chgData name="Elizabeth Dumbell" userId="d2241f09-49eb-409d-a491-79fb9c2b7ca0" providerId="ADAL" clId="{17F99614-96AA-4D58-9AED-532068E7F809}" dt="2024-02-08T09:57:36.221" v="2" actId="47"/>
        <pc:sldMkLst>
          <pc:docMk/>
          <pc:sldMk cId="2721789887" sldId="1096"/>
        </pc:sldMkLst>
      </pc:sldChg>
      <pc:sldChg chg="del">
        <pc:chgData name="Elizabeth Dumbell" userId="d2241f09-49eb-409d-a491-79fb9c2b7ca0" providerId="ADAL" clId="{17F99614-96AA-4D58-9AED-532068E7F809}" dt="2024-02-08T09:57:36.221" v="2" actId="47"/>
        <pc:sldMkLst>
          <pc:docMk/>
          <pc:sldMk cId="2402621951" sldId="1097"/>
        </pc:sldMkLst>
      </pc:sldChg>
      <pc:sldChg chg="del">
        <pc:chgData name="Elizabeth Dumbell" userId="d2241f09-49eb-409d-a491-79fb9c2b7ca0" providerId="ADAL" clId="{17F99614-96AA-4D58-9AED-532068E7F809}" dt="2024-02-08T09:57:36.221" v="2" actId="47"/>
        <pc:sldMkLst>
          <pc:docMk/>
          <pc:sldMk cId="2183036456" sldId="1098"/>
        </pc:sldMkLst>
      </pc:sldChg>
      <pc:sldChg chg="add del">
        <pc:chgData name="Elizabeth Dumbell" userId="d2241f09-49eb-409d-a491-79fb9c2b7ca0" providerId="ADAL" clId="{17F99614-96AA-4D58-9AED-532068E7F809}" dt="2024-02-08T10:00:59" v="16" actId="47"/>
        <pc:sldMkLst>
          <pc:docMk/>
          <pc:sldMk cId="164225644" sldId="1099"/>
        </pc:sldMkLst>
      </pc:sldChg>
      <pc:sldChg chg="add del">
        <pc:chgData name="Elizabeth Dumbell" userId="d2241f09-49eb-409d-a491-79fb9c2b7ca0" providerId="ADAL" clId="{17F99614-96AA-4D58-9AED-532068E7F809}" dt="2024-02-08T10:00:59" v="16" actId="47"/>
        <pc:sldMkLst>
          <pc:docMk/>
          <pc:sldMk cId="4117912828" sldId="1100"/>
        </pc:sldMkLst>
      </pc:sldChg>
      <pc:sldChg chg="add del">
        <pc:chgData name="Elizabeth Dumbell" userId="d2241f09-49eb-409d-a491-79fb9c2b7ca0" providerId="ADAL" clId="{17F99614-96AA-4D58-9AED-532068E7F809}" dt="2024-02-08T10:00:59" v="16" actId="47"/>
        <pc:sldMkLst>
          <pc:docMk/>
          <pc:sldMk cId="1920439786" sldId="1101"/>
        </pc:sldMkLst>
      </pc:sldChg>
      <pc:sldChg chg="modSp mod ord">
        <pc:chgData name="Elizabeth Dumbell" userId="d2241f09-49eb-409d-a491-79fb9c2b7ca0" providerId="ADAL" clId="{17F99614-96AA-4D58-9AED-532068E7F809}" dt="2024-02-08T14:33:37.445" v="484" actId="1076"/>
        <pc:sldMkLst>
          <pc:docMk/>
          <pc:sldMk cId="608087024" sldId="1106"/>
        </pc:sldMkLst>
        <pc:spChg chg="mod">
          <ac:chgData name="Elizabeth Dumbell" userId="d2241f09-49eb-409d-a491-79fb9c2b7ca0" providerId="ADAL" clId="{17F99614-96AA-4D58-9AED-532068E7F809}" dt="2024-02-08T14:33:37.445" v="484" actId="1076"/>
          <ac:spMkLst>
            <pc:docMk/>
            <pc:sldMk cId="608087024" sldId="1106"/>
            <ac:spMk id="2" creationId="{5780EF04-67A2-F81F-8408-74E96B07E97F}"/>
          </ac:spMkLst>
        </pc:spChg>
      </pc:sldChg>
      <pc:sldChg chg="del">
        <pc:chgData name="Elizabeth Dumbell" userId="d2241f09-49eb-409d-a491-79fb9c2b7ca0" providerId="ADAL" clId="{17F99614-96AA-4D58-9AED-532068E7F809}" dt="2024-02-08T09:57:36.221" v="2" actId="47"/>
        <pc:sldMkLst>
          <pc:docMk/>
          <pc:sldMk cId="3878475988" sldId="1108"/>
        </pc:sldMkLst>
      </pc:sldChg>
      <pc:sldChg chg="add del">
        <pc:chgData name="Elizabeth Dumbell" userId="d2241f09-49eb-409d-a491-79fb9c2b7ca0" providerId="ADAL" clId="{17F99614-96AA-4D58-9AED-532068E7F809}" dt="2024-02-08T10:00:59" v="16" actId="47"/>
        <pc:sldMkLst>
          <pc:docMk/>
          <pc:sldMk cId="3497223702" sldId="1109"/>
        </pc:sldMkLst>
      </pc:sldChg>
      <pc:sldChg chg="ord">
        <pc:chgData name="Elizabeth Dumbell" userId="d2241f09-49eb-409d-a491-79fb9c2b7ca0" providerId="ADAL" clId="{17F99614-96AA-4D58-9AED-532068E7F809}" dt="2024-02-08T09:56:45.942" v="1"/>
        <pc:sldMkLst>
          <pc:docMk/>
          <pc:sldMk cId="4144278489" sldId="1111"/>
        </pc:sldMkLst>
      </pc:sldChg>
      <pc:sldChg chg="addSp delSp modSp del mod">
        <pc:chgData name="Elizabeth Dumbell" userId="d2241f09-49eb-409d-a491-79fb9c2b7ca0" providerId="ADAL" clId="{17F99614-96AA-4D58-9AED-532068E7F809}" dt="2024-02-12T10:08:59.861" v="591" actId="2696"/>
        <pc:sldMkLst>
          <pc:docMk/>
          <pc:sldMk cId="2300252330" sldId="1112"/>
        </pc:sldMkLst>
        <pc:spChg chg="add del mod">
          <ac:chgData name="Elizabeth Dumbell" userId="d2241f09-49eb-409d-a491-79fb9c2b7ca0" providerId="ADAL" clId="{17F99614-96AA-4D58-9AED-532068E7F809}" dt="2024-02-08T10:12:07.572" v="28"/>
          <ac:spMkLst>
            <pc:docMk/>
            <pc:sldMk cId="2300252330" sldId="1112"/>
            <ac:spMk id="2" creationId="{119ECEB7-F344-FC53-770E-CE7A1EC88F32}"/>
          </ac:spMkLst>
        </pc:spChg>
        <pc:spChg chg="mod">
          <ac:chgData name="Elizabeth Dumbell" userId="d2241f09-49eb-409d-a491-79fb9c2b7ca0" providerId="ADAL" clId="{17F99614-96AA-4D58-9AED-532068E7F809}" dt="2024-02-08T10:19:23.155" v="92" actId="1076"/>
          <ac:spMkLst>
            <pc:docMk/>
            <pc:sldMk cId="2300252330" sldId="1112"/>
            <ac:spMk id="24" creationId="{8062882B-8250-8993-F97A-BE7374783224}"/>
          </ac:spMkLst>
        </pc:spChg>
        <pc:spChg chg="mod">
          <ac:chgData name="Elizabeth Dumbell" userId="d2241f09-49eb-409d-a491-79fb9c2b7ca0" providerId="ADAL" clId="{17F99614-96AA-4D58-9AED-532068E7F809}" dt="2024-02-08T10:19:27.216" v="93" actId="1076"/>
          <ac:spMkLst>
            <pc:docMk/>
            <pc:sldMk cId="2300252330" sldId="1112"/>
            <ac:spMk id="25" creationId="{344F4AC1-4B6A-C2C5-2B51-362CF59B2460}"/>
          </ac:spMkLst>
        </pc:spChg>
        <pc:spChg chg="mod">
          <ac:chgData name="Elizabeth Dumbell" userId="d2241f09-49eb-409d-a491-79fb9c2b7ca0" providerId="ADAL" clId="{17F99614-96AA-4D58-9AED-532068E7F809}" dt="2024-02-08T10:19:08.577" v="91" actId="1076"/>
          <ac:spMkLst>
            <pc:docMk/>
            <pc:sldMk cId="2300252330" sldId="1112"/>
            <ac:spMk id="26" creationId="{03B3728A-12E4-0631-076D-BA30BCE55C13}"/>
          </ac:spMkLst>
        </pc:spChg>
        <pc:spChg chg="mod">
          <ac:chgData name="Elizabeth Dumbell" userId="d2241f09-49eb-409d-a491-79fb9c2b7ca0" providerId="ADAL" clId="{17F99614-96AA-4D58-9AED-532068E7F809}" dt="2024-02-08T10:19:50.738" v="97" actId="1076"/>
          <ac:spMkLst>
            <pc:docMk/>
            <pc:sldMk cId="2300252330" sldId="1112"/>
            <ac:spMk id="27" creationId="{438B3D62-BFC5-7F98-818E-8E8F7604E3F2}"/>
          </ac:spMkLst>
        </pc:spChg>
        <pc:spChg chg="mod">
          <ac:chgData name="Elizabeth Dumbell" userId="d2241f09-49eb-409d-a491-79fb9c2b7ca0" providerId="ADAL" clId="{17F99614-96AA-4D58-9AED-532068E7F809}" dt="2024-02-08T10:18:11.317" v="83" actId="1076"/>
          <ac:spMkLst>
            <pc:docMk/>
            <pc:sldMk cId="2300252330" sldId="1112"/>
            <ac:spMk id="28" creationId="{635279B9-D7A2-81FE-AE6B-F317DB4181F8}"/>
          </ac:spMkLst>
        </pc:spChg>
        <pc:grpChg chg="mod">
          <ac:chgData name="Elizabeth Dumbell" userId="d2241f09-49eb-409d-a491-79fb9c2b7ca0" providerId="ADAL" clId="{17F99614-96AA-4D58-9AED-532068E7F809}" dt="2024-02-08T10:24:43.084" v="128" actId="1076"/>
          <ac:grpSpMkLst>
            <pc:docMk/>
            <pc:sldMk cId="2300252330" sldId="1112"/>
            <ac:grpSpMk id="39" creationId="{4347779D-3C6A-8C0C-12CD-116BC401384F}"/>
          </ac:grpSpMkLst>
        </pc:grpChg>
      </pc:sldChg>
      <pc:sldChg chg="addSp delSp modSp del mod">
        <pc:chgData name="Elizabeth Dumbell" userId="d2241f09-49eb-409d-a491-79fb9c2b7ca0" providerId="ADAL" clId="{17F99614-96AA-4D58-9AED-532068E7F809}" dt="2024-02-12T10:09:03.171" v="592" actId="2696"/>
        <pc:sldMkLst>
          <pc:docMk/>
          <pc:sldMk cId="1026292468" sldId="1113"/>
        </pc:sldMkLst>
        <pc:spChg chg="mod">
          <ac:chgData name="Elizabeth Dumbell" userId="d2241f09-49eb-409d-a491-79fb9c2b7ca0" providerId="ADAL" clId="{17F99614-96AA-4D58-9AED-532068E7F809}" dt="2024-02-08T10:23:02.971" v="118" actId="1076"/>
          <ac:spMkLst>
            <pc:docMk/>
            <pc:sldMk cId="1026292468" sldId="1113"/>
            <ac:spMk id="3" creationId="{1B32F331-A5DA-261B-48F4-F92F0D6DA9E2}"/>
          </ac:spMkLst>
        </pc:spChg>
        <pc:spChg chg="mod">
          <ac:chgData name="Elizabeth Dumbell" userId="d2241f09-49eb-409d-a491-79fb9c2b7ca0" providerId="ADAL" clId="{17F99614-96AA-4D58-9AED-532068E7F809}" dt="2024-02-08T10:21:57.472" v="110" actId="1076"/>
          <ac:spMkLst>
            <pc:docMk/>
            <pc:sldMk cId="1026292468" sldId="1113"/>
            <ac:spMk id="49" creationId="{2FEFA752-3BA0-3807-7237-780E36B6CF09}"/>
          </ac:spMkLst>
        </pc:spChg>
        <pc:spChg chg="mod">
          <ac:chgData name="Elizabeth Dumbell" userId="d2241f09-49eb-409d-a491-79fb9c2b7ca0" providerId="ADAL" clId="{17F99614-96AA-4D58-9AED-532068E7F809}" dt="2024-02-08T10:23:55.465" v="123" actId="164"/>
          <ac:spMkLst>
            <pc:docMk/>
            <pc:sldMk cId="1026292468" sldId="1113"/>
            <ac:spMk id="51" creationId="{C8920140-BF47-0FCC-8856-74C783D0F7B7}"/>
          </ac:spMkLst>
        </pc:spChg>
        <pc:spChg chg="mod">
          <ac:chgData name="Elizabeth Dumbell" userId="d2241f09-49eb-409d-a491-79fb9c2b7ca0" providerId="ADAL" clId="{17F99614-96AA-4D58-9AED-532068E7F809}" dt="2024-02-08T10:23:49.452" v="122" actId="164"/>
          <ac:spMkLst>
            <pc:docMk/>
            <pc:sldMk cId="1026292468" sldId="1113"/>
            <ac:spMk id="53" creationId="{97EF3A31-B5B7-9EFF-BDC9-C9EC2BFD6669}"/>
          </ac:spMkLst>
        </pc:spChg>
        <pc:spChg chg="mod">
          <ac:chgData name="Elizabeth Dumbell" userId="d2241f09-49eb-409d-a491-79fb9c2b7ca0" providerId="ADAL" clId="{17F99614-96AA-4D58-9AED-532068E7F809}" dt="2024-02-08T10:23:43.604" v="121" actId="164"/>
          <ac:spMkLst>
            <pc:docMk/>
            <pc:sldMk cId="1026292468" sldId="1113"/>
            <ac:spMk id="55" creationId="{A9D1E8D2-B725-4BDD-95FE-F7C10991ED17}"/>
          </ac:spMkLst>
        </pc:spChg>
        <pc:spChg chg="mod">
          <ac:chgData name="Elizabeth Dumbell" userId="d2241f09-49eb-409d-a491-79fb9c2b7ca0" providerId="ADAL" clId="{17F99614-96AA-4D58-9AED-532068E7F809}" dt="2024-02-08T10:24:09.510" v="124" actId="1076"/>
          <ac:spMkLst>
            <pc:docMk/>
            <pc:sldMk cId="1026292468" sldId="1113"/>
            <ac:spMk id="57" creationId="{00AF8C34-7C54-34DF-4658-D5B11325AA11}"/>
          </ac:spMkLst>
        </pc:spChg>
        <pc:spChg chg="mod">
          <ac:chgData name="Elizabeth Dumbell" userId="d2241f09-49eb-409d-a491-79fb9c2b7ca0" providerId="ADAL" clId="{17F99614-96AA-4D58-9AED-532068E7F809}" dt="2024-02-08T10:25:14.996" v="130" actId="1076"/>
          <ac:spMkLst>
            <pc:docMk/>
            <pc:sldMk cId="1026292468" sldId="1113"/>
            <ac:spMk id="58" creationId="{77DC39D1-CC8E-DD14-E579-CAFD83A463E2}"/>
          </ac:spMkLst>
        </pc:spChg>
        <pc:spChg chg="mod">
          <ac:chgData name="Elizabeth Dumbell" userId="d2241f09-49eb-409d-a491-79fb9c2b7ca0" providerId="ADAL" clId="{17F99614-96AA-4D58-9AED-532068E7F809}" dt="2024-02-08T10:23:43.604" v="121" actId="164"/>
          <ac:spMkLst>
            <pc:docMk/>
            <pc:sldMk cId="1026292468" sldId="1113"/>
            <ac:spMk id="59" creationId="{B4F85608-3370-7F7B-B7F9-205A33CB7056}"/>
          </ac:spMkLst>
        </pc:spChg>
        <pc:grpChg chg="add mod">
          <ac:chgData name="Elizabeth Dumbell" userId="d2241f09-49eb-409d-a491-79fb9c2b7ca0" providerId="ADAL" clId="{17F99614-96AA-4D58-9AED-532068E7F809}" dt="2024-02-08T10:24:54.146" v="129" actId="164"/>
          <ac:grpSpMkLst>
            <pc:docMk/>
            <pc:sldMk cId="1026292468" sldId="1113"/>
            <ac:grpSpMk id="2" creationId="{7841C000-229F-DE29-3A46-065FAB1771A2}"/>
          </ac:grpSpMkLst>
        </pc:grpChg>
        <pc:grpChg chg="add mod">
          <ac:chgData name="Elizabeth Dumbell" userId="d2241f09-49eb-409d-a491-79fb9c2b7ca0" providerId="ADAL" clId="{17F99614-96AA-4D58-9AED-532068E7F809}" dt="2024-02-08T10:24:54.146" v="129" actId="164"/>
          <ac:grpSpMkLst>
            <pc:docMk/>
            <pc:sldMk cId="1026292468" sldId="1113"/>
            <ac:grpSpMk id="6" creationId="{4DA5B456-A0F9-236F-D595-16B5C4F2E31C}"/>
          </ac:grpSpMkLst>
        </pc:grpChg>
        <pc:grpChg chg="add mod">
          <ac:chgData name="Elizabeth Dumbell" userId="d2241f09-49eb-409d-a491-79fb9c2b7ca0" providerId="ADAL" clId="{17F99614-96AA-4D58-9AED-532068E7F809}" dt="2024-02-08T10:24:54.146" v="129" actId="164"/>
          <ac:grpSpMkLst>
            <pc:docMk/>
            <pc:sldMk cId="1026292468" sldId="1113"/>
            <ac:grpSpMk id="8" creationId="{386159D6-8669-29A1-B212-CE27CD4C3DDE}"/>
          </ac:grpSpMkLst>
        </pc:grpChg>
        <pc:grpChg chg="add mod">
          <ac:chgData name="Elizabeth Dumbell" userId="d2241f09-49eb-409d-a491-79fb9c2b7ca0" providerId="ADAL" clId="{17F99614-96AA-4D58-9AED-532068E7F809}" dt="2024-02-08T10:24:54.146" v="129" actId="164"/>
          <ac:grpSpMkLst>
            <pc:docMk/>
            <pc:sldMk cId="1026292468" sldId="1113"/>
            <ac:grpSpMk id="10" creationId="{C9BFF786-9860-3C9F-3456-57AD872DB3B4}"/>
          </ac:grpSpMkLst>
        </pc:grpChg>
        <pc:grpChg chg="mod">
          <ac:chgData name="Elizabeth Dumbell" userId="d2241f09-49eb-409d-a491-79fb9c2b7ca0" providerId="ADAL" clId="{17F99614-96AA-4D58-9AED-532068E7F809}" dt="2024-02-08T10:24:54.146" v="129" actId="164"/>
          <ac:grpSpMkLst>
            <pc:docMk/>
            <pc:sldMk cId="1026292468" sldId="1113"/>
            <ac:grpSpMk id="50" creationId="{51B37713-05B4-C46C-E475-D71A797A8E1E}"/>
          </ac:grpSpMkLst>
        </pc:grpChg>
        <pc:picChg chg="add del mod">
          <ac:chgData name="Elizabeth Dumbell" userId="d2241f09-49eb-409d-a491-79fb9c2b7ca0" providerId="ADAL" clId="{17F99614-96AA-4D58-9AED-532068E7F809}" dt="2024-02-08T10:37:11.301" v="223" actId="21"/>
          <ac:picMkLst>
            <pc:docMk/>
            <pc:sldMk cId="1026292468" sldId="1113"/>
            <ac:picMk id="11" creationId="{3FA70F7F-80C8-489E-450B-361C47EFE2E7}"/>
          </ac:picMkLst>
        </pc:picChg>
        <pc:picChg chg="mod">
          <ac:chgData name="Elizabeth Dumbell" userId="d2241f09-49eb-409d-a491-79fb9c2b7ca0" providerId="ADAL" clId="{17F99614-96AA-4D58-9AED-532068E7F809}" dt="2024-02-08T10:31:50.075" v="206" actId="14100"/>
          <ac:picMkLst>
            <pc:docMk/>
            <pc:sldMk cId="1026292468" sldId="1113"/>
            <ac:picMk id="44" creationId="{821CC489-621E-5F78-C541-6CF8FFA0D6AD}"/>
          </ac:picMkLst>
        </pc:picChg>
        <pc:picChg chg="mod">
          <ac:chgData name="Elizabeth Dumbell" userId="d2241f09-49eb-409d-a491-79fb9c2b7ca0" providerId="ADAL" clId="{17F99614-96AA-4D58-9AED-532068E7F809}" dt="2024-02-08T10:36:52.564" v="221" actId="14100"/>
          <ac:picMkLst>
            <pc:docMk/>
            <pc:sldMk cId="1026292468" sldId="1113"/>
            <ac:picMk id="52" creationId="{EA4A56A3-B864-0B0D-E193-41F1B03F87FB}"/>
          </ac:picMkLst>
        </pc:picChg>
        <pc:picChg chg="mod">
          <ac:chgData name="Elizabeth Dumbell" userId="d2241f09-49eb-409d-a491-79fb9c2b7ca0" providerId="ADAL" clId="{17F99614-96AA-4D58-9AED-532068E7F809}" dt="2024-02-08T10:36:40.109" v="219" actId="14100"/>
          <ac:picMkLst>
            <pc:docMk/>
            <pc:sldMk cId="1026292468" sldId="1113"/>
            <ac:picMk id="54" creationId="{97750479-4D6C-1060-6570-F563FCAE9914}"/>
          </ac:picMkLst>
        </pc:picChg>
        <pc:picChg chg="mod">
          <ac:chgData name="Elizabeth Dumbell" userId="d2241f09-49eb-409d-a491-79fb9c2b7ca0" providerId="ADAL" clId="{17F99614-96AA-4D58-9AED-532068E7F809}" dt="2024-02-08T10:36:30.339" v="216" actId="14100"/>
          <ac:picMkLst>
            <pc:docMk/>
            <pc:sldMk cId="1026292468" sldId="1113"/>
            <ac:picMk id="56" creationId="{EF04D353-5A35-0C01-E0B2-01E505877B25}"/>
          </ac:picMkLst>
        </pc:picChg>
      </pc:sldChg>
      <pc:sldChg chg="addSp delSp modSp add del mod ord modAnim">
        <pc:chgData name="Elizabeth Dumbell" userId="d2241f09-49eb-409d-a491-79fb9c2b7ca0" providerId="ADAL" clId="{17F99614-96AA-4D58-9AED-532068E7F809}" dt="2024-02-08T14:42:14.659" v="550" actId="2696"/>
        <pc:sldMkLst>
          <pc:docMk/>
          <pc:sldMk cId="4237670635" sldId="1114"/>
        </pc:sldMkLst>
        <pc:spChg chg="add del mod">
          <ac:chgData name="Elizabeth Dumbell" userId="d2241f09-49eb-409d-a491-79fb9c2b7ca0" providerId="ADAL" clId="{17F99614-96AA-4D58-9AED-532068E7F809}" dt="2024-02-08T14:24:02.619" v="323" actId="21"/>
          <ac:spMkLst>
            <pc:docMk/>
            <pc:sldMk cId="4237670635" sldId="1114"/>
            <ac:spMk id="2" creationId="{7A722EC5-A40B-8468-9187-D726C63A15DA}"/>
          </ac:spMkLst>
        </pc:spChg>
        <pc:spChg chg="add del mod">
          <ac:chgData name="Elizabeth Dumbell" userId="d2241f09-49eb-409d-a491-79fb9c2b7ca0" providerId="ADAL" clId="{17F99614-96AA-4D58-9AED-532068E7F809}" dt="2024-02-08T14:25:09.880" v="334" actId="21"/>
          <ac:spMkLst>
            <pc:docMk/>
            <pc:sldMk cId="4237670635" sldId="1114"/>
            <ac:spMk id="3" creationId="{AC773955-4D20-C89F-E84D-0646E3692049}"/>
          </ac:spMkLst>
        </pc:spChg>
        <pc:spChg chg="mod">
          <ac:chgData name="Elizabeth Dumbell" userId="d2241f09-49eb-409d-a491-79fb9c2b7ca0" providerId="ADAL" clId="{17F99614-96AA-4D58-9AED-532068E7F809}" dt="2024-02-08T14:26:49.392" v="350" actId="1076"/>
          <ac:spMkLst>
            <pc:docMk/>
            <pc:sldMk cId="4237670635" sldId="1114"/>
            <ac:spMk id="6" creationId="{6642E106-0806-CAE2-6BC7-7ABFD1EDEA2F}"/>
          </ac:spMkLst>
        </pc:spChg>
        <pc:spChg chg="mod">
          <ac:chgData name="Elizabeth Dumbell" userId="d2241f09-49eb-409d-a491-79fb9c2b7ca0" providerId="ADAL" clId="{17F99614-96AA-4D58-9AED-532068E7F809}" dt="2024-02-08T14:22:32.759" v="304" actId="14100"/>
          <ac:spMkLst>
            <pc:docMk/>
            <pc:sldMk cId="4237670635" sldId="1114"/>
            <ac:spMk id="10" creationId="{99BACA63-491F-F1F9-D60E-0A9654BF5B7E}"/>
          </ac:spMkLst>
        </pc:spChg>
        <pc:spChg chg="mod">
          <ac:chgData name="Elizabeth Dumbell" userId="d2241f09-49eb-409d-a491-79fb9c2b7ca0" providerId="ADAL" clId="{17F99614-96AA-4D58-9AED-532068E7F809}" dt="2024-02-08T14:23:00.978" v="310" actId="14100"/>
          <ac:spMkLst>
            <pc:docMk/>
            <pc:sldMk cId="4237670635" sldId="1114"/>
            <ac:spMk id="11" creationId="{65D4D0B1-E84E-2D55-DFB4-B4D35151AC77}"/>
          </ac:spMkLst>
        </pc:spChg>
        <pc:spChg chg="mod">
          <ac:chgData name="Elizabeth Dumbell" userId="d2241f09-49eb-409d-a491-79fb9c2b7ca0" providerId="ADAL" clId="{17F99614-96AA-4D58-9AED-532068E7F809}" dt="2024-02-08T14:23:23.660" v="315" actId="14100"/>
          <ac:spMkLst>
            <pc:docMk/>
            <pc:sldMk cId="4237670635" sldId="1114"/>
            <ac:spMk id="12" creationId="{0A80F866-2201-A966-7F6D-E9C494B2BA4A}"/>
          </ac:spMkLst>
        </pc:spChg>
        <pc:spChg chg="mod">
          <ac:chgData name="Elizabeth Dumbell" userId="d2241f09-49eb-409d-a491-79fb9c2b7ca0" providerId="ADAL" clId="{17F99614-96AA-4D58-9AED-532068E7F809}" dt="2024-02-08T14:23:50.618" v="320" actId="14100"/>
          <ac:spMkLst>
            <pc:docMk/>
            <pc:sldMk cId="4237670635" sldId="1114"/>
            <ac:spMk id="13" creationId="{C61D34DE-A77F-CCA7-D851-A60B4C6C8D8F}"/>
          </ac:spMkLst>
        </pc:spChg>
        <pc:spChg chg="mod">
          <ac:chgData name="Elizabeth Dumbell" userId="d2241f09-49eb-409d-a491-79fb9c2b7ca0" providerId="ADAL" clId="{17F99614-96AA-4D58-9AED-532068E7F809}" dt="2024-02-08T14:22:38.461" v="306" actId="1076"/>
          <ac:spMkLst>
            <pc:docMk/>
            <pc:sldMk cId="4237670635" sldId="1114"/>
            <ac:spMk id="18" creationId="{A04A279A-4F0B-B122-00B2-73AF807D3568}"/>
          </ac:spMkLst>
        </pc:spChg>
        <pc:spChg chg="mod">
          <ac:chgData name="Elizabeth Dumbell" userId="d2241f09-49eb-409d-a491-79fb9c2b7ca0" providerId="ADAL" clId="{17F99614-96AA-4D58-9AED-532068E7F809}" dt="2024-02-08T14:22:54.074" v="309" actId="1076"/>
          <ac:spMkLst>
            <pc:docMk/>
            <pc:sldMk cId="4237670635" sldId="1114"/>
            <ac:spMk id="19" creationId="{097EFF6B-0CD8-0EDA-EAEF-B8B3B431D1AC}"/>
          </ac:spMkLst>
        </pc:spChg>
        <pc:spChg chg="mod">
          <ac:chgData name="Elizabeth Dumbell" userId="d2241f09-49eb-409d-a491-79fb9c2b7ca0" providerId="ADAL" clId="{17F99614-96AA-4D58-9AED-532068E7F809}" dt="2024-02-08T14:23:20.447" v="314" actId="1076"/>
          <ac:spMkLst>
            <pc:docMk/>
            <pc:sldMk cId="4237670635" sldId="1114"/>
            <ac:spMk id="20" creationId="{1C2050D6-3D16-BB78-45AB-7FFCE1FC8E00}"/>
          </ac:spMkLst>
        </pc:spChg>
        <pc:spChg chg="mod">
          <ac:chgData name="Elizabeth Dumbell" userId="d2241f09-49eb-409d-a491-79fb9c2b7ca0" providerId="ADAL" clId="{17F99614-96AA-4D58-9AED-532068E7F809}" dt="2024-02-08T14:23:53.643" v="321" actId="1076"/>
          <ac:spMkLst>
            <pc:docMk/>
            <pc:sldMk cId="4237670635" sldId="1114"/>
            <ac:spMk id="21" creationId="{A4F012D4-4C5B-3BBE-EF60-40C02D233E2D}"/>
          </ac:spMkLst>
        </pc:spChg>
        <pc:spChg chg="add mod">
          <ac:chgData name="Elizabeth Dumbell" userId="d2241f09-49eb-409d-a491-79fb9c2b7ca0" providerId="ADAL" clId="{17F99614-96AA-4D58-9AED-532068E7F809}" dt="2024-02-08T14:32:33.851" v="482" actId="5793"/>
          <ac:spMkLst>
            <pc:docMk/>
            <pc:sldMk cId="4237670635" sldId="1114"/>
            <ac:spMk id="22" creationId="{3B7B5A6E-8B48-0CA2-D3E7-F7B08C175D23}"/>
          </ac:spMkLst>
        </pc:spChg>
        <pc:spChg chg="add mod">
          <ac:chgData name="Elizabeth Dumbell" userId="d2241f09-49eb-409d-a491-79fb9c2b7ca0" providerId="ADAL" clId="{17F99614-96AA-4D58-9AED-532068E7F809}" dt="2024-02-08T14:32:18.598" v="479" actId="1076"/>
          <ac:spMkLst>
            <pc:docMk/>
            <pc:sldMk cId="4237670635" sldId="1114"/>
            <ac:spMk id="23" creationId="{3A24AA7C-BB13-6394-50CF-B770D653301D}"/>
          </ac:spMkLst>
        </pc:spChg>
        <pc:spChg chg="mod">
          <ac:chgData name="Elizabeth Dumbell" userId="d2241f09-49eb-409d-a491-79fb9c2b7ca0" providerId="ADAL" clId="{17F99614-96AA-4D58-9AED-532068E7F809}" dt="2024-02-08T14:26:44.639" v="349" actId="692"/>
          <ac:spMkLst>
            <pc:docMk/>
            <pc:sldMk cId="4237670635" sldId="1114"/>
            <ac:spMk id="41" creationId="{77079CEC-1B96-FB43-04DA-F600D3251108}"/>
          </ac:spMkLst>
        </pc:spChg>
      </pc:sldChg>
      <pc:sldChg chg="addSp delSp modSp add mod">
        <pc:chgData name="Elizabeth Dumbell" userId="d2241f09-49eb-409d-a491-79fb9c2b7ca0" providerId="ADAL" clId="{17F99614-96AA-4D58-9AED-532068E7F809}" dt="2024-02-12T10:47:40.647" v="1333" actId="1076"/>
        <pc:sldMkLst>
          <pc:docMk/>
          <pc:sldMk cId="2296941378" sldId="1116"/>
        </pc:sldMkLst>
        <pc:spChg chg="add del mod">
          <ac:chgData name="Elizabeth Dumbell" userId="d2241f09-49eb-409d-a491-79fb9c2b7ca0" providerId="ADAL" clId="{17F99614-96AA-4D58-9AED-532068E7F809}" dt="2024-02-12T10:29:57.149" v="855" actId="21"/>
          <ac:spMkLst>
            <pc:docMk/>
            <pc:sldMk cId="2296941378" sldId="1116"/>
            <ac:spMk id="2" creationId="{D0C31DF2-E021-D47B-7F6A-6F2167E2F64C}"/>
          </ac:spMkLst>
        </pc:spChg>
        <pc:spChg chg="add del mod">
          <ac:chgData name="Elizabeth Dumbell" userId="d2241f09-49eb-409d-a491-79fb9c2b7ca0" providerId="ADAL" clId="{17F99614-96AA-4D58-9AED-532068E7F809}" dt="2024-02-12T10:26:04.066" v="824" actId="21"/>
          <ac:spMkLst>
            <pc:docMk/>
            <pc:sldMk cId="2296941378" sldId="1116"/>
            <ac:spMk id="3" creationId="{E76801E3-D784-D04A-9F38-C041025B8ABC}"/>
          </ac:spMkLst>
        </pc:spChg>
        <pc:spChg chg="add del mod">
          <ac:chgData name="Elizabeth Dumbell" userId="d2241f09-49eb-409d-a491-79fb9c2b7ca0" providerId="ADAL" clId="{17F99614-96AA-4D58-9AED-532068E7F809}" dt="2024-02-08T10:29:40.902" v="185" actId="21"/>
          <ac:spMkLst>
            <pc:docMk/>
            <pc:sldMk cId="2296941378" sldId="1116"/>
            <ac:spMk id="6" creationId="{54EE8B4E-9581-4662-51ED-74353F34631A}"/>
          </ac:spMkLst>
        </pc:spChg>
        <pc:spChg chg="add mod">
          <ac:chgData name="Elizabeth Dumbell" userId="d2241f09-49eb-409d-a491-79fb9c2b7ca0" providerId="ADAL" clId="{17F99614-96AA-4D58-9AED-532068E7F809}" dt="2024-02-12T10:26:42.454" v="833" actId="20578"/>
          <ac:spMkLst>
            <pc:docMk/>
            <pc:sldMk cId="2296941378" sldId="1116"/>
            <ac:spMk id="6" creationId="{892916A1-1360-BC85-70A2-87BFF0BBDF57}"/>
          </ac:spMkLst>
        </pc:spChg>
        <pc:spChg chg="add mod">
          <ac:chgData name="Elizabeth Dumbell" userId="d2241f09-49eb-409d-a491-79fb9c2b7ca0" providerId="ADAL" clId="{17F99614-96AA-4D58-9AED-532068E7F809}" dt="2024-02-12T10:27:46.053" v="844" actId="5793"/>
          <ac:spMkLst>
            <pc:docMk/>
            <pc:sldMk cId="2296941378" sldId="1116"/>
            <ac:spMk id="8" creationId="{7D6032F6-54BE-A5A5-E0F0-F2E597BA8442}"/>
          </ac:spMkLst>
        </pc:spChg>
        <pc:spChg chg="add mod">
          <ac:chgData name="Elizabeth Dumbell" userId="d2241f09-49eb-409d-a491-79fb9c2b7ca0" providerId="ADAL" clId="{17F99614-96AA-4D58-9AED-532068E7F809}" dt="2024-02-12T10:47:40.647" v="1333" actId="1076"/>
          <ac:spMkLst>
            <pc:docMk/>
            <pc:sldMk cId="2296941378" sldId="1116"/>
            <ac:spMk id="10" creationId="{A6573197-18C7-93EB-A2B3-AFC9522849C4}"/>
          </ac:spMkLst>
        </pc:spChg>
        <pc:spChg chg="add del mod">
          <ac:chgData name="Elizabeth Dumbell" userId="d2241f09-49eb-409d-a491-79fb9c2b7ca0" providerId="ADAL" clId="{17F99614-96AA-4D58-9AED-532068E7F809}" dt="2024-02-12T10:30:11.951" v="856" actId="21"/>
          <ac:spMkLst>
            <pc:docMk/>
            <pc:sldMk cId="2296941378" sldId="1116"/>
            <ac:spMk id="12" creationId="{AF612B90-A6DC-B1F1-FC00-2B45A1B8B909}"/>
          </ac:spMkLst>
        </pc:spChg>
        <pc:spChg chg="add mod">
          <ac:chgData name="Elizabeth Dumbell" userId="d2241f09-49eb-409d-a491-79fb9c2b7ca0" providerId="ADAL" clId="{17F99614-96AA-4D58-9AED-532068E7F809}" dt="2024-02-12T10:37:55.549" v="1072" actId="13926"/>
          <ac:spMkLst>
            <pc:docMk/>
            <pc:sldMk cId="2296941378" sldId="1116"/>
            <ac:spMk id="13" creationId="{C9B13DD6-A2C0-8A70-9EAB-33488967340F}"/>
          </ac:spMkLst>
        </pc:spChg>
        <pc:spChg chg="mod topLvl">
          <ac:chgData name="Elizabeth Dumbell" userId="d2241f09-49eb-409d-a491-79fb9c2b7ca0" providerId="ADAL" clId="{17F99614-96AA-4D58-9AED-532068E7F809}" dt="2024-02-12T10:26:29.588" v="831" actId="14100"/>
          <ac:spMkLst>
            <pc:docMk/>
            <pc:sldMk cId="2296941378" sldId="1116"/>
            <ac:spMk id="18" creationId="{9FE27558-1C53-C0AB-1E54-BCBDCD50F3CD}"/>
          </ac:spMkLst>
        </pc:spChg>
        <pc:spChg chg="mod topLvl">
          <ac:chgData name="Elizabeth Dumbell" userId="d2241f09-49eb-409d-a491-79fb9c2b7ca0" providerId="ADAL" clId="{17F99614-96AA-4D58-9AED-532068E7F809}" dt="2024-02-12T10:27:27.946" v="840"/>
          <ac:spMkLst>
            <pc:docMk/>
            <pc:sldMk cId="2296941378" sldId="1116"/>
            <ac:spMk id="19" creationId="{A69E6093-3065-7D29-8952-F85749538CC2}"/>
          </ac:spMkLst>
        </pc:spChg>
        <pc:spChg chg="mod topLvl">
          <ac:chgData name="Elizabeth Dumbell" userId="d2241f09-49eb-409d-a491-79fb9c2b7ca0" providerId="ADAL" clId="{17F99614-96AA-4D58-9AED-532068E7F809}" dt="2024-02-12T10:30:13.873" v="857" actId="1076"/>
          <ac:spMkLst>
            <pc:docMk/>
            <pc:sldMk cId="2296941378" sldId="1116"/>
            <ac:spMk id="20" creationId="{31AF1491-6AB4-3B9C-9F15-5F6D685D7088}"/>
          </ac:spMkLst>
        </pc:spChg>
        <pc:spChg chg="mod topLvl">
          <ac:chgData name="Elizabeth Dumbell" userId="d2241f09-49eb-409d-a491-79fb9c2b7ca0" providerId="ADAL" clId="{17F99614-96AA-4D58-9AED-532068E7F809}" dt="2024-02-12T10:28:47.299" v="848" actId="14100"/>
          <ac:spMkLst>
            <pc:docMk/>
            <pc:sldMk cId="2296941378" sldId="1116"/>
            <ac:spMk id="21" creationId="{364CA3AA-7473-881E-60E5-45A422AFEF6A}"/>
          </ac:spMkLst>
        </pc:spChg>
        <pc:spChg chg="mod topLvl">
          <ac:chgData name="Elizabeth Dumbell" userId="d2241f09-49eb-409d-a491-79fb9c2b7ca0" providerId="ADAL" clId="{17F99614-96AA-4D58-9AED-532068E7F809}" dt="2024-02-12T10:26:22.218" v="830" actId="165"/>
          <ac:spMkLst>
            <pc:docMk/>
            <pc:sldMk cId="2296941378" sldId="1116"/>
            <ac:spMk id="24" creationId="{8062882B-8250-8993-F97A-BE7374783224}"/>
          </ac:spMkLst>
        </pc:spChg>
        <pc:spChg chg="mod topLvl">
          <ac:chgData name="Elizabeth Dumbell" userId="d2241f09-49eb-409d-a491-79fb9c2b7ca0" providerId="ADAL" clId="{17F99614-96AA-4D58-9AED-532068E7F809}" dt="2024-02-12T10:27:09.419" v="836" actId="165"/>
          <ac:spMkLst>
            <pc:docMk/>
            <pc:sldMk cId="2296941378" sldId="1116"/>
            <ac:spMk id="25" creationId="{344F4AC1-4B6A-C2C5-2B51-362CF59B2460}"/>
          </ac:spMkLst>
        </pc:spChg>
        <pc:spChg chg="mod topLvl">
          <ac:chgData name="Elizabeth Dumbell" userId="d2241f09-49eb-409d-a491-79fb9c2b7ca0" providerId="ADAL" clId="{17F99614-96AA-4D58-9AED-532068E7F809}" dt="2024-02-12T10:28:28.701" v="845" actId="165"/>
          <ac:spMkLst>
            <pc:docMk/>
            <pc:sldMk cId="2296941378" sldId="1116"/>
            <ac:spMk id="26" creationId="{03B3728A-12E4-0631-076D-BA30BCE55C13}"/>
          </ac:spMkLst>
        </pc:spChg>
        <pc:spChg chg="mod topLvl">
          <ac:chgData name="Elizabeth Dumbell" userId="d2241f09-49eb-409d-a491-79fb9c2b7ca0" providerId="ADAL" clId="{17F99614-96AA-4D58-9AED-532068E7F809}" dt="2024-02-12T10:28:40.219" v="847" actId="165"/>
          <ac:spMkLst>
            <pc:docMk/>
            <pc:sldMk cId="2296941378" sldId="1116"/>
            <ac:spMk id="27" creationId="{438B3D62-BFC5-7F98-818E-8E8F7604E3F2}"/>
          </ac:spMkLst>
        </pc:spChg>
        <pc:spChg chg="mod">
          <ac:chgData name="Elizabeth Dumbell" userId="d2241f09-49eb-409d-a491-79fb9c2b7ca0" providerId="ADAL" clId="{17F99614-96AA-4D58-9AED-532068E7F809}" dt="2024-02-12T10:10:21.924" v="608" actId="207"/>
          <ac:spMkLst>
            <pc:docMk/>
            <pc:sldMk cId="2296941378" sldId="1116"/>
            <ac:spMk id="28" creationId="{635279B9-D7A2-81FE-AE6B-F317DB4181F8}"/>
          </ac:spMkLst>
        </pc:spChg>
        <pc:grpChg chg="del mod topLvl">
          <ac:chgData name="Elizabeth Dumbell" userId="d2241f09-49eb-409d-a491-79fb9c2b7ca0" providerId="ADAL" clId="{17F99614-96AA-4D58-9AED-532068E7F809}" dt="2024-02-12T10:26:22.218" v="830" actId="165"/>
          <ac:grpSpMkLst>
            <pc:docMk/>
            <pc:sldMk cId="2296941378" sldId="1116"/>
            <ac:grpSpMk id="33" creationId="{3F091B13-BDC8-C7DF-B09C-B4FC80BB3EFD}"/>
          </ac:grpSpMkLst>
        </pc:grpChg>
        <pc:grpChg chg="del mod topLvl">
          <ac:chgData name="Elizabeth Dumbell" userId="d2241f09-49eb-409d-a491-79fb9c2b7ca0" providerId="ADAL" clId="{17F99614-96AA-4D58-9AED-532068E7F809}" dt="2024-02-12T10:27:09.419" v="836" actId="165"/>
          <ac:grpSpMkLst>
            <pc:docMk/>
            <pc:sldMk cId="2296941378" sldId="1116"/>
            <ac:grpSpMk id="34" creationId="{D5E7D90E-B20A-218C-288F-AD4B7E433A0A}"/>
          </ac:grpSpMkLst>
        </pc:grpChg>
        <pc:grpChg chg="del mod topLvl">
          <ac:chgData name="Elizabeth Dumbell" userId="d2241f09-49eb-409d-a491-79fb9c2b7ca0" providerId="ADAL" clId="{17F99614-96AA-4D58-9AED-532068E7F809}" dt="2024-02-12T10:28:28.701" v="845" actId="165"/>
          <ac:grpSpMkLst>
            <pc:docMk/>
            <pc:sldMk cId="2296941378" sldId="1116"/>
            <ac:grpSpMk id="36" creationId="{BF189A61-6DF4-B7C1-321E-6C8ECAA26687}"/>
          </ac:grpSpMkLst>
        </pc:grpChg>
        <pc:grpChg chg="del mod topLvl">
          <ac:chgData name="Elizabeth Dumbell" userId="d2241f09-49eb-409d-a491-79fb9c2b7ca0" providerId="ADAL" clId="{17F99614-96AA-4D58-9AED-532068E7F809}" dt="2024-02-12T10:28:40.219" v="847" actId="165"/>
          <ac:grpSpMkLst>
            <pc:docMk/>
            <pc:sldMk cId="2296941378" sldId="1116"/>
            <ac:grpSpMk id="38" creationId="{28879E17-17E3-E58C-A6BE-19809710187C}"/>
          </ac:grpSpMkLst>
        </pc:grpChg>
        <pc:grpChg chg="del mod">
          <ac:chgData name="Elizabeth Dumbell" userId="d2241f09-49eb-409d-a491-79fb9c2b7ca0" providerId="ADAL" clId="{17F99614-96AA-4D58-9AED-532068E7F809}" dt="2024-02-12T10:26:17.828" v="829" actId="165"/>
          <ac:grpSpMkLst>
            <pc:docMk/>
            <pc:sldMk cId="2296941378" sldId="1116"/>
            <ac:grpSpMk id="39" creationId="{4347779D-3C6A-8C0C-12CD-116BC401384F}"/>
          </ac:grpSpMkLst>
        </pc:grpChg>
        <pc:picChg chg="mod topLvl">
          <ac:chgData name="Elizabeth Dumbell" userId="d2241f09-49eb-409d-a491-79fb9c2b7ca0" providerId="ADAL" clId="{17F99614-96AA-4D58-9AED-532068E7F809}" dt="2024-02-12T10:26:22.218" v="830" actId="165"/>
          <ac:picMkLst>
            <pc:docMk/>
            <pc:sldMk cId="2296941378" sldId="1116"/>
            <ac:picMk id="22" creationId="{CA4DAE2B-58EE-6740-9BAC-C1351B06CCB9}"/>
          </ac:picMkLst>
        </pc:picChg>
        <pc:picChg chg="mod topLvl">
          <ac:chgData name="Elizabeth Dumbell" userId="d2241f09-49eb-409d-a491-79fb9c2b7ca0" providerId="ADAL" clId="{17F99614-96AA-4D58-9AED-532068E7F809}" dt="2024-02-12T10:27:09.419" v="836" actId="165"/>
          <ac:picMkLst>
            <pc:docMk/>
            <pc:sldMk cId="2296941378" sldId="1116"/>
            <ac:picMk id="29" creationId="{C08A97A4-53F0-CF5A-EA3E-0A4C3CBD2DC4}"/>
          </ac:picMkLst>
        </pc:picChg>
        <pc:picChg chg="mod topLvl">
          <ac:chgData name="Elizabeth Dumbell" userId="d2241f09-49eb-409d-a491-79fb9c2b7ca0" providerId="ADAL" clId="{17F99614-96AA-4D58-9AED-532068E7F809}" dt="2024-02-12T10:28:28.701" v="845" actId="165"/>
          <ac:picMkLst>
            <pc:docMk/>
            <pc:sldMk cId="2296941378" sldId="1116"/>
            <ac:picMk id="30" creationId="{0DCD2CD7-1160-6F67-19B7-4BEAE1E908AF}"/>
          </ac:picMkLst>
        </pc:picChg>
        <pc:picChg chg="mod topLvl">
          <ac:chgData name="Elizabeth Dumbell" userId="d2241f09-49eb-409d-a491-79fb9c2b7ca0" providerId="ADAL" clId="{17F99614-96AA-4D58-9AED-532068E7F809}" dt="2024-02-12T10:28:40.219" v="847" actId="165"/>
          <ac:picMkLst>
            <pc:docMk/>
            <pc:sldMk cId="2296941378" sldId="1116"/>
            <ac:picMk id="32" creationId="{AA489032-F8C0-D382-C0CA-66A98989E749}"/>
          </ac:picMkLst>
        </pc:picChg>
      </pc:sldChg>
      <pc:sldChg chg="addSp delSp modSp add mod">
        <pc:chgData name="Elizabeth Dumbell" userId="d2241f09-49eb-409d-a491-79fb9c2b7ca0" providerId="ADAL" clId="{17F99614-96AA-4D58-9AED-532068E7F809}" dt="2024-02-08T14:31:01.764" v="434" actId="1076"/>
        <pc:sldMkLst>
          <pc:docMk/>
          <pc:sldMk cId="3963507134" sldId="1117"/>
        </pc:sldMkLst>
        <pc:spChg chg="add del mod">
          <ac:chgData name="Elizabeth Dumbell" userId="d2241f09-49eb-409d-a491-79fb9c2b7ca0" providerId="ADAL" clId="{17F99614-96AA-4D58-9AED-532068E7F809}" dt="2024-02-08T10:30:52.489" v="199" actId="21"/>
          <ac:spMkLst>
            <pc:docMk/>
            <pc:sldMk cId="3963507134" sldId="1117"/>
            <ac:spMk id="2" creationId="{B769972B-D8A3-3E66-7300-2B6A806A6BC3}"/>
          </ac:spMkLst>
        </pc:spChg>
        <pc:spChg chg="mod">
          <ac:chgData name="Elizabeth Dumbell" userId="d2241f09-49eb-409d-a491-79fb9c2b7ca0" providerId="ADAL" clId="{17F99614-96AA-4D58-9AED-532068E7F809}" dt="2024-02-08T10:40:34.121" v="267" actId="1076"/>
          <ac:spMkLst>
            <pc:docMk/>
            <pc:sldMk cId="3963507134" sldId="1117"/>
            <ac:spMk id="3" creationId="{1B32F331-A5DA-261B-48F4-F92F0D6DA9E2}"/>
          </ac:spMkLst>
        </pc:spChg>
        <pc:spChg chg="add mod">
          <ac:chgData name="Elizabeth Dumbell" userId="d2241f09-49eb-409d-a491-79fb9c2b7ca0" providerId="ADAL" clId="{17F99614-96AA-4D58-9AED-532068E7F809}" dt="2024-02-08T14:31:01.764" v="434" actId="1076"/>
          <ac:spMkLst>
            <pc:docMk/>
            <pc:sldMk cId="3963507134" sldId="1117"/>
            <ac:spMk id="8" creationId="{CDD17F44-9DDA-47EB-E753-32819A41A2ED}"/>
          </ac:spMkLst>
        </pc:spChg>
        <pc:spChg chg="add del mod">
          <ac:chgData name="Elizabeth Dumbell" userId="d2241f09-49eb-409d-a491-79fb9c2b7ca0" providerId="ADAL" clId="{17F99614-96AA-4D58-9AED-532068E7F809}" dt="2024-02-08T10:40:00.807" v="259"/>
          <ac:spMkLst>
            <pc:docMk/>
            <pc:sldMk cId="3963507134" sldId="1117"/>
            <ac:spMk id="10" creationId="{B5F0BDA9-1E98-8D62-A6F7-7F00951F63B1}"/>
          </ac:spMkLst>
        </pc:spChg>
        <pc:spChg chg="add del mod">
          <ac:chgData name="Elizabeth Dumbell" userId="d2241f09-49eb-409d-a491-79fb9c2b7ca0" providerId="ADAL" clId="{17F99614-96AA-4D58-9AED-532068E7F809}" dt="2024-02-08T10:40:18.779" v="263" actId="21"/>
          <ac:spMkLst>
            <pc:docMk/>
            <pc:sldMk cId="3963507134" sldId="1117"/>
            <ac:spMk id="11" creationId="{EFD995AA-2883-B8A2-3AC7-8C7435D53204}"/>
          </ac:spMkLst>
        </pc:spChg>
        <pc:spChg chg="add mod">
          <ac:chgData name="Elizabeth Dumbell" userId="d2241f09-49eb-409d-a491-79fb9c2b7ca0" providerId="ADAL" clId="{17F99614-96AA-4D58-9AED-532068E7F809}" dt="2024-02-08T10:40:50.947" v="272" actId="14100"/>
          <ac:spMkLst>
            <pc:docMk/>
            <pc:sldMk cId="3963507134" sldId="1117"/>
            <ac:spMk id="12" creationId="{A749E88C-D57E-8079-73C4-1CC06720E9BD}"/>
          </ac:spMkLst>
        </pc:spChg>
        <pc:spChg chg="add del mod">
          <ac:chgData name="Elizabeth Dumbell" userId="d2241f09-49eb-409d-a491-79fb9c2b7ca0" providerId="ADAL" clId="{17F99614-96AA-4D58-9AED-532068E7F809}" dt="2024-02-08T14:25:35.987" v="340" actId="21"/>
          <ac:spMkLst>
            <pc:docMk/>
            <pc:sldMk cId="3963507134" sldId="1117"/>
            <ac:spMk id="13" creationId="{8FC38140-2095-F8B9-36E6-88031135FE8D}"/>
          </ac:spMkLst>
        </pc:spChg>
        <pc:spChg chg="del">
          <ac:chgData name="Elizabeth Dumbell" userId="d2241f09-49eb-409d-a491-79fb9c2b7ca0" providerId="ADAL" clId="{17F99614-96AA-4D58-9AED-532068E7F809}" dt="2024-02-08T10:26:32.077" v="147" actId="21"/>
          <ac:spMkLst>
            <pc:docMk/>
            <pc:sldMk cId="3963507134" sldId="1117"/>
            <ac:spMk id="35" creationId="{91C4784D-E0B1-857F-A3E7-0C485045DA1E}"/>
          </ac:spMkLst>
        </pc:spChg>
        <pc:spChg chg="mod topLvl">
          <ac:chgData name="Elizabeth Dumbell" userId="d2241f09-49eb-409d-a491-79fb9c2b7ca0" providerId="ADAL" clId="{17F99614-96AA-4D58-9AED-532068E7F809}" dt="2024-02-08T10:27:47.048" v="162" actId="14100"/>
          <ac:spMkLst>
            <pc:docMk/>
            <pc:sldMk cId="3963507134" sldId="1117"/>
            <ac:spMk id="43" creationId="{DE36B2C2-DFC6-B1E0-319A-2735705A3B53}"/>
          </ac:spMkLst>
        </pc:spChg>
        <pc:spChg chg="mod topLvl">
          <ac:chgData name="Elizabeth Dumbell" userId="d2241f09-49eb-409d-a491-79fb9c2b7ca0" providerId="ADAL" clId="{17F99614-96AA-4D58-9AED-532068E7F809}" dt="2024-02-08T10:39:46.965" v="255" actId="1076"/>
          <ac:spMkLst>
            <pc:docMk/>
            <pc:sldMk cId="3963507134" sldId="1117"/>
            <ac:spMk id="49" creationId="{2FEFA752-3BA0-3807-7237-780E36B6CF09}"/>
          </ac:spMkLst>
        </pc:spChg>
        <pc:spChg chg="mod">
          <ac:chgData name="Elizabeth Dumbell" userId="d2241f09-49eb-409d-a491-79fb9c2b7ca0" providerId="ADAL" clId="{17F99614-96AA-4D58-9AED-532068E7F809}" dt="2024-02-08T10:38:32.162" v="241" actId="1076"/>
          <ac:spMkLst>
            <pc:docMk/>
            <pc:sldMk cId="3963507134" sldId="1117"/>
            <ac:spMk id="51" creationId="{C8920140-BF47-0FCC-8856-74C783D0F7B7}"/>
          </ac:spMkLst>
        </pc:spChg>
        <pc:spChg chg="mod">
          <ac:chgData name="Elizabeth Dumbell" userId="d2241f09-49eb-409d-a491-79fb9c2b7ca0" providerId="ADAL" clId="{17F99614-96AA-4D58-9AED-532068E7F809}" dt="2024-02-08T10:29:05.360" v="176" actId="1076"/>
          <ac:spMkLst>
            <pc:docMk/>
            <pc:sldMk cId="3963507134" sldId="1117"/>
            <ac:spMk id="53" creationId="{97EF3A31-B5B7-9EFF-BDC9-C9EC2BFD6669}"/>
          </ac:spMkLst>
        </pc:spChg>
        <pc:spChg chg="mod">
          <ac:chgData name="Elizabeth Dumbell" userId="d2241f09-49eb-409d-a491-79fb9c2b7ca0" providerId="ADAL" clId="{17F99614-96AA-4D58-9AED-532068E7F809}" dt="2024-02-08T10:31:19.836" v="204" actId="14100"/>
          <ac:spMkLst>
            <pc:docMk/>
            <pc:sldMk cId="3963507134" sldId="1117"/>
            <ac:spMk id="55" creationId="{A9D1E8D2-B725-4BDD-95FE-F7C10991ED17}"/>
          </ac:spMkLst>
        </pc:spChg>
        <pc:spChg chg="mod">
          <ac:chgData name="Elizabeth Dumbell" userId="d2241f09-49eb-409d-a491-79fb9c2b7ca0" providerId="ADAL" clId="{17F99614-96AA-4D58-9AED-532068E7F809}" dt="2024-02-08T10:38:34.436" v="242" actId="1076"/>
          <ac:spMkLst>
            <pc:docMk/>
            <pc:sldMk cId="3963507134" sldId="1117"/>
            <ac:spMk id="57" creationId="{00AF8C34-7C54-34DF-4658-D5B11325AA11}"/>
          </ac:spMkLst>
        </pc:spChg>
        <pc:spChg chg="mod">
          <ac:chgData name="Elizabeth Dumbell" userId="d2241f09-49eb-409d-a491-79fb9c2b7ca0" providerId="ADAL" clId="{17F99614-96AA-4D58-9AED-532068E7F809}" dt="2024-02-08T10:28:43.677" v="174" actId="1076"/>
          <ac:spMkLst>
            <pc:docMk/>
            <pc:sldMk cId="3963507134" sldId="1117"/>
            <ac:spMk id="58" creationId="{77DC39D1-CC8E-DD14-E579-CAFD83A463E2}"/>
          </ac:spMkLst>
        </pc:spChg>
        <pc:spChg chg="mod">
          <ac:chgData name="Elizabeth Dumbell" userId="d2241f09-49eb-409d-a491-79fb9c2b7ca0" providerId="ADAL" clId="{17F99614-96AA-4D58-9AED-532068E7F809}" dt="2024-02-08T10:39:24.760" v="252" actId="1076"/>
          <ac:spMkLst>
            <pc:docMk/>
            <pc:sldMk cId="3963507134" sldId="1117"/>
            <ac:spMk id="59" creationId="{B4F85608-3370-7F7B-B7F9-205A33CB7056}"/>
          </ac:spMkLst>
        </pc:spChg>
        <pc:grpChg chg="del mod">
          <ac:chgData name="Elizabeth Dumbell" userId="d2241f09-49eb-409d-a491-79fb9c2b7ca0" providerId="ADAL" clId="{17F99614-96AA-4D58-9AED-532068E7F809}" dt="2024-02-08T10:26:53.726" v="151" actId="165"/>
          <ac:grpSpMkLst>
            <pc:docMk/>
            <pc:sldMk cId="3963507134" sldId="1117"/>
            <ac:grpSpMk id="50" creationId="{51B37713-05B4-C46C-E475-D71A797A8E1E}"/>
          </ac:grpSpMkLst>
        </pc:grpChg>
        <pc:picChg chg="add del mod">
          <ac:chgData name="Elizabeth Dumbell" userId="d2241f09-49eb-409d-a491-79fb9c2b7ca0" providerId="ADAL" clId="{17F99614-96AA-4D58-9AED-532068E7F809}" dt="2024-02-08T10:39:29.743" v="253" actId="21"/>
          <ac:picMkLst>
            <pc:docMk/>
            <pc:sldMk cId="3963507134" sldId="1117"/>
            <ac:picMk id="6" creationId="{8D26D56B-01CD-4542-5803-97C957F824A5}"/>
          </ac:picMkLst>
        </pc:picChg>
        <pc:picChg chg="mod topLvl">
          <ac:chgData name="Elizabeth Dumbell" userId="d2241f09-49eb-409d-a491-79fb9c2b7ca0" providerId="ADAL" clId="{17F99614-96AA-4D58-9AED-532068E7F809}" dt="2024-02-08T10:37:56.905" v="234" actId="14100"/>
          <ac:picMkLst>
            <pc:docMk/>
            <pc:sldMk cId="3963507134" sldId="1117"/>
            <ac:picMk id="44" creationId="{821CC489-621E-5F78-C541-6CF8FFA0D6AD}"/>
          </ac:picMkLst>
        </pc:picChg>
        <pc:picChg chg="mod">
          <ac:chgData name="Elizabeth Dumbell" userId="d2241f09-49eb-409d-a491-79fb9c2b7ca0" providerId="ADAL" clId="{17F99614-96AA-4D58-9AED-532068E7F809}" dt="2024-02-08T10:38:23.533" v="239" actId="14100"/>
          <ac:picMkLst>
            <pc:docMk/>
            <pc:sldMk cId="3963507134" sldId="1117"/>
            <ac:picMk id="52" creationId="{EA4A56A3-B864-0B0D-E193-41F1B03F87FB}"/>
          </ac:picMkLst>
        </pc:picChg>
        <pc:picChg chg="mod">
          <ac:chgData name="Elizabeth Dumbell" userId="d2241f09-49eb-409d-a491-79fb9c2b7ca0" providerId="ADAL" clId="{17F99614-96AA-4D58-9AED-532068E7F809}" dt="2024-02-08T10:38:44.813" v="244" actId="14100"/>
          <ac:picMkLst>
            <pc:docMk/>
            <pc:sldMk cId="3963507134" sldId="1117"/>
            <ac:picMk id="54" creationId="{97750479-4D6C-1060-6570-F563FCAE9914}"/>
          </ac:picMkLst>
        </pc:picChg>
        <pc:picChg chg="mod">
          <ac:chgData name="Elizabeth Dumbell" userId="d2241f09-49eb-409d-a491-79fb9c2b7ca0" providerId="ADAL" clId="{17F99614-96AA-4D58-9AED-532068E7F809}" dt="2024-02-08T10:38:59.630" v="247" actId="14100"/>
          <ac:picMkLst>
            <pc:docMk/>
            <pc:sldMk cId="3963507134" sldId="1117"/>
            <ac:picMk id="56" creationId="{EF04D353-5A35-0C01-E0B2-01E505877B25}"/>
          </ac:picMkLst>
        </pc:picChg>
      </pc:sldChg>
      <pc:sldChg chg="addSp modSp add del mod modAnim">
        <pc:chgData name="Elizabeth Dumbell" userId="d2241f09-49eb-409d-a491-79fb9c2b7ca0" providerId="ADAL" clId="{17F99614-96AA-4D58-9AED-532068E7F809}" dt="2024-02-12T10:09:07.331" v="593" actId="2696"/>
        <pc:sldMkLst>
          <pc:docMk/>
          <pc:sldMk cId="1243400956" sldId="1118"/>
        </pc:sldMkLst>
        <pc:spChg chg="mod">
          <ac:chgData name="Elizabeth Dumbell" userId="d2241f09-49eb-409d-a491-79fb9c2b7ca0" providerId="ADAL" clId="{17F99614-96AA-4D58-9AED-532068E7F809}" dt="2024-02-08T14:20:10.581" v="281" actId="1076"/>
          <ac:spMkLst>
            <pc:docMk/>
            <pc:sldMk cId="1243400956" sldId="1118"/>
            <ac:spMk id="6" creationId="{6642E106-0806-CAE2-6BC7-7ABFD1EDEA2F}"/>
          </ac:spMkLst>
        </pc:spChg>
        <pc:spChg chg="mod">
          <ac:chgData name="Elizabeth Dumbell" userId="d2241f09-49eb-409d-a491-79fb9c2b7ca0" providerId="ADAL" clId="{17F99614-96AA-4D58-9AED-532068E7F809}" dt="2024-02-08T14:28:59.332" v="357" actId="164"/>
          <ac:spMkLst>
            <pc:docMk/>
            <pc:sldMk cId="1243400956" sldId="1118"/>
            <ac:spMk id="10" creationId="{99BACA63-491F-F1F9-D60E-0A9654BF5B7E}"/>
          </ac:spMkLst>
        </pc:spChg>
        <pc:spChg chg="mod">
          <ac:chgData name="Elizabeth Dumbell" userId="d2241f09-49eb-409d-a491-79fb9c2b7ca0" providerId="ADAL" clId="{17F99614-96AA-4D58-9AED-532068E7F809}" dt="2024-02-08T14:28:59.332" v="357" actId="164"/>
          <ac:spMkLst>
            <pc:docMk/>
            <pc:sldMk cId="1243400956" sldId="1118"/>
            <ac:spMk id="11" creationId="{65D4D0B1-E84E-2D55-DFB4-B4D35151AC77}"/>
          </ac:spMkLst>
        </pc:spChg>
        <pc:spChg chg="mod">
          <ac:chgData name="Elizabeth Dumbell" userId="d2241f09-49eb-409d-a491-79fb9c2b7ca0" providerId="ADAL" clId="{17F99614-96AA-4D58-9AED-532068E7F809}" dt="2024-02-08T14:28:59.332" v="357" actId="164"/>
          <ac:spMkLst>
            <pc:docMk/>
            <pc:sldMk cId="1243400956" sldId="1118"/>
            <ac:spMk id="12" creationId="{0A80F866-2201-A966-7F6D-E9C494B2BA4A}"/>
          </ac:spMkLst>
        </pc:spChg>
        <pc:spChg chg="mod">
          <ac:chgData name="Elizabeth Dumbell" userId="d2241f09-49eb-409d-a491-79fb9c2b7ca0" providerId="ADAL" clId="{17F99614-96AA-4D58-9AED-532068E7F809}" dt="2024-02-08T14:28:59.332" v="357" actId="164"/>
          <ac:spMkLst>
            <pc:docMk/>
            <pc:sldMk cId="1243400956" sldId="1118"/>
            <ac:spMk id="13" creationId="{C61D34DE-A77F-CCA7-D851-A60B4C6C8D8F}"/>
          </ac:spMkLst>
        </pc:spChg>
        <pc:spChg chg="mod">
          <ac:chgData name="Elizabeth Dumbell" userId="d2241f09-49eb-409d-a491-79fb9c2b7ca0" providerId="ADAL" clId="{17F99614-96AA-4D58-9AED-532068E7F809}" dt="2024-02-08T14:46:24.223" v="588" actId="1076"/>
          <ac:spMkLst>
            <pc:docMk/>
            <pc:sldMk cId="1243400956" sldId="1118"/>
            <ac:spMk id="18" creationId="{A04A279A-4F0B-B122-00B2-73AF807D3568}"/>
          </ac:spMkLst>
        </pc:spChg>
        <pc:spChg chg="mod">
          <ac:chgData name="Elizabeth Dumbell" userId="d2241f09-49eb-409d-a491-79fb9c2b7ca0" providerId="ADAL" clId="{17F99614-96AA-4D58-9AED-532068E7F809}" dt="2024-02-08T14:28:59.332" v="357" actId="164"/>
          <ac:spMkLst>
            <pc:docMk/>
            <pc:sldMk cId="1243400956" sldId="1118"/>
            <ac:spMk id="19" creationId="{097EFF6B-0CD8-0EDA-EAEF-B8B3B431D1AC}"/>
          </ac:spMkLst>
        </pc:spChg>
        <pc:spChg chg="mod">
          <ac:chgData name="Elizabeth Dumbell" userId="d2241f09-49eb-409d-a491-79fb9c2b7ca0" providerId="ADAL" clId="{17F99614-96AA-4D58-9AED-532068E7F809}" dt="2024-02-08T14:46:31.343" v="589" actId="1076"/>
          <ac:spMkLst>
            <pc:docMk/>
            <pc:sldMk cId="1243400956" sldId="1118"/>
            <ac:spMk id="20" creationId="{1C2050D6-3D16-BB78-45AB-7FFCE1FC8E00}"/>
          </ac:spMkLst>
        </pc:spChg>
        <pc:spChg chg="mod">
          <ac:chgData name="Elizabeth Dumbell" userId="d2241f09-49eb-409d-a491-79fb9c2b7ca0" providerId="ADAL" clId="{17F99614-96AA-4D58-9AED-532068E7F809}" dt="2024-02-08T14:28:59.332" v="357" actId="164"/>
          <ac:spMkLst>
            <pc:docMk/>
            <pc:sldMk cId="1243400956" sldId="1118"/>
            <ac:spMk id="21" creationId="{A4F012D4-4C5B-3BBE-EF60-40C02D233E2D}"/>
          </ac:spMkLst>
        </pc:spChg>
        <pc:grpChg chg="add mod">
          <ac:chgData name="Elizabeth Dumbell" userId="d2241f09-49eb-409d-a491-79fb9c2b7ca0" providerId="ADAL" clId="{17F99614-96AA-4D58-9AED-532068E7F809}" dt="2024-02-08T14:29:06.733" v="358" actId="1076"/>
          <ac:grpSpMkLst>
            <pc:docMk/>
            <pc:sldMk cId="1243400956" sldId="1118"/>
            <ac:grpSpMk id="2" creationId="{B54CE047-A0BD-BA7F-B5AD-40F4321E303E}"/>
          </ac:grpSpMkLst>
        </pc:grpChg>
        <pc:picChg chg="mod">
          <ac:chgData name="Elizabeth Dumbell" userId="d2241f09-49eb-409d-a491-79fb9c2b7ca0" providerId="ADAL" clId="{17F99614-96AA-4D58-9AED-532068E7F809}" dt="2024-02-08T14:28:59.332" v="357" actId="164"/>
          <ac:picMkLst>
            <pc:docMk/>
            <pc:sldMk cId="1243400956" sldId="1118"/>
            <ac:picMk id="14" creationId="{C3639350-E76E-7CC2-BEF3-0344E0B8CDF5}"/>
          </ac:picMkLst>
        </pc:picChg>
        <pc:picChg chg="mod">
          <ac:chgData name="Elizabeth Dumbell" userId="d2241f09-49eb-409d-a491-79fb9c2b7ca0" providerId="ADAL" clId="{17F99614-96AA-4D58-9AED-532068E7F809}" dt="2024-02-08T14:28:59.332" v="357" actId="164"/>
          <ac:picMkLst>
            <pc:docMk/>
            <pc:sldMk cId="1243400956" sldId="1118"/>
            <ac:picMk id="15" creationId="{DFD684B9-A1DF-1CB5-2BD8-0A1660D96243}"/>
          </ac:picMkLst>
        </pc:picChg>
        <pc:picChg chg="mod">
          <ac:chgData name="Elizabeth Dumbell" userId="d2241f09-49eb-409d-a491-79fb9c2b7ca0" providerId="ADAL" clId="{17F99614-96AA-4D58-9AED-532068E7F809}" dt="2024-02-08T14:28:59.332" v="357" actId="164"/>
          <ac:picMkLst>
            <pc:docMk/>
            <pc:sldMk cId="1243400956" sldId="1118"/>
            <ac:picMk id="16" creationId="{486F7A95-85A3-4FCC-38C1-4D696879756A}"/>
          </ac:picMkLst>
        </pc:picChg>
        <pc:picChg chg="mod">
          <ac:chgData name="Elizabeth Dumbell" userId="d2241f09-49eb-409d-a491-79fb9c2b7ca0" providerId="ADAL" clId="{17F99614-96AA-4D58-9AED-532068E7F809}" dt="2024-02-08T14:28:59.332" v="357" actId="164"/>
          <ac:picMkLst>
            <pc:docMk/>
            <pc:sldMk cId="1243400956" sldId="1118"/>
            <ac:picMk id="17" creationId="{F6178EBD-30CD-B7B8-2FC0-8BA948AEBCC4}"/>
          </ac:picMkLst>
        </pc:picChg>
      </pc:sldChg>
      <pc:sldChg chg="addSp delSp modSp add mod">
        <pc:chgData name="Elizabeth Dumbell" userId="d2241f09-49eb-409d-a491-79fb9c2b7ca0" providerId="ADAL" clId="{17F99614-96AA-4D58-9AED-532068E7F809}" dt="2024-02-08T14:46:42.554" v="590" actId="21"/>
        <pc:sldMkLst>
          <pc:docMk/>
          <pc:sldMk cId="3342199840" sldId="1119"/>
        </pc:sldMkLst>
        <pc:spChg chg="add mod">
          <ac:chgData name="Elizabeth Dumbell" userId="d2241f09-49eb-409d-a491-79fb9c2b7ca0" providerId="ADAL" clId="{17F99614-96AA-4D58-9AED-532068E7F809}" dt="2024-02-08T14:45:14.213" v="584" actId="113"/>
          <ac:spMkLst>
            <pc:docMk/>
            <pc:sldMk cId="3342199840" sldId="1119"/>
            <ac:spMk id="3" creationId="{3EFA5742-02F6-0FF3-5AF4-36E9E86A093F}"/>
          </ac:spMkLst>
        </pc:spChg>
        <pc:spChg chg="mod">
          <ac:chgData name="Elizabeth Dumbell" userId="d2241f09-49eb-409d-a491-79fb9c2b7ca0" providerId="ADAL" clId="{17F99614-96AA-4D58-9AED-532068E7F809}" dt="2024-02-08T14:43:56.984" v="568" actId="6549"/>
          <ac:spMkLst>
            <pc:docMk/>
            <pc:sldMk cId="3342199840" sldId="1119"/>
            <ac:spMk id="4" creationId="{DAAE8C6B-16AC-4839-AD8D-2737E4924136}"/>
          </ac:spMkLst>
        </pc:spChg>
        <pc:spChg chg="del">
          <ac:chgData name="Elizabeth Dumbell" userId="d2241f09-49eb-409d-a491-79fb9c2b7ca0" providerId="ADAL" clId="{17F99614-96AA-4D58-9AED-532068E7F809}" dt="2024-02-08T14:42:30.235" v="552" actId="478"/>
          <ac:spMkLst>
            <pc:docMk/>
            <pc:sldMk cId="3342199840" sldId="1119"/>
            <ac:spMk id="6" creationId="{6642E106-0806-CAE2-6BC7-7ABFD1EDEA2F}"/>
          </ac:spMkLst>
        </pc:spChg>
        <pc:spChg chg="del">
          <ac:chgData name="Elizabeth Dumbell" userId="d2241f09-49eb-409d-a491-79fb9c2b7ca0" providerId="ADAL" clId="{17F99614-96AA-4D58-9AED-532068E7F809}" dt="2024-02-08T14:42:33.392" v="553" actId="478"/>
          <ac:spMkLst>
            <pc:docMk/>
            <pc:sldMk cId="3342199840" sldId="1119"/>
            <ac:spMk id="10" creationId="{99BACA63-491F-F1F9-D60E-0A9654BF5B7E}"/>
          </ac:spMkLst>
        </pc:spChg>
        <pc:spChg chg="del">
          <ac:chgData name="Elizabeth Dumbell" userId="d2241f09-49eb-409d-a491-79fb9c2b7ca0" providerId="ADAL" clId="{17F99614-96AA-4D58-9AED-532068E7F809}" dt="2024-02-08T14:42:38.277" v="554" actId="478"/>
          <ac:spMkLst>
            <pc:docMk/>
            <pc:sldMk cId="3342199840" sldId="1119"/>
            <ac:spMk id="11" creationId="{65D4D0B1-E84E-2D55-DFB4-B4D35151AC77}"/>
          </ac:spMkLst>
        </pc:spChg>
        <pc:spChg chg="del">
          <ac:chgData name="Elizabeth Dumbell" userId="d2241f09-49eb-409d-a491-79fb9c2b7ca0" providerId="ADAL" clId="{17F99614-96AA-4D58-9AED-532068E7F809}" dt="2024-02-08T14:42:48.811" v="555" actId="478"/>
          <ac:spMkLst>
            <pc:docMk/>
            <pc:sldMk cId="3342199840" sldId="1119"/>
            <ac:spMk id="12" creationId="{0A80F866-2201-A966-7F6D-E9C494B2BA4A}"/>
          </ac:spMkLst>
        </pc:spChg>
        <pc:spChg chg="del">
          <ac:chgData name="Elizabeth Dumbell" userId="d2241f09-49eb-409d-a491-79fb9c2b7ca0" providerId="ADAL" clId="{17F99614-96AA-4D58-9AED-532068E7F809}" dt="2024-02-08T14:42:48.811" v="555" actId="478"/>
          <ac:spMkLst>
            <pc:docMk/>
            <pc:sldMk cId="3342199840" sldId="1119"/>
            <ac:spMk id="13" creationId="{C61D34DE-A77F-CCA7-D851-A60B4C6C8D8F}"/>
          </ac:spMkLst>
        </pc:spChg>
        <pc:spChg chg="del">
          <ac:chgData name="Elizabeth Dumbell" userId="d2241f09-49eb-409d-a491-79fb9c2b7ca0" providerId="ADAL" clId="{17F99614-96AA-4D58-9AED-532068E7F809}" dt="2024-02-08T14:42:48.811" v="555" actId="478"/>
          <ac:spMkLst>
            <pc:docMk/>
            <pc:sldMk cId="3342199840" sldId="1119"/>
            <ac:spMk id="18" creationId="{A04A279A-4F0B-B122-00B2-73AF807D3568}"/>
          </ac:spMkLst>
        </pc:spChg>
        <pc:spChg chg="del">
          <ac:chgData name="Elizabeth Dumbell" userId="d2241f09-49eb-409d-a491-79fb9c2b7ca0" providerId="ADAL" clId="{17F99614-96AA-4D58-9AED-532068E7F809}" dt="2024-02-08T14:42:48.811" v="555" actId="478"/>
          <ac:spMkLst>
            <pc:docMk/>
            <pc:sldMk cId="3342199840" sldId="1119"/>
            <ac:spMk id="19" creationId="{097EFF6B-0CD8-0EDA-EAEF-B8B3B431D1AC}"/>
          </ac:spMkLst>
        </pc:spChg>
        <pc:spChg chg="del">
          <ac:chgData name="Elizabeth Dumbell" userId="d2241f09-49eb-409d-a491-79fb9c2b7ca0" providerId="ADAL" clId="{17F99614-96AA-4D58-9AED-532068E7F809}" dt="2024-02-08T14:42:48.811" v="555" actId="478"/>
          <ac:spMkLst>
            <pc:docMk/>
            <pc:sldMk cId="3342199840" sldId="1119"/>
            <ac:spMk id="20" creationId="{1C2050D6-3D16-BB78-45AB-7FFCE1FC8E00}"/>
          </ac:spMkLst>
        </pc:spChg>
        <pc:spChg chg="del">
          <ac:chgData name="Elizabeth Dumbell" userId="d2241f09-49eb-409d-a491-79fb9c2b7ca0" providerId="ADAL" clId="{17F99614-96AA-4D58-9AED-532068E7F809}" dt="2024-02-08T14:42:48.811" v="555" actId="478"/>
          <ac:spMkLst>
            <pc:docMk/>
            <pc:sldMk cId="3342199840" sldId="1119"/>
            <ac:spMk id="21" creationId="{A4F012D4-4C5B-3BBE-EF60-40C02D233E2D}"/>
          </ac:spMkLst>
        </pc:spChg>
        <pc:spChg chg="del mod">
          <ac:chgData name="Elizabeth Dumbell" userId="d2241f09-49eb-409d-a491-79fb9c2b7ca0" providerId="ADAL" clId="{17F99614-96AA-4D58-9AED-532068E7F809}" dt="2024-02-08T14:42:53.304" v="557" actId="478"/>
          <ac:spMkLst>
            <pc:docMk/>
            <pc:sldMk cId="3342199840" sldId="1119"/>
            <ac:spMk id="22" creationId="{3B7B5A6E-8B48-0CA2-D3E7-F7B08C175D23}"/>
          </ac:spMkLst>
        </pc:spChg>
        <pc:spChg chg="mod">
          <ac:chgData name="Elizabeth Dumbell" userId="d2241f09-49eb-409d-a491-79fb9c2b7ca0" providerId="ADAL" clId="{17F99614-96AA-4D58-9AED-532068E7F809}" dt="2024-02-08T14:45:45.888" v="587" actId="692"/>
          <ac:spMkLst>
            <pc:docMk/>
            <pc:sldMk cId="3342199840" sldId="1119"/>
            <ac:spMk id="23" creationId="{3A24AA7C-BB13-6394-50CF-B770D653301D}"/>
          </ac:spMkLst>
        </pc:spChg>
        <pc:spChg chg="add mod">
          <ac:chgData name="Elizabeth Dumbell" userId="d2241f09-49eb-409d-a491-79fb9c2b7ca0" providerId="ADAL" clId="{17F99614-96AA-4D58-9AED-532068E7F809}" dt="2024-02-08T14:45:08.313" v="583" actId="1076"/>
          <ac:spMkLst>
            <pc:docMk/>
            <pc:sldMk cId="3342199840" sldId="1119"/>
            <ac:spMk id="24" creationId="{DF9D2501-0D34-9B3B-3B8F-1C628C38F5AB}"/>
          </ac:spMkLst>
        </pc:spChg>
        <pc:spChg chg="add del">
          <ac:chgData name="Elizabeth Dumbell" userId="d2241f09-49eb-409d-a491-79fb9c2b7ca0" providerId="ADAL" clId="{17F99614-96AA-4D58-9AED-532068E7F809}" dt="2024-02-08T14:46:42.554" v="590" actId="21"/>
          <ac:spMkLst>
            <pc:docMk/>
            <pc:sldMk cId="3342199840" sldId="1119"/>
            <ac:spMk id="26" creationId="{AB472CC1-977B-1CB8-DF9B-F38E569BA51B}"/>
          </ac:spMkLst>
        </pc:spChg>
        <pc:spChg chg="add mod">
          <ac:chgData name="Elizabeth Dumbell" userId="d2241f09-49eb-409d-a491-79fb9c2b7ca0" providerId="ADAL" clId="{17F99614-96AA-4D58-9AED-532068E7F809}" dt="2024-02-08T14:44:45.304" v="579" actId="20577"/>
          <ac:spMkLst>
            <pc:docMk/>
            <pc:sldMk cId="3342199840" sldId="1119"/>
            <ac:spMk id="28" creationId="{3B2F1D5D-CD7C-1361-C822-B001248EF378}"/>
          </ac:spMkLst>
        </pc:spChg>
        <pc:spChg chg="mod">
          <ac:chgData name="Elizabeth Dumbell" userId="d2241f09-49eb-409d-a491-79fb9c2b7ca0" providerId="ADAL" clId="{17F99614-96AA-4D58-9AED-532068E7F809}" dt="2024-02-08T14:45:36.472" v="586" actId="692"/>
          <ac:spMkLst>
            <pc:docMk/>
            <pc:sldMk cId="3342199840" sldId="1119"/>
            <ac:spMk id="41" creationId="{77079CEC-1B96-FB43-04DA-F600D3251108}"/>
          </ac:spMkLst>
        </pc:spChg>
        <pc:picChg chg="del">
          <ac:chgData name="Elizabeth Dumbell" userId="d2241f09-49eb-409d-a491-79fb9c2b7ca0" providerId="ADAL" clId="{17F99614-96AA-4D58-9AED-532068E7F809}" dt="2024-02-08T14:42:48.811" v="555" actId="478"/>
          <ac:picMkLst>
            <pc:docMk/>
            <pc:sldMk cId="3342199840" sldId="1119"/>
            <ac:picMk id="14" creationId="{C3639350-E76E-7CC2-BEF3-0344E0B8CDF5}"/>
          </ac:picMkLst>
        </pc:picChg>
        <pc:picChg chg="del">
          <ac:chgData name="Elizabeth Dumbell" userId="d2241f09-49eb-409d-a491-79fb9c2b7ca0" providerId="ADAL" clId="{17F99614-96AA-4D58-9AED-532068E7F809}" dt="2024-02-08T14:42:48.811" v="555" actId="478"/>
          <ac:picMkLst>
            <pc:docMk/>
            <pc:sldMk cId="3342199840" sldId="1119"/>
            <ac:picMk id="15" creationId="{DFD684B9-A1DF-1CB5-2BD8-0A1660D96243}"/>
          </ac:picMkLst>
        </pc:picChg>
        <pc:picChg chg="del">
          <ac:chgData name="Elizabeth Dumbell" userId="d2241f09-49eb-409d-a491-79fb9c2b7ca0" providerId="ADAL" clId="{17F99614-96AA-4D58-9AED-532068E7F809}" dt="2024-02-08T14:42:48.811" v="555" actId="478"/>
          <ac:picMkLst>
            <pc:docMk/>
            <pc:sldMk cId="3342199840" sldId="1119"/>
            <ac:picMk id="16" creationId="{486F7A95-85A3-4FCC-38C1-4D696879756A}"/>
          </ac:picMkLst>
        </pc:picChg>
        <pc:picChg chg="del">
          <ac:chgData name="Elizabeth Dumbell" userId="d2241f09-49eb-409d-a491-79fb9c2b7ca0" providerId="ADAL" clId="{17F99614-96AA-4D58-9AED-532068E7F809}" dt="2024-02-08T14:42:48.811" v="555" actId="478"/>
          <ac:picMkLst>
            <pc:docMk/>
            <pc:sldMk cId="3342199840" sldId="1119"/>
            <ac:picMk id="17" creationId="{F6178EBD-30CD-B7B8-2FC0-8BA948AEBCC4}"/>
          </ac:picMkLst>
        </pc:picChg>
      </pc:sldChg>
    </pc:docChg>
  </pc:docChgLst>
  <pc:docChgLst>
    <pc:chgData name="Susan McLaren" userId="de8b1875-cdf3-4d4c-b68b-a066f2b43936" providerId="ADAL" clId="{5A8F09E3-FC36-4D78-8EDE-B1D01C894683}"/>
    <pc:docChg chg="undo custSel delSld modSld">
      <pc:chgData name="Susan McLaren" userId="de8b1875-cdf3-4d4c-b68b-a066f2b43936" providerId="ADAL" clId="{5A8F09E3-FC36-4D78-8EDE-B1D01C894683}" dt="2024-03-05T15:56:12.405" v="2110" actId="20577"/>
      <pc:docMkLst>
        <pc:docMk/>
      </pc:docMkLst>
      <pc:sldChg chg="del">
        <pc:chgData name="Susan McLaren" userId="de8b1875-cdf3-4d4c-b68b-a066f2b43936" providerId="ADAL" clId="{5A8F09E3-FC36-4D78-8EDE-B1D01C894683}" dt="2024-03-04T14:51:10.500" v="1185" actId="47"/>
        <pc:sldMkLst>
          <pc:docMk/>
          <pc:sldMk cId="658936854" sldId="263"/>
        </pc:sldMkLst>
      </pc:sldChg>
      <pc:sldChg chg="del">
        <pc:chgData name="Susan McLaren" userId="de8b1875-cdf3-4d4c-b68b-a066f2b43936" providerId="ADAL" clId="{5A8F09E3-FC36-4D78-8EDE-B1D01C894683}" dt="2024-03-04T14:51:12.638" v="1186" actId="47"/>
        <pc:sldMkLst>
          <pc:docMk/>
          <pc:sldMk cId="361148137" sldId="264"/>
        </pc:sldMkLst>
      </pc:sldChg>
      <pc:sldChg chg="del">
        <pc:chgData name="Susan McLaren" userId="de8b1875-cdf3-4d4c-b68b-a066f2b43936" providerId="ADAL" clId="{5A8F09E3-FC36-4D78-8EDE-B1D01C894683}" dt="2024-03-04T14:51:15.136" v="1187" actId="47"/>
        <pc:sldMkLst>
          <pc:docMk/>
          <pc:sldMk cId="738375513" sldId="265"/>
        </pc:sldMkLst>
      </pc:sldChg>
      <pc:sldChg chg="modSp mod">
        <pc:chgData name="Susan McLaren" userId="de8b1875-cdf3-4d4c-b68b-a066f2b43936" providerId="ADAL" clId="{5A8F09E3-FC36-4D78-8EDE-B1D01C894683}" dt="2024-03-05T15:41:53.660" v="2100" actId="20577"/>
        <pc:sldMkLst>
          <pc:docMk/>
          <pc:sldMk cId="3145466453" sldId="1028"/>
        </pc:sldMkLst>
        <pc:spChg chg="mod">
          <ac:chgData name="Susan McLaren" userId="de8b1875-cdf3-4d4c-b68b-a066f2b43936" providerId="ADAL" clId="{5A8F09E3-FC36-4D78-8EDE-B1D01C894683}" dt="2024-03-05T15:41:53.660" v="2100" actId="20577"/>
          <ac:spMkLst>
            <pc:docMk/>
            <pc:sldMk cId="3145466453" sldId="1028"/>
            <ac:spMk id="4" creationId="{50D58CB7-7825-4167-B4DA-92C36FDFD8CD}"/>
          </ac:spMkLst>
        </pc:spChg>
      </pc:sldChg>
      <pc:sldChg chg="delSp modSp mod">
        <pc:chgData name="Susan McLaren" userId="de8b1875-cdf3-4d4c-b68b-a066f2b43936" providerId="ADAL" clId="{5A8F09E3-FC36-4D78-8EDE-B1D01C894683}" dt="2024-03-05T15:55:44.720" v="2107"/>
        <pc:sldMkLst>
          <pc:docMk/>
          <pc:sldMk cId="4144278489" sldId="1111"/>
        </pc:sldMkLst>
        <pc:spChg chg="mod">
          <ac:chgData name="Susan McLaren" userId="de8b1875-cdf3-4d4c-b68b-a066f2b43936" providerId="ADAL" clId="{5A8F09E3-FC36-4D78-8EDE-B1D01C894683}" dt="2024-03-05T15:53:33.165" v="2105" actId="1076"/>
          <ac:spMkLst>
            <pc:docMk/>
            <pc:sldMk cId="4144278489" sldId="1111"/>
            <ac:spMk id="2" creationId="{D53E3505-EFC0-71C9-0322-FD8B96E55184}"/>
          </ac:spMkLst>
        </pc:spChg>
        <pc:spChg chg="del mod">
          <ac:chgData name="Susan McLaren" userId="de8b1875-cdf3-4d4c-b68b-a066f2b43936" providerId="ADAL" clId="{5A8F09E3-FC36-4D78-8EDE-B1D01C894683}" dt="2024-03-05T15:55:44.720" v="2107"/>
          <ac:spMkLst>
            <pc:docMk/>
            <pc:sldMk cId="4144278489" sldId="1111"/>
            <ac:spMk id="6" creationId="{E6C32E23-355E-F767-B0D8-9FE3D7B3ED18}"/>
          </ac:spMkLst>
        </pc:spChg>
      </pc:sldChg>
      <pc:sldChg chg="addSp delSp modSp mod">
        <pc:chgData name="Susan McLaren" userId="de8b1875-cdf3-4d4c-b68b-a066f2b43936" providerId="ADAL" clId="{5A8F09E3-FC36-4D78-8EDE-B1D01C894683}" dt="2024-03-04T15:47:16.801" v="2098" actId="14100"/>
        <pc:sldMkLst>
          <pc:docMk/>
          <pc:sldMk cId="4237670635" sldId="1114"/>
        </pc:sldMkLst>
        <pc:spChg chg="mod">
          <ac:chgData name="Susan McLaren" userId="de8b1875-cdf3-4d4c-b68b-a066f2b43936" providerId="ADAL" clId="{5A8F09E3-FC36-4D78-8EDE-B1D01C894683}" dt="2024-03-04T15:42:22.636" v="1976" actId="1076"/>
          <ac:spMkLst>
            <pc:docMk/>
            <pc:sldMk cId="4237670635" sldId="1114"/>
            <ac:spMk id="2" creationId="{A7889559-B4A3-6EBD-2ED8-25C2E91CD40E}"/>
          </ac:spMkLst>
        </pc:spChg>
        <pc:spChg chg="mod">
          <ac:chgData name="Susan McLaren" userId="de8b1875-cdf3-4d4c-b68b-a066f2b43936" providerId="ADAL" clId="{5A8F09E3-FC36-4D78-8EDE-B1D01C894683}" dt="2024-03-04T15:13:04.811" v="1688" actId="20577"/>
          <ac:spMkLst>
            <pc:docMk/>
            <pc:sldMk cId="4237670635" sldId="1114"/>
            <ac:spMk id="3" creationId="{6726A7D9-D68E-515B-F683-13A004C7E4CC}"/>
          </ac:spMkLst>
        </pc:spChg>
        <pc:spChg chg="add mod">
          <ac:chgData name="Susan McLaren" userId="de8b1875-cdf3-4d4c-b68b-a066f2b43936" providerId="ADAL" clId="{5A8F09E3-FC36-4D78-8EDE-B1D01C894683}" dt="2024-03-04T15:42:31.085" v="1977" actId="1076"/>
          <ac:spMkLst>
            <pc:docMk/>
            <pc:sldMk cId="4237670635" sldId="1114"/>
            <ac:spMk id="8" creationId="{A09927A4-1D9F-DA0C-3065-5E1DE393D317}"/>
          </ac:spMkLst>
        </pc:spChg>
        <pc:spChg chg="mod">
          <ac:chgData name="Susan McLaren" userId="de8b1875-cdf3-4d4c-b68b-a066f2b43936" providerId="ADAL" clId="{5A8F09E3-FC36-4D78-8EDE-B1D01C894683}" dt="2024-03-04T14:22:46.748" v="650" actId="1076"/>
          <ac:spMkLst>
            <pc:docMk/>
            <pc:sldMk cId="4237670635" sldId="1114"/>
            <ac:spMk id="10" creationId="{99BACA63-491F-F1F9-D60E-0A9654BF5B7E}"/>
          </ac:spMkLst>
        </pc:spChg>
        <pc:spChg chg="mod">
          <ac:chgData name="Susan McLaren" userId="de8b1875-cdf3-4d4c-b68b-a066f2b43936" providerId="ADAL" clId="{5A8F09E3-FC36-4D78-8EDE-B1D01C894683}" dt="2024-02-19T12:11:05.919" v="168" actId="14100"/>
          <ac:spMkLst>
            <pc:docMk/>
            <pc:sldMk cId="4237670635" sldId="1114"/>
            <ac:spMk id="20" creationId="{1C2050D6-3D16-BB78-45AB-7FFCE1FC8E00}"/>
          </ac:spMkLst>
        </pc:spChg>
        <pc:spChg chg="add del mod">
          <ac:chgData name="Susan McLaren" userId="de8b1875-cdf3-4d4c-b68b-a066f2b43936" providerId="ADAL" clId="{5A8F09E3-FC36-4D78-8EDE-B1D01C894683}" dt="2024-02-19T12:17:41.550" v="542"/>
          <ac:spMkLst>
            <pc:docMk/>
            <pc:sldMk cId="4237670635" sldId="1114"/>
            <ac:spMk id="22" creationId="{0D948480-CD6E-09E8-E7AC-E7BDC92DC11A}"/>
          </ac:spMkLst>
        </pc:spChg>
        <pc:spChg chg="add mod">
          <ac:chgData name="Susan McLaren" userId="de8b1875-cdf3-4d4c-b68b-a066f2b43936" providerId="ADAL" clId="{5A8F09E3-FC36-4D78-8EDE-B1D01C894683}" dt="2024-03-04T15:47:16.801" v="2098" actId="14100"/>
          <ac:spMkLst>
            <pc:docMk/>
            <pc:sldMk cId="4237670635" sldId="1114"/>
            <ac:spMk id="23" creationId="{755C0FEB-B4FF-5030-56FE-00C2707B81F8}"/>
          </ac:spMkLst>
        </pc:spChg>
      </pc:sldChg>
      <pc:sldChg chg="del">
        <pc:chgData name="Susan McLaren" userId="de8b1875-cdf3-4d4c-b68b-a066f2b43936" providerId="ADAL" clId="{5A8F09E3-FC36-4D78-8EDE-B1D01C894683}" dt="2024-03-04T14:51:26.378" v="1188" actId="47"/>
        <pc:sldMkLst>
          <pc:docMk/>
          <pc:sldMk cId="1208783370" sldId="1115"/>
        </pc:sldMkLst>
      </pc:sldChg>
      <pc:sldChg chg="modSp mod">
        <pc:chgData name="Susan McLaren" userId="de8b1875-cdf3-4d4c-b68b-a066f2b43936" providerId="ADAL" clId="{5A8F09E3-FC36-4D78-8EDE-B1D01C894683}" dt="2024-03-04T14:53:04.871" v="1190" actId="20577"/>
        <pc:sldMkLst>
          <pc:docMk/>
          <pc:sldMk cId="2296941378" sldId="1116"/>
        </pc:sldMkLst>
        <pc:spChg chg="mod">
          <ac:chgData name="Susan McLaren" userId="de8b1875-cdf3-4d4c-b68b-a066f2b43936" providerId="ADAL" clId="{5A8F09E3-FC36-4D78-8EDE-B1D01C894683}" dt="2024-02-19T12:00:05.403" v="1" actId="6549"/>
          <ac:spMkLst>
            <pc:docMk/>
            <pc:sldMk cId="2296941378" sldId="1116"/>
            <ac:spMk id="6" creationId="{892916A1-1360-BC85-70A2-87BFF0BBDF57}"/>
          </ac:spMkLst>
        </pc:spChg>
        <pc:spChg chg="mod">
          <ac:chgData name="Susan McLaren" userId="de8b1875-cdf3-4d4c-b68b-a066f2b43936" providerId="ADAL" clId="{5A8F09E3-FC36-4D78-8EDE-B1D01C894683}" dt="2024-02-19T12:00:57.518" v="55" actId="20577"/>
          <ac:spMkLst>
            <pc:docMk/>
            <pc:sldMk cId="2296941378" sldId="1116"/>
            <ac:spMk id="13" creationId="{C9B13DD6-A2C0-8A70-9EAB-33488967340F}"/>
          </ac:spMkLst>
        </pc:spChg>
        <pc:spChg chg="mod">
          <ac:chgData name="Susan McLaren" userId="de8b1875-cdf3-4d4c-b68b-a066f2b43936" providerId="ADAL" clId="{5A8F09E3-FC36-4D78-8EDE-B1D01C894683}" dt="2024-03-04T14:53:04.871" v="1190" actId="20577"/>
          <ac:spMkLst>
            <pc:docMk/>
            <pc:sldMk cId="2296941378" sldId="1116"/>
            <ac:spMk id="28" creationId="{635279B9-D7A2-81FE-AE6B-F317DB4181F8}"/>
          </ac:spMkLst>
        </pc:spChg>
      </pc:sldChg>
      <pc:sldChg chg="modSp mod">
        <pc:chgData name="Susan McLaren" userId="de8b1875-cdf3-4d4c-b68b-a066f2b43936" providerId="ADAL" clId="{5A8F09E3-FC36-4D78-8EDE-B1D01C894683}" dt="2024-03-04T15:09:48.984" v="1602" actId="6549"/>
        <pc:sldMkLst>
          <pc:docMk/>
          <pc:sldMk cId="3963507134" sldId="1117"/>
        </pc:sldMkLst>
        <pc:spChg chg="mod">
          <ac:chgData name="Susan McLaren" userId="de8b1875-cdf3-4d4c-b68b-a066f2b43936" providerId="ADAL" clId="{5A8F09E3-FC36-4D78-8EDE-B1D01C894683}" dt="2024-03-04T14:59:21.395" v="1377" actId="1076"/>
          <ac:spMkLst>
            <pc:docMk/>
            <pc:sldMk cId="3963507134" sldId="1117"/>
            <ac:spMk id="2" creationId="{280B32F5-73B9-4AF7-1293-39333126A784}"/>
          </ac:spMkLst>
        </pc:spChg>
        <pc:spChg chg="mod">
          <ac:chgData name="Susan McLaren" userId="de8b1875-cdf3-4d4c-b68b-a066f2b43936" providerId="ADAL" clId="{5A8F09E3-FC36-4D78-8EDE-B1D01C894683}" dt="2024-03-04T15:00:02.757" v="1401" actId="20577"/>
          <ac:spMkLst>
            <pc:docMk/>
            <pc:sldMk cId="3963507134" sldId="1117"/>
            <ac:spMk id="6" creationId="{81E47314-DA63-32C8-AAD8-40F5DC055D80}"/>
          </ac:spMkLst>
        </pc:spChg>
        <pc:spChg chg="mod">
          <ac:chgData name="Susan McLaren" userId="de8b1875-cdf3-4d4c-b68b-a066f2b43936" providerId="ADAL" clId="{5A8F09E3-FC36-4D78-8EDE-B1D01C894683}" dt="2024-03-04T15:07:57.213" v="1564" actId="6549"/>
          <ac:spMkLst>
            <pc:docMk/>
            <pc:sldMk cId="3963507134" sldId="1117"/>
            <ac:spMk id="11" creationId="{F1381727-F6C7-FB7D-2DA4-945C0A8E9248}"/>
          </ac:spMkLst>
        </pc:spChg>
        <pc:spChg chg="mod">
          <ac:chgData name="Susan McLaren" userId="de8b1875-cdf3-4d4c-b68b-a066f2b43936" providerId="ADAL" clId="{5A8F09E3-FC36-4D78-8EDE-B1D01C894683}" dt="2024-03-04T15:09:48.984" v="1602" actId="6549"/>
          <ac:spMkLst>
            <pc:docMk/>
            <pc:sldMk cId="3963507134" sldId="1117"/>
            <ac:spMk id="13" creationId="{BA213A77-3518-A8A8-A1F5-7DA8450C0C54}"/>
          </ac:spMkLst>
        </pc:spChg>
      </pc:sldChg>
      <pc:sldChg chg="modSp mod">
        <pc:chgData name="Susan McLaren" userId="de8b1875-cdf3-4d4c-b68b-a066f2b43936" providerId="ADAL" clId="{5A8F09E3-FC36-4D78-8EDE-B1D01C894683}" dt="2024-03-05T15:56:12.405" v="2110" actId="20577"/>
        <pc:sldMkLst>
          <pc:docMk/>
          <pc:sldMk cId="3342199840" sldId="1119"/>
        </pc:sldMkLst>
        <pc:spChg chg="mod">
          <ac:chgData name="Susan McLaren" userId="de8b1875-cdf3-4d4c-b68b-a066f2b43936" providerId="ADAL" clId="{5A8F09E3-FC36-4D78-8EDE-B1D01C894683}" dt="2024-03-04T14:41:39.874" v="1184" actId="20577"/>
          <ac:spMkLst>
            <pc:docMk/>
            <pc:sldMk cId="3342199840" sldId="1119"/>
            <ac:spMk id="3" creationId="{3EFA5742-02F6-0FF3-5AF4-36E9E86A093F}"/>
          </ac:spMkLst>
        </pc:spChg>
        <pc:spChg chg="mod">
          <ac:chgData name="Susan McLaren" userId="de8b1875-cdf3-4d4c-b68b-a066f2b43936" providerId="ADAL" clId="{5A8F09E3-FC36-4D78-8EDE-B1D01C894683}" dt="2024-03-04T14:28:05.192" v="843" actId="20577"/>
          <ac:spMkLst>
            <pc:docMk/>
            <pc:sldMk cId="3342199840" sldId="1119"/>
            <ac:spMk id="24" creationId="{DF9D2501-0D34-9B3B-3B8F-1C628C38F5AB}"/>
          </ac:spMkLst>
        </pc:spChg>
        <pc:spChg chg="mod">
          <ac:chgData name="Susan McLaren" userId="de8b1875-cdf3-4d4c-b68b-a066f2b43936" providerId="ADAL" clId="{5A8F09E3-FC36-4D78-8EDE-B1D01C894683}" dt="2024-03-05T15:56:12.405" v="2110" actId="20577"/>
          <ac:spMkLst>
            <pc:docMk/>
            <pc:sldMk cId="3342199840" sldId="1119"/>
            <ac:spMk id="28" creationId="{3B2F1D5D-CD7C-1361-C822-B001248EF378}"/>
          </ac:spMkLst>
        </pc:spChg>
      </pc:sldChg>
    </pc:docChg>
  </pc:docChgLst>
  <pc:docChgLst>
    <pc:chgData name="Elizabeth Dumbell" userId="d2241f09-49eb-409d-a491-79fb9c2b7ca0" providerId="ADAL" clId="{4A1B9D32-D25C-4CAA-A5E6-921EF5600643}"/>
    <pc:docChg chg="custSel modSld">
      <pc:chgData name="Elizabeth Dumbell" userId="d2241f09-49eb-409d-a491-79fb9c2b7ca0" providerId="ADAL" clId="{4A1B9D32-D25C-4CAA-A5E6-921EF5600643}" dt="2024-02-19T17:02:53.034" v="1982" actId="1076"/>
      <pc:docMkLst>
        <pc:docMk/>
      </pc:docMkLst>
      <pc:sldChg chg="addSp delSp modSp mod modNotesTx">
        <pc:chgData name="Elizabeth Dumbell" userId="d2241f09-49eb-409d-a491-79fb9c2b7ca0" providerId="ADAL" clId="{4A1B9D32-D25C-4CAA-A5E6-921EF5600643}" dt="2024-02-19T10:49:23.856" v="1178" actId="14100"/>
        <pc:sldMkLst>
          <pc:docMk/>
          <pc:sldMk cId="4237670635" sldId="1114"/>
        </pc:sldMkLst>
        <pc:spChg chg="add mod">
          <ac:chgData name="Elizabeth Dumbell" userId="d2241f09-49eb-409d-a491-79fb9c2b7ca0" providerId="ADAL" clId="{4A1B9D32-D25C-4CAA-A5E6-921EF5600643}" dt="2024-02-19T10:49:23.856" v="1178" actId="14100"/>
          <ac:spMkLst>
            <pc:docMk/>
            <pc:sldMk cId="4237670635" sldId="1114"/>
            <ac:spMk id="2" creationId="{A7889559-B4A3-6EBD-2ED8-25C2E91CD40E}"/>
          </ac:spMkLst>
        </pc:spChg>
        <pc:spChg chg="add mod">
          <ac:chgData name="Elizabeth Dumbell" userId="d2241f09-49eb-409d-a491-79fb9c2b7ca0" providerId="ADAL" clId="{4A1B9D32-D25C-4CAA-A5E6-921EF5600643}" dt="2024-02-19T10:46:05.829" v="1157" actId="767"/>
          <ac:spMkLst>
            <pc:docMk/>
            <pc:sldMk cId="4237670635" sldId="1114"/>
            <ac:spMk id="3" creationId="{6726A7D9-D68E-515B-F683-13A004C7E4CC}"/>
          </ac:spMkLst>
        </pc:spChg>
        <pc:spChg chg="mod">
          <ac:chgData name="Elizabeth Dumbell" userId="d2241f09-49eb-409d-a491-79fb9c2b7ca0" providerId="ADAL" clId="{4A1B9D32-D25C-4CAA-A5E6-921EF5600643}" dt="2024-02-19T10:05:42.149" v="42" actId="14100"/>
          <ac:spMkLst>
            <pc:docMk/>
            <pc:sldMk cId="4237670635" sldId="1114"/>
            <ac:spMk id="10" creationId="{99BACA63-491F-F1F9-D60E-0A9654BF5B7E}"/>
          </ac:spMkLst>
        </pc:spChg>
        <pc:spChg chg="mod">
          <ac:chgData name="Elizabeth Dumbell" userId="d2241f09-49eb-409d-a491-79fb9c2b7ca0" providerId="ADAL" clId="{4A1B9D32-D25C-4CAA-A5E6-921EF5600643}" dt="2024-02-19T10:05:46.971" v="43" actId="14100"/>
          <ac:spMkLst>
            <pc:docMk/>
            <pc:sldMk cId="4237670635" sldId="1114"/>
            <ac:spMk id="11" creationId="{65D4D0B1-E84E-2D55-DFB4-B4D35151AC77}"/>
          </ac:spMkLst>
        </pc:spChg>
        <pc:spChg chg="mod">
          <ac:chgData name="Elizabeth Dumbell" userId="d2241f09-49eb-409d-a491-79fb9c2b7ca0" providerId="ADAL" clId="{4A1B9D32-D25C-4CAA-A5E6-921EF5600643}" dt="2024-02-19T10:05:51.084" v="44" actId="14100"/>
          <ac:spMkLst>
            <pc:docMk/>
            <pc:sldMk cId="4237670635" sldId="1114"/>
            <ac:spMk id="12" creationId="{0A80F866-2201-A966-7F6D-E9C494B2BA4A}"/>
          </ac:spMkLst>
        </pc:spChg>
        <pc:spChg chg="mod">
          <ac:chgData name="Elizabeth Dumbell" userId="d2241f09-49eb-409d-a491-79fb9c2b7ca0" providerId="ADAL" clId="{4A1B9D32-D25C-4CAA-A5E6-921EF5600643}" dt="2024-02-19T10:05:56.545" v="45" actId="14100"/>
          <ac:spMkLst>
            <pc:docMk/>
            <pc:sldMk cId="4237670635" sldId="1114"/>
            <ac:spMk id="13" creationId="{C61D34DE-A77F-CCA7-D851-A60B4C6C8D8F}"/>
          </ac:spMkLst>
        </pc:spChg>
        <pc:spChg chg="mod">
          <ac:chgData name="Elizabeth Dumbell" userId="d2241f09-49eb-409d-a491-79fb9c2b7ca0" providerId="ADAL" clId="{4A1B9D32-D25C-4CAA-A5E6-921EF5600643}" dt="2024-02-19T10:48:39.658" v="1164" actId="1076"/>
          <ac:spMkLst>
            <pc:docMk/>
            <pc:sldMk cId="4237670635" sldId="1114"/>
            <ac:spMk id="18" creationId="{A04A279A-4F0B-B122-00B2-73AF807D3568}"/>
          </ac:spMkLst>
        </pc:spChg>
        <pc:spChg chg="mod">
          <ac:chgData name="Elizabeth Dumbell" userId="d2241f09-49eb-409d-a491-79fb9c2b7ca0" providerId="ADAL" clId="{4A1B9D32-D25C-4CAA-A5E6-921EF5600643}" dt="2024-02-19T10:48:48.235" v="1165" actId="14100"/>
          <ac:spMkLst>
            <pc:docMk/>
            <pc:sldMk cId="4237670635" sldId="1114"/>
            <ac:spMk id="19" creationId="{097EFF6B-0CD8-0EDA-EAEF-B8B3B431D1AC}"/>
          </ac:spMkLst>
        </pc:spChg>
        <pc:spChg chg="mod">
          <ac:chgData name="Elizabeth Dumbell" userId="d2241f09-49eb-409d-a491-79fb9c2b7ca0" providerId="ADAL" clId="{4A1B9D32-D25C-4CAA-A5E6-921EF5600643}" dt="2024-02-19T10:48:22.476" v="1162" actId="1076"/>
          <ac:spMkLst>
            <pc:docMk/>
            <pc:sldMk cId="4237670635" sldId="1114"/>
            <ac:spMk id="20" creationId="{1C2050D6-3D16-BB78-45AB-7FFCE1FC8E00}"/>
          </ac:spMkLst>
        </pc:spChg>
        <pc:spChg chg="mod">
          <ac:chgData name="Elizabeth Dumbell" userId="d2241f09-49eb-409d-a491-79fb9c2b7ca0" providerId="ADAL" clId="{4A1B9D32-D25C-4CAA-A5E6-921EF5600643}" dt="2024-02-19T10:48:08.597" v="1161" actId="1076"/>
          <ac:spMkLst>
            <pc:docMk/>
            <pc:sldMk cId="4237670635" sldId="1114"/>
            <ac:spMk id="21" creationId="{A4F012D4-4C5B-3BBE-EF60-40C02D233E2D}"/>
          </ac:spMkLst>
        </pc:spChg>
        <pc:spChg chg="del mod">
          <ac:chgData name="Elizabeth Dumbell" userId="d2241f09-49eb-409d-a491-79fb9c2b7ca0" providerId="ADAL" clId="{4A1B9D32-D25C-4CAA-A5E6-921EF5600643}" dt="2024-02-19T10:05:36.669" v="41"/>
          <ac:spMkLst>
            <pc:docMk/>
            <pc:sldMk cId="4237670635" sldId="1114"/>
            <ac:spMk id="22" creationId="{3B7B5A6E-8B48-0CA2-D3E7-F7B08C175D23}"/>
          </ac:spMkLst>
        </pc:spChg>
        <pc:spChg chg="del">
          <ac:chgData name="Elizabeth Dumbell" userId="d2241f09-49eb-409d-a491-79fb9c2b7ca0" providerId="ADAL" clId="{4A1B9D32-D25C-4CAA-A5E6-921EF5600643}" dt="2024-02-19T10:05:36.653" v="39" actId="21"/>
          <ac:spMkLst>
            <pc:docMk/>
            <pc:sldMk cId="4237670635" sldId="1114"/>
            <ac:spMk id="23" creationId="{3A24AA7C-BB13-6394-50CF-B770D653301D}"/>
          </ac:spMkLst>
        </pc:spChg>
      </pc:sldChg>
      <pc:sldChg chg="modSp mod">
        <pc:chgData name="Elizabeth Dumbell" userId="d2241f09-49eb-409d-a491-79fb9c2b7ca0" providerId="ADAL" clId="{4A1B9D32-D25C-4CAA-A5E6-921EF5600643}" dt="2024-02-19T17:02:53.034" v="1982" actId="1076"/>
        <pc:sldMkLst>
          <pc:docMk/>
          <pc:sldMk cId="2296941378" sldId="1116"/>
        </pc:sldMkLst>
        <pc:spChg chg="mod">
          <ac:chgData name="Elizabeth Dumbell" userId="d2241f09-49eb-409d-a491-79fb9c2b7ca0" providerId="ADAL" clId="{4A1B9D32-D25C-4CAA-A5E6-921EF5600643}" dt="2024-02-19T16:35:21.654" v="1541" actId="20577"/>
          <ac:spMkLst>
            <pc:docMk/>
            <pc:sldMk cId="2296941378" sldId="1116"/>
            <ac:spMk id="6" creationId="{892916A1-1360-BC85-70A2-87BFF0BBDF57}"/>
          </ac:spMkLst>
        </pc:spChg>
        <pc:spChg chg="mod">
          <ac:chgData name="Elizabeth Dumbell" userId="d2241f09-49eb-409d-a491-79fb9c2b7ca0" providerId="ADAL" clId="{4A1B9D32-D25C-4CAA-A5E6-921EF5600643}" dt="2024-02-19T16:40:57.774" v="1636" actId="20577"/>
          <ac:spMkLst>
            <pc:docMk/>
            <pc:sldMk cId="2296941378" sldId="1116"/>
            <ac:spMk id="8" creationId="{7D6032F6-54BE-A5A5-E0F0-F2E597BA8442}"/>
          </ac:spMkLst>
        </pc:spChg>
        <pc:spChg chg="mod">
          <ac:chgData name="Elizabeth Dumbell" userId="d2241f09-49eb-409d-a491-79fb9c2b7ca0" providerId="ADAL" clId="{4A1B9D32-D25C-4CAA-A5E6-921EF5600643}" dt="2024-02-19T17:02:53.034" v="1982" actId="1076"/>
          <ac:spMkLst>
            <pc:docMk/>
            <pc:sldMk cId="2296941378" sldId="1116"/>
            <ac:spMk id="10" creationId="{A6573197-18C7-93EB-A2B3-AFC9522849C4}"/>
          </ac:spMkLst>
        </pc:spChg>
        <pc:spChg chg="mod">
          <ac:chgData name="Elizabeth Dumbell" userId="d2241f09-49eb-409d-a491-79fb9c2b7ca0" providerId="ADAL" clId="{4A1B9D32-D25C-4CAA-A5E6-921EF5600643}" dt="2024-02-19T16:50:09.594" v="1870" actId="20577"/>
          <ac:spMkLst>
            <pc:docMk/>
            <pc:sldMk cId="2296941378" sldId="1116"/>
            <ac:spMk id="13" creationId="{C9B13DD6-A2C0-8A70-9EAB-33488967340F}"/>
          </ac:spMkLst>
        </pc:spChg>
      </pc:sldChg>
      <pc:sldChg chg="addSp delSp modSp mod modNotesTx">
        <pc:chgData name="Elizabeth Dumbell" userId="d2241f09-49eb-409d-a491-79fb9c2b7ca0" providerId="ADAL" clId="{4A1B9D32-D25C-4CAA-A5E6-921EF5600643}" dt="2024-02-19T10:27:55.287" v="1005" actId="1076"/>
        <pc:sldMkLst>
          <pc:docMk/>
          <pc:sldMk cId="3963507134" sldId="1117"/>
        </pc:sldMkLst>
        <pc:spChg chg="add mod">
          <ac:chgData name="Elizabeth Dumbell" userId="d2241f09-49eb-409d-a491-79fb9c2b7ca0" providerId="ADAL" clId="{4A1B9D32-D25C-4CAA-A5E6-921EF5600643}" dt="2024-02-19T10:19:12.167" v="397" actId="1076"/>
          <ac:spMkLst>
            <pc:docMk/>
            <pc:sldMk cId="3963507134" sldId="1117"/>
            <ac:spMk id="2" creationId="{280B32F5-73B9-4AF7-1293-39333126A784}"/>
          </ac:spMkLst>
        </pc:spChg>
        <pc:spChg chg="add mod">
          <ac:chgData name="Elizabeth Dumbell" userId="d2241f09-49eb-409d-a491-79fb9c2b7ca0" providerId="ADAL" clId="{4A1B9D32-D25C-4CAA-A5E6-921EF5600643}" dt="2024-02-19T10:19:15.430" v="398" actId="1076"/>
          <ac:spMkLst>
            <pc:docMk/>
            <pc:sldMk cId="3963507134" sldId="1117"/>
            <ac:spMk id="6" creationId="{81E47314-DA63-32C8-AAD8-40F5DC055D80}"/>
          </ac:spMkLst>
        </pc:spChg>
        <pc:spChg chg="del mod">
          <ac:chgData name="Elizabeth Dumbell" userId="d2241f09-49eb-409d-a491-79fb9c2b7ca0" providerId="ADAL" clId="{4A1B9D32-D25C-4CAA-A5E6-921EF5600643}" dt="2024-02-19T10:03:48.104" v="4" actId="21"/>
          <ac:spMkLst>
            <pc:docMk/>
            <pc:sldMk cId="3963507134" sldId="1117"/>
            <ac:spMk id="8" creationId="{CDD17F44-9DDA-47EB-E753-32819A41A2ED}"/>
          </ac:spMkLst>
        </pc:spChg>
        <pc:spChg chg="add del mod">
          <ac:chgData name="Elizabeth Dumbell" userId="d2241f09-49eb-409d-a491-79fb9c2b7ca0" providerId="ADAL" clId="{4A1B9D32-D25C-4CAA-A5E6-921EF5600643}" dt="2024-02-19T10:20:28.180" v="403"/>
          <ac:spMkLst>
            <pc:docMk/>
            <pc:sldMk cId="3963507134" sldId="1117"/>
            <ac:spMk id="10" creationId="{87BE80A0-E823-9B11-F0EC-44121881F54E}"/>
          </ac:spMkLst>
        </pc:spChg>
        <pc:spChg chg="add mod">
          <ac:chgData name="Elizabeth Dumbell" userId="d2241f09-49eb-409d-a491-79fb9c2b7ca0" providerId="ADAL" clId="{4A1B9D32-D25C-4CAA-A5E6-921EF5600643}" dt="2024-02-19T10:22:14.399" v="593" actId="6549"/>
          <ac:spMkLst>
            <pc:docMk/>
            <pc:sldMk cId="3963507134" sldId="1117"/>
            <ac:spMk id="11" creationId="{F1381727-F6C7-FB7D-2DA4-945C0A8E9248}"/>
          </ac:spMkLst>
        </pc:spChg>
        <pc:spChg chg="del">
          <ac:chgData name="Elizabeth Dumbell" userId="d2241f09-49eb-409d-a491-79fb9c2b7ca0" providerId="ADAL" clId="{4A1B9D32-D25C-4CAA-A5E6-921EF5600643}" dt="2024-02-19T10:03:43.676" v="3" actId="21"/>
          <ac:spMkLst>
            <pc:docMk/>
            <pc:sldMk cId="3963507134" sldId="1117"/>
            <ac:spMk id="12" creationId="{A749E88C-D57E-8079-73C4-1CC06720E9BD}"/>
          </ac:spMkLst>
        </pc:spChg>
        <pc:spChg chg="add mod">
          <ac:chgData name="Elizabeth Dumbell" userId="d2241f09-49eb-409d-a491-79fb9c2b7ca0" providerId="ADAL" clId="{4A1B9D32-D25C-4CAA-A5E6-921EF5600643}" dt="2024-02-19T10:27:55.287" v="1005" actId="1076"/>
          <ac:spMkLst>
            <pc:docMk/>
            <pc:sldMk cId="3963507134" sldId="1117"/>
            <ac:spMk id="13" creationId="{BA213A77-3518-A8A8-A1F5-7DA8450C0C54}"/>
          </ac:spMkLst>
        </pc:spChg>
        <pc:spChg chg="mod">
          <ac:chgData name="Elizabeth Dumbell" userId="d2241f09-49eb-409d-a491-79fb9c2b7ca0" providerId="ADAL" clId="{4A1B9D32-D25C-4CAA-A5E6-921EF5600643}" dt="2024-02-19T10:03:57.896" v="5" actId="14100"/>
          <ac:spMkLst>
            <pc:docMk/>
            <pc:sldMk cId="3963507134" sldId="1117"/>
            <ac:spMk id="43" creationId="{DE36B2C2-DFC6-B1E0-319A-2735705A3B53}"/>
          </ac:spMkLst>
        </pc:spChg>
        <pc:spChg chg="mod">
          <ac:chgData name="Elizabeth Dumbell" userId="d2241f09-49eb-409d-a491-79fb9c2b7ca0" providerId="ADAL" clId="{4A1B9D32-D25C-4CAA-A5E6-921EF5600643}" dt="2024-02-19T10:04:01.700" v="6" actId="14100"/>
          <ac:spMkLst>
            <pc:docMk/>
            <pc:sldMk cId="3963507134" sldId="1117"/>
            <ac:spMk id="51" creationId="{C8920140-BF47-0FCC-8856-74C783D0F7B7}"/>
          </ac:spMkLst>
        </pc:spChg>
        <pc:spChg chg="mod">
          <ac:chgData name="Elizabeth Dumbell" userId="d2241f09-49eb-409d-a491-79fb9c2b7ca0" providerId="ADAL" clId="{4A1B9D32-D25C-4CAA-A5E6-921EF5600643}" dt="2024-02-19T10:04:07.771" v="7" actId="14100"/>
          <ac:spMkLst>
            <pc:docMk/>
            <pc:sldMk cId="3963507134" sldId="1117"/>
            <ac:spMk id="53" creationId="{97EF3A31-B5B7-9EFF-BDC9-C9EC2BFD6669}"/>
          </ac:spMkLst>
        </pc:spChg>
        <pc:spChg chg="mod">
          <ac:chgData name="Elizabeth Dumbell" userId="d2241f09-49eb-409d-a491-79fb9c2b7ca0" providerId="ADAL" clId="{4A1B9D32-D25C-4CAA-A5E6-921EF5600643}" dt="2024-02-19T10:04:12.427" v="8" actId="14100"/>
          <ac:spMkLst>
            <pc:docMk/>
            <pc:sldMk cId="3963507134" sldId="1117"/>
            <ac:spMk id="55" creationId="{A9D1E8D2-B725-4BDD-95FE-F7C10991ED17}"/>
          </ac:spMkLst>
        </pc:spChg>
      </pc:sldChg>
    </pc:docChg>
  </pc:docChgLst>
  <pc:docChgLst>
    <pc:chgData name="Elizabeth Dumbell" userId="S::elizabeth.dumbell@sds.co.uk::d2241f09-49eb-409d-a491-79fb9c2b7ca0" providerId="AD" clId="Web-{D4EF94B6-47F0-A36E-9704-5CC95FF1C2C4}"/>
    <pc:docChg chg="modSld">
      <pc:chgData name="Elizabeth Dumbell" userId="S::elizabeth.dumbell@sds.co.uk::d2241f09-49eb-409d-a491-79fb9c2b7ca0" providerId="AD" clId="Web-{D4EF94B6-47F0-A36E-9704-5CC95FF1C2C4}" dt="2024-05-21T08:43:50.225" v="1" actId="20577"/>
      <pc:docMkLst>
        <pc:docMk/>
      </pc:docMkLst>
      <pc:sldChg chg="modSp">
        <pc:chgData name="Elizabeth Dumbell" userId="S::elizabeth.dumbell@sds.co.uk::d2241f09-49eb-409d-a491-79fb9c2b7ca0" providerId="AD" clId="Web-{D4EF94B6-47F0-A36E-9704-5CC95FF1C2C4}" dt="2024-05-21T08:43:50.225" v="1" actId="20577"/>
        <pc:sldMkLst>
          <pc:docMk/>
          <pc:sldMk cId="242154446" sldId="1091"/>
        </pc:sldMkLst>
        <pc:spChg chg="mod">
          <ac:chgData name="Elizabeth Dumbell" userId="S::elizabeth.dumbell@sds.co.uk::d2241f09-49eb-409d-a491-79fb9c2b7ca0" providerId="AD" clId="Web-{D4EF94B6-47F0-A36E-9704-5CC95FF1C2C4}" dt="2024-05-21T08:43:50.225" v="1" actId="20577"/>
          <ac:spMkLst>
            <pc:docMk/>
            <pc:sldMk cId="242154446" sldId="1091"/>
            <ac:spMk id="32" creationId="{0D9F8CF4-C590-A3C9-181E-2C33528B3163}"/>
          </ac:spMkLst>
        </pc:spChg>
      </pc:sldChg>
    </pc:docChg>
  </pc:docChgLst>
  <pc:docChgLst>
    <pc:chgData name="Susan McLaren" userId="de8b1875-cdf3-4d4c-b68b-a066f2b43936" providerId="ADAL" clId="{1B6464CC-54D7-40A4-A9E8-A9EED94B6E1A}"/>
    <pc:docChg chg="custSel addSld delSld modSld sldOrd">
      <pc:chgData name="Susan McLaren" userId="de8b1875-cdf3-4d4c-b68b-a066f2b43936" providerId="ADAL" clId="{1B6464CC-54D7-40A4-A9E8-A9EED94B6E1A}" dt="2024-04-03T15:06:09.716" v="610" actId="2696"/>
      <pc:docMkLst>
        <pc:docMk/>
      </pc:docMkLst>
      <pc:sldChg chg="del">
        <pc:chgData name="Susan McLaren" userId="de8b1875-cdf3-4d4c-b68b-a066f2b43936" providerId="ADAL" clId="{1B6464CC-54D7-40A4-A9E8-A9EED94B6E1A}" dt="2024-04-03T15:06:06.809" v="609" actId="2696"/>
        <pc:sldMkLst>
          <pc:docMk/>
          <pc:sldMk cId="2446062850" sldId="1080"/>
        </pc:sldMkLst>
      </pc:sldChg>
      <pc:sldChg chg="modSp del mod">
        <pc:chgData name="Susan McLaren" userId="de8b1875-cdf3-4d4c-b68b-a066f2b43936" providerId="ADAL" clId="{1B6464CC-54D7-40A4-A9E8-A9EED94B6E1A}" dt="2024-04-03T15:06:09.716" v="610" actId="2696"/>
        <pc:sldMkLst>
          <pc:docMk/>
          <pc:sldMk cId="227891689" sldId="1120"/>
        </pc:sldMkLst>
        <pc:spChg chg="mod">
          <ac:chgData name="Susan McLaren" userId="de8b1875-cdf3-4d4c-b68b-a066f2b43936" providerId="ADAL" clId="{1B6464CC-54D7-40A4-A9E8-A9EED94B6E1A}" dt="2024-04-03T12:44:59.985" v="1" actId="20577"/>
          <ac:spMkLst>
            <pc:docMk/>
            <pc:sldMk cId="227891689" sldId="1120"/>
            <ac:spMk id="24" creationId="{7D841210-AA2C-BC1F-73C6-A541D8E00003}"/>
          </ac:spMkLst>
        </pc:spChg>
        <pc:spChg chg="mod">
          <ac:chgData name="Susan McLaren" userId="de8b1875-cdf3-4d4c-b68b-a066f2b43936" providerId="ADAL" clId="{1B6464CC-54D7-40A4-A9E8-A9EED94B6E1A}" dt="2024-04-03T12:45:07.308" v="2" actId="20577"/>
          <ac:spMkLst>
            <pc:docMk/>
            <pc:sldMk cId="227891689" sldId="1120"/>
            <ac:spMk id="25" creationId="{70EAC278-1E2F-5A88-CB37-D41312EA7771}"/>
          </ac:spMkLst>
        </pc:spChg>
        <pc:grpChg chg="mod">
          <ac:chgData name="Susan McLaren" userId="de8b1875-cdf3-4d4c-b68b-a066f2b43936" providerId="ADAL" clId="{1B6464CC-54D7-40A4-A9E8-A9EED94B6E1A}" dt="2024-04-03T12:44:43.812" v="0" actId="1076"/>
          <ac:grpSpMkLst>
            <pc:docMk/>
            <pc:sldMk cId="227891689" sldId="1120"/>
            <ac:grpSpMk id="27" creationId="{9E5C0A70-38F9-0743-5504-E1F68B7FBF7F}"/>
          </ac:grpSpMkLst>
        </pc:grpChg>
      </pc:sldChg>
      <pc:sldChg chg="addSp delSp modSp add del mod modNotesTx">
        <pc:chgData name="Susan McLaren" userId="de8b1875-cdf3-4d4c-b68b-a066f2b43936" providerId="ADAL" clId="{1B6464CC-54D7-40A4-A9E8-A9EED94B6E1A}" dt="2024-04-03T13:02:36.896" v="75" actId="2696"/>
        <pc:sldMkLst>
          <pc:docMk/>
          <pc:sldMk cId="3362370413" sldId="1121"/>
        </pc:sldMkLst>
        <pc:spChg chg="mod">
          <ac:chgData name="Susan McLaren" userId="de8b1875-cdf3-4d4c-b68b-a066f2b43936" providerId="ADAL" clId="{1B6464CC-54D7-40A4-A9E8-A9EED94B6E1A}" dt="2024-04-03T12:46:16.723" v="5" actId="1076"/>
          <ac:spMkLst>
            <pc:docMk/>
            <pc:sldMk cId="3362370413" sldId="1121"/>
            <ac:spMk id="4" creationId="{2D214315-0BE4-435D-73D7-B155951A4F5A}"/>
          </ac:spMkLst>
        </pc:spChg>
        <pc:spChg chg="add mod">
          <ac:chgData name="Susan McLaren" userId="de8b1875-cdf3-4d4c-b68b-a066f2b43936" providerId="ADAL" clId="{1B6464CC-54D7-40A4-A9E8-A9EED94B6E1A}" dt="2024-04-03T13:02:07.580" v="74" actId="14100"/>
          <ac:spMkLst>
            <pc:docMk/>
            <pc:sldMk cId="3362370413" sldId="1121"/>
            <ac:spMk id="7" creationId="{120F94A6-3A3E-2C2A-B81B-72767EEE55D6}"/>
          </ac:spMkLst>
        </pc:spChg>
        <pc:spChg chg="del">
          <ac:chgData name="Susan McLaren" userId="de8b1875-cdf3-4d4c-b68b-a066f2b43936" providerId="ADAL" clId="{1B6464CC-54D7-40A4-A9E8-A9EED94B6E1A}" dt="2024-04-03T12:49:33.503" v="24" actId="478"/>
          <ac:spMkLst>
            <pc:docMk/>
            <pc:sldMk cId="3362370413" sldId="1121"/>
            <ac:spMk id="13" creationId="{32E944DE-C677-40B1-6C3A-E8ADF4EDC5F5}"/>
          </ac:spMkLst>
        </pc:spChg>
        <pc:spChg chg="del topLvl">
          <ac:chgData name="Susan McLaren" userId="de8b1875-cdf3-4d4c-b68b-a066f2b43936" providerId="ADAL" clId="{1B6464CC-54D7-40A4-A9E8-A9EED94B6E1A}" dt="2024-04-03T12:49:30.134" v="22" actId="478"/>
          <ac:spMkLst>
            <pc:docMk/>
            <pc:sldMk cId="3362370413" sldId="1121"/>
            <ac:spMk id="14" creationId="{9CF92CF6-F1DF-82B8-106C-E189DDAB4477}"/>
          </ac:spMkLst>
        </pc:spChg>
        <pc:spChg chg="del topLvl">
          <ac:chgData name="Susan McLaren" userId="de8b1875-cdf3-4d4c-b68b-a066f2b43936" providerId="ADAL" clId="{1B6464CC-54D7-40A4-A9E8-A9EED94B6E1A}" dt="2024-04-03T12:46:39.058" v="14" actId="478"/>
          <ac:spMkLst>
            <pc:docMk/>
            <pc:sldMk cId="3362370413" sldId="1121"/>
            <ac:spMk id="15" creationId="{7F11447D-041D-FB3F-1C44-91AA6D868589}"/>
          </ac:spMkLst>
        </pc:spChg>
        <pc:spChg chg="del mod topLvl">
          <ac:chgData name="Susan McLaren" userId="de8b1875-cdf3-4d4c-b68b-a066f2b43936" providerId="ADAL" clId="{1B6464CC-54D7-40A4-A9E8-A9EED94B6E1A}" dt="2024-04-03T12:46:28.455" v="9" actId="478"/>
          <ac:spMkLst>
            <pc:docMk/>
            <pc:sldMk cId="3362370413" sldId="1121"/>
            <ac:spMk id="16" creationId="{B2AA0DA9-F488-6B61-B609-519BC84B2D7E}"/>
          </ac:spMkLst>
        </pc:spChg>
        <pc:spChg chg="del topLvl">
          <ac:chgData name="Susan McLaren" userId="de8b1875-cdf3-4d4c-b68b-a066f2b43936" providerId="ADAL" clId="{1B6464CC-54D7-40A4-A9E8-A9EED94B6E1A}" dt="2024-04-03T12:46:29.859" v="10" actId="478"/>
          <ac:spMkLst>
            <pc:docMk/>
            <pc:sldMk cId="3362370413" sldId="1121"/>
            <ac:spMk id="22" creationId="{E7FE3A44-6B09-3F27-E3F4-CE4EEBA562D5}"/>
          </ac:spMkLst>
        </pc:spChg>
        <pc:spChg chg="del mod topLvl">
          <ac:chgData name="Susan McLaren" userId="de8b1875-cdf3-4d4c-b68b-a066f2b43936" providerId="ADAL" clId="{1B6464CC-54D7-40A4-A9E8-A9EED94B6E1A}" dt="2024-04-03T12:46:44.313" v="17" actId="478"/>
          <ac:spMkLst>
            <pc:docMk/>
            <pc:sldMk cId="3362370413" sldId="1121"/>
            <ac:spMk id="23" creationId="{41761763-B43C-82B9-5348-6DD32710E8D4}"/>
          </ac:spMkLst>
        </pc:spChg>
        <pc:spChg chg="del mod topLvl">
          <ac:chgData name="Susan McLaren" userId="de8b1875-cdf3-4d4c-b68b-a066f2b43936" providerId="ADAL" clId="{1B6464CC-54D7-40A4-A9E8-A9EED94B6E1A}" dt="2024-04-03T12:49:28.278" v="21" actId="478"/>
          <ac:spMkLst>
            <pc:docMk/>
            <pc:sldMk cId="3362370413" sldId="1121"/>
            <ac:spMk id="24" creationId="{7D841210-AA2C-BC1F-73C6-A541D8E00003}"/>
          </ac:spMkLst>
        </pc:spChg>
        <pc:spChg chg="del">
          <ac:chgData name="Susan McLaren" userId="de8b1875-cdf3-4d4c-b68b-a066f2b43936" providerId="ADAL" clId="{1B6464CC-54D7-40A4-A9E8-A9EED94B6E1A}" dt="2024-04-03T12:46:22.544" v="6" actId="478"/>
          <ac:spMkLst>
            <pc:docMk/>
            <pc:sldMk cId="3362370413" sldId="1121"/>
            <ac:spMk id="25" creationId="{70EAC278-1E2F-5A88-CB37-D41312EA7771}"/>
          </ac:spMkLst>
        </pc:spChg>
        <pc:grpChg chg="del">
          <ac:chgData name="Susan McLaren" userId="de8b1875-cdf3-4d4c-b68b-a066f2b43936" providerId="ADAL" clId="{1B6464CC-54D7-40A4-A9E8-A9EED94B6E1A}" dt="2024-04-03T12:46:28.455" v="9" actId="478"/>
          <ac:grpSpMkLst>
            <pc:docMk/>
            <pc:sldMk cId="3362370413" sldId="1121"/>
            <ac:grpSpMk id="26" creationId="{A5DBF198-18B6-0CF7-DAAD-496804908774}"/>
          </ac:grpSpMkLst>
        </pc:grpChg>
        <pc:grpChg chg="del">
          <ac:chgData name="Susan McLaren" userId="de8b1875-cdf3-4d4c-b68b-a066f2b43936" providerId="ADAL" clId="{1B6464CC-54D7-40A4-A9E8-A9EED94B6E1A}" dt="2024-04-03T12:46:39.058" v="14" actId="478"/>
          <ac:grpSpMkLst>
            <pc:docMk/>
            <pc:sldMk cId="3362370413" sldId="1121"/>
            <ac:grpSpMk id="27" creationId="{9E5C0A70-38F9-0743-5504-E1F68B7FBF7F}"/>
          </ac:grpSpMkLst>
        </pc:grpChg>
        <pc:grpChg chg="del">
          <ac:chgData name="Susan McLaren" userId="de8b1875-cdf3-4d4c-b68b-a066f2b43936" providerId="ADAL" clId="{1B6464CC-54D7-40A4-A9E8-A9EED94B6E1A}" dt="2024-04-03T12:49:31.013" v="23" actId="478"/>
          <ac:grpSpMkLst>
            <pc:docMk/>
            <pc:sldMk cId="3362370413" sldId="1121"/>
            <ac:grpSpMk id="28" creationId="{835CFA5F-892B-8D47-6E0E-1C4F7778BCAA}"/>
          </ac:grpSpMkLst>
        </pc:grpChg>
        <pc:grpChg chg="del mod">
          <ac:chgData name="Susan McLaren" userId="de8b1875-cdf3-4d4c-b68b-a066f2b43936" providerId="ADAL" clId="{1B6464CC-54D7-40A4-A9E8-A9EED94B6E1A}" dt="2024-04-03T12:49:28.278" v="21" actId="478"/>
          <ac:grpSpMkLst>
            <pc:docMk/>
            <pc:sldMk cId="3362370413" sldId="1121"/>
            <ac:grpSpMk id="31" creationId="{E8A88668-BC9A-CE74-95BE-E3BF5BFD0715}"/>
          </ac:grpSpMkLst>
        </pc:grpChg>
        <pc:grpChg chg="del">
          <ac:chgData name="Susan McLaren" userId="de8b1875-cdf3-4d4c-b68b-a066f2b43936" providerId="ADAL" clId="{1B6464CC-54D7-40A4-A9E8-A9EED94B6E1A}" dt="2024-04-03T12:46:40.339" v="15" actId="478"/>
          <ac:grpSpMkLst>
            <pc:docMk/>
            <pc:sldMk cId="3362370413" sldId="1121"/>
            <ac:grpSpMk id="66" creationId="{17435382-7EE3-4639-BF48-C84C7D0A8EC5}"/>
          </ac:grpSpMkLst>
        </pc:grpChg>
        <pc:grpChg chg="del">
          <ac:chgData name="Susan McLaren" userId="de8b1875-cdf3-4d4c-b68b-a066f2b43936" providerId="ADAL" clId="{1B6464CC-54D7-40A4-A9E8-A9EED94B6E1A}" dt="2024-04-03T12:46:22.544" v="6" actId="478"/>
          <ac:grpSpMkLst>
            <pc:docMk/>
            <pc:sldMk cId="3362370413" sldId="1121"/>
            <ac:grpSpMk id="152" creationId="{BAB9788A-96EA-3B4F-A58F-3A4FB9A4505F}"/>
          </ac:grpSpMkLst>
        </pc:grpChg>
        <pc:grpChg chg="del">
          <ac:chgData name="Susan McLaren" userId="de8b1875-cdf3-4d4c-b68b-a066f2b43936" providerId="ADAL" clId="{1B6464CC-54D7-40A4-A9E8-A9EED94B6E1A}" dt="2024-04-03T12:46:22.544" v="6" actId="478"/>
          <ac:grpSpMkLst>
            <pc:docMk/>
            <pc:sldMk cId="3362370413" sldId="1121"/>
            <ac:grpSpMk id="161" creationId="{1C710F3A-B3CB-36E8-C49F-2E09D0FB1A5F}"/>
          </ac:grpSpMkLst>
        </pc:grpChg>
        <pc:picChg chg="add del mod">
          <ac:chgData name="Susan McLaren" userId="de8b1875-cdf3-4d4c-b68b-a066f2b43936" providerId="ADAL" clId="{1B6464CC-54D7-40A4-A9E8-A9EED94B6E1A}" dt="2024-04-03T12:53:13.662" v="31" actId="478"/>
          <ac:picMkLst>
            <pc:docMk/>
            <pc:sldMk cId="3362370413" sldId="1121"/>
            <ac:picMk id="1026" creationId="{40762FAF-52D8-86C5-4F52-4D638B73798C}"/>
          </ac:picMkLst>
        </pc:picChg>
        <pc:picChg chg="add del mod">
          <ac:chgData name="Susan McLaren" userId="de8b1875-cdf3-4d4c-b68b-a066f2b43936" providerId="ADAL" clId="{1B6464CC-54D7-40A4-A9E8-A9EED94B6E1A}" dt="2024-04-03T12:55:32.460" v="38" actId="478"/>
          <ac:picMkLst>
            <pc:docMk/>
            <pc:sldMk cId="3362370413" sldId="1121"/>
            <ac:picMk id="1028" creationId="{3E67762E-862A-D4A7-C316-BC7FAA4A2937}"/>
          </ac:picMkLst>
        </pc:picChg>
        <pc:picChg chg="add del mod">
          <ac:chgData name="Susan McLaren" userId="de8b1875-cdf3-4d4c-b68b-a066f2b43936" providerId="ADAL" clId="{1B6464CC-54D7-40A4-A9E8-A9EED94B6E1A}" dt="2024-04-03T12:58:53.376" v="53" actId="478"/>
          <ac:picMkLst>
            <pc:docMk/>
            <pc:sldMk cId="3362370413" sldId="1121"/>
            <ac:picMk id="1030" creationId="{3681268D-B821-49AD-3C45-64C6E691E2EB}"/>
          </ac:picMkLst>
        </pc:picChg>
      </pc:sldChg>
      <pc:sldChg chg="addSp delSp modSp new del mod ord">
        <pc:chgData name="Susan McLaren" userId="de8b1875-cdf3-4d4c-b68b-a066f2b43936" providerId="ADAL" clId="{1B6464CC-54D7-40A4-A9E8-A9EED94B6E1A}" dt="2024-04-03T13:00:58.598" v="70" actId="2696"/>
        <pc:sldMkLst>
          <pc:docMk/>
          <pc:sldMk cId="368468240" sldId="1122"/>
        </pc:sldMkLst>
        <pc:spChg chg="del mod">
          <ac:chgData name="Susan McLaren" userId="de8b1875-cdf3-4d4c-b68b-a066f2b43936" providerId="ADAL" clId="{1B6464CC-54D7-40A4-A9E8-A9EED94B6E1A}" dt="2024-04-03T12:58:03.096" v="47" actId="478"/>
          <ac:spMkLst>
            <pc:docMk/>
            <pc:sldMk cId="368468240" sldId="1122"/>
            <ac:spMk id="2" creationId="{ED17B714-61A3-9583-F66F-E072404C7708}"/>
          </ac:spMkLst>
        </pc:spChg>
        <pc:spChg chg="del">
          <ac:chgData name="Susan McLaren" userId="de8b1875-cdf3-4d4c-b68b-a066f2b43936" providerId="ADAL" clId="{1B6464CC-54D7-40A4-A9E8-A9EED94B6E1A}" dt="2024-04-03T12:56:16.886" v="42"/>
          <ac:spMkLst>
            <pc:docMk/>
            <pc:sldMk cId="368468240" sldId="1122"/>
            <ac:spMk id="3" creationId="{4ABCCD57-BB77-37F3-805B-3511756DD87E}"/>
          </ac:spMkLst>
        </pc:spChg>
        <pc:picChg chg="add mod">
          <ac:chgData name="Susan McLaren" userId="de8b1875-cdf3-4d4c-b68b-a066f2b43936" providerId="ADAL" clId="{1B6464CC-54D7-40A4-A9E8-A9EED94B6E1A}" dt="2024-04-03T12:58:35.949" v="50" actId="1076"/>
          <ac:picMkLst>
            <pc:docMk/>
            <pc:sldMk cId="368468240" sldId="1122"/>
            <ac:picMk id="2050" creationId="{8CE9DFD9-01E2-E19F-6D12-8B739CE9BE94}"/>
          </ac:picMkLst>
        </pc:picChg>
      </pc:sldChg>
      <pc:sldChg chg="addSp delSp modSp add mod modNotesTx">
        <pc:chgData name="Susan McLaren" userId="de8b1875-cdf3-4d4c-b68b-a066f2b43936" providerId="ADAL" clId="{1B6464CC-54D7-40A4-A9E8-A9EED94B6E1A}" dt="2024-04-03T15:05:13.009" v="608" actId="6549"/>
        <pc:sldMkLst>
          <pc:docMk/>
          <pc:sldMk cId="2611888236" sldId="1123"/>
        </pc:sldMkLst>
        <pc:spChg chg="add mod">
          <ac:chgData name="Susan McLaren" userId="de8b1875-cdf3-4d4c-b68b-a066f2b43936" providerId="ADAL" clId="{1B6464CC-54D7-40A4-A9E8-A9EED94B6E1A}" dt="2024-04-03T15:01:34.006" v="607" actId="6549"/>
          <ac:spMkLst>
            <pc:docMk/>
            <pc:sldMk cId="2611888236" sldId="1123"/>
            <ac:spMk id="9" creationId="{2D5C4D9F-8EE7-4BA2-E00D-D73030664017}"/>
          </ac:spMkLst>
        </pc:spChg>
        <pc:spChg chg="add del mod">
          <ac:chgData name="Susan McLaren" userId="de8b1875-cdf3-4d4c-b68b-a066f2b43936" providerId="ADAL" clId="{1B6464CC-54D7-40A4-A9E8-A9EED94B6E1A}" dt="2024-04-03T13:39:47.733" v="391"/>
          <ac:spMkLst>
            <pc:docMk/>
            <pc:sldMk cId="2611888236" sldId="1123"/>
            <ac:spMk id="11" creationId="{36E77A3C-ABE0-1FE2-281A-3F5DDFF903D0}"/>
          </ac:spMkLst>
        </pc:spChg>
        <pc:spChg chg="add mod">
          <ac:chgData name="Susan McLaren" userId="de8b1875-cdf3-4d4c-b68b-a066f2b43936" providerId="ADAL" clId="{1B6464CC-54D7-40A4-A9E8-A9EED94B6E1A}" dt="2024-04-03T13:42:05.390" v="565" actId="1076"/>
          <ac:spMkLst>
            <pc:docMk/>
            <pc:sldMk cId="2611888236" sldId="1123"/>
            <ac:spMk id="12" creationId="{09A40E18-5A09-983C-EA91-8837B405F9ED}"/>
          </ac:spMkLst>
        </pc:spChg>
        <pc:picChg chg="add mod">
          <ac:chgData name="Susan McLaren" userId="de8b1875-cdf3-4d4c-b68b-a066f2b43936" providerId="ADAL" clId="{1B6464CC-54D7-40A4-A9E8-A9EED94B6E1A}" dt="2024-04-03T13:42:38.591" v="569" actId="1076"/>
          <ac:picMkLst>
            <pc:docMk/>
            <pc:sldMk cId="2611888236" sldId="1123"/>
            <ac:picMk id="8" creationId="{BBD6B9B6-23AA-AAA1-7A76-7AD07AB3CE58}"/>
          </ac:picMkLst>
        </pc:picChg>
        <pc:picChg chg="del mod">
          <ac:chgData name="Susan McLaren" userId="de8b1875-cdf3-4d4c-b68b-a066f2b43936" providerId="ADAL" clId="{1B6464CC-54D7-40A4-A9E8-A9EED94B6E1A}" dt="2024-04-03T13:30:14.696" v="83" actId="478"/>
          <ac:picMkLst>
            <pc:docMk/>
            <pc:sldMk cId="2611888236" sldId="1123"/>
            <ac:picMk id="1030" creationId="{3681268D-B821-49AD-3C45-64C6E691E2EB}"/>
          </ac:picMkLst>
        </pc:picChg>
        <pc:picChg chg="add del mod">
          <ac:chgData name="Susan McLaren" userId="de8b1875-cdf3-4d4c-b68b-a066f2b43936" providerId="ADAL" clId="{1B6464CC-54D7-40A4-A9E8-A9EED94B6E1A}" dt="2024-04-03T13:30:13.706" v="82" actId="478"/>
          <ac:picMkLst>
            <pc:docMk/>
            <pc:sldMk cId="2611888236" sldId="1123"/>
            <ac:picMk id="5122" creationId="{DD59455C-CB22-E468-C222-CBDFF86882DB}"/>
          </ac:picMkLst>
        </pc:picChg>
        <pc:picChg chg="add mod">
          <ac:chgData name="Susan McLaren" userId="de8b1875-cdf3-4d4c-b68b-a066f2b43936" providerId="ADAL" clId="{1B6464CC-54D7-40A4-A9E8-A9EED94B6E1A}" dt="2024-04-03T13:42:29.687" v="568" actId="1076"/>
          <ac:picMkLst>
            <pc:docMk/>
            <pc:sldMk cId="2611888236" sldId="1123"/>
            <ac:picMk id="5124" creationId="{BC867349-C8A0-D700-A5BC-9C150F29B748}"/>
          </ac:picMkLst>
        </pc:picChg>
      </pc:sldChg>
      <pc:sldChg chg="addSp delSp modSp add mod ord">
        <pc:chgData name="Susan McLaren" userId="de8b1875-cdf3-4d4c-b68b-a066f2b43936" providerId="ADAL" clId="{1B6464CC-54D7-40A4-A9E8-A9EED94B6E1A}" dt="2024-04-03T15:00:28.782" v="573" actId="1076"/>
        <pc:sldMkLst>
          <pc:docMk/>
          <pc:sldMk cId="1936595850" sldId="1124"/>
        </pc:sldMkLst>
        <pc:spChg chg="del mod">
          <ac:chgData name="Susan McLaren" userId="de8b1875-cdf3-4d4c-b68b-a066f2b43936" providerId="ADAL" clId="{1B6464CC-54D7-40A4-A9E8-A9EED94B6E1A}" dt="2024-04-03T12:59:27.977" v="60" actId="478"/>
          <ac:spMkLst>
            <pc:docMk/>
            <pc:sldMk cId="1936595850" sldId="1124"/>
            <ac:spMk id="2" creationId="{5780EF04-67A2-F81F-8408-74E96B07E97F}"/>
          </ac:spMkLst>
        </pc:spChg>
        <pc:spChg chg="add mod">
          <ac:chgData name="Susan McLaren" userId="de8b1875-cdf3-4d4c-b68b-a066f2b43936" providerId="ADAL" clId="{1B6464CC-54D7-40A4-A9E8-A9EED94B6E1A}" dt="2024-04-03T15:00:28.782" v="573" actId="1076"/>
          <ac:spMkLst>
            <pc:docMk/>
            <pc:sldMk cId="1936595850" sldId="1124"/>
            <ac:spMk id="5" creationId="{A46589B5-7345-2115-42A6-BC0A1A03FB57}"/>
          </ac:spMkLst>
        </pc:spChg>
        <pc:spChg chg="add del mod">
          <ac:chgData name="Susan McLaren" userId="de8b1875-cdf3-4d4c-b68b-a066f2b43936" providerId="ADAL" clId="{1B6464CC-54D7-40A4-A9E8-A9EED94B6E1A}" dt="2024-04-03T13:00:56.839" v="69"/>
          <ac:spMkLst>
            <pc:docMk/>
            <pc:sldMk cId="1936595850" sldId="1124"/>
            <ac:spMk id="6" creationId="{ED80E555-1CA7-0203-2076-66F321B793A2}"/>
          </ac:spMkLst>
        </pc:spChg>
        <pc:grpChg chg="del">
          <ac:chgData name="Susan McLaren" userId="de8b1875-cdf3-4d4c-b68b-a066f2b43936" providerId="ADAL" clId="{1B6464CC-54D7-40A4-A9E8-A9EED94B6E1A}" dt="2024-04-03T12:59:21.123" v="57" actId="478"/>
          <ac:grpSpMkLst>
            <pc:docMk/>
            <pc:sldMk cId="1936595850" sldId="1124"/>
            <ac:grpSpMk id="8" creationId="{DF262D6B-2F50-FD5C-3A7A-00A6FE2C70CA}"/>
          </ac:grpSpMkLst>
        </pc:grpChg>
        <pc:picChg chg="add">
          <ac:chgData name="Susan McLaren" userId="de8b1875-cdf3-4d4c-b68b-a066f2b43936" providerId="ADAL" clId="{1B6464CC-54D7-40A4-A9E8-A9EED94B6E1A}" dt="2024-04-03T13:00:53.355" v="67"/>
          <ac:picMkLst>
            <pc:docMk/>
            <pc:sldMk cId="1936595850" sldId="1124"/>
            <ac:picMk id="3074" creationId="{2217ACD5-B38A-CE2A-430A-DE63668D94D2}"/>
          </ac:picMkLst>
        </pc:picChg>
      </pc:sldChg>
      <pc:sldChg chg="add del">
        <pc:chgData name="Susan McLaren" userId="de8b1875-cdf3-4d4c-b68b-a066f2b43936" providerId="ADAL" clId="{1B6464CC-54D7-40A4-A9E8-A9EED94B6E1A}" dt="2024-04-03T13:00:15.239" v="65" actId="47"/>
        <pc:sldMkLst>
          <pc:docMk/>
          <pc:sldMk cId="3283040101" sldId="1125"/>
        </pc:sldMkLst>
      </pc:sldChg>
    </pc:docChg>
  </pc:docChgLst>
  <pc:docChgLst>
    <pc:chgData name="Scott Robison" userId="c42186be-31c3-4e13-8d7e-85e71fb3ba32" providerId="ADAL" clId="{F93C826A-F4BB-47D1-829F-8C1FAA2A08B5}"/>
    <pc:docChg chg="modSld">
      <pc:chgData name="Scott Robison" userId="c42186be-31c3-4e13-8d7e-85e71fb3ba32" providerId="ADAL" clId="{F93C826A-F4BB-47D1-829F-8C1FAA2A08B5}" dt="2024-07-31T10:23:00.755" v="9" actId="20577"/>
      <pc:docMkLst>
        <pc:docMk/>
      </pc:docMkLst>
      <pc:sldChg chg="modSp mod">
        <pc:chgData name="Scott Robison" userId="c42186be-31c3-4e13-8d7e-85e71fb3ba32" providerId="ADAL" clId="{F93C826A-F4BB-47D1-829F-8C1FAA2A08B5}" dt="2024-07-31T10:23:00.755" v="9" actId="20577"/>
        <pc:sldMkLst>
          <pc:docMk/>
          <pc:sldMk cId="1230831945" sldId="1040"/>
        </pc:sldMkLst>
        <pc:spChg chg="mod">
          <ac:chgData name="Scott Robison" userId="c42186be-31c3-4e13-8d7e-85e71fb3ba32" providerId="ADAL" clId="{F93C826A-F4BB-47D1-829F-8C1FAA2A08B5}" dt="2024-07-31T10:23:00.755" v="9" actId="20577"/>
          <ac:spMkLst>
            <pc:docMk/>
            <pc:sldMk cId="1230831945" sldId="1040"/>
            <ac:spMk id="7" creationId="{364C5B7F-553C-EC49-B3A3-8E3A33DD8A18}"/>
          </ac:spMkLst>
        </pc:spChg>
      </pc:sldChg>
    </pc:docChg>
  </pc:docChgLst>
  <pc:docChgLst>
    <pc:chgData name="Tom Harley" userId="7a02a28f-a85d-4bcc-8f66-1eedad719d2e" providerId="ADAL" clId="{B0EFFB77-A88A-4256-A305-40088553ED50}"/>
    <pc:docChg chg="undo custSel addSld delSld modSld">
      <pc:chgData name="Tom Harley" userId="7a02a28f-a85d-4bcc-8f66-1eedad719d2e" providerId="ADAL" clId="{B0EFFB77-A88A-4256-A305-40088553ED50}" dt="2024-07-23T16:05:49.481" v="364" actId="47"/>
      <pc:docMkLst>
        <pc:docMk/>
      </pc:docMkLst>
      <pc:sldChg chg="addSp delSp modSp mod">
        <pc:chgData name="Tom Harley" userId="7a02a28f-a85d-4bcc-8f66-1eedad719d2e" providerId="ADAL" clId="{B0EFFB77-A88A-4256-A305-40088553ED50}" dt="2024-07-23T10:29:47.139" v="356" actId="34135"/>
        <pc:sldMkLst>
          <pc:docMk/>
          <pc:sldMk cId="255718622" sldId="381"/>
        </pc:sldMkLst>
        <pc:spChg chg="mod">
          <ac:chgData name="Tom Harley" userId="7a02a28f-a85d-4bcc-8f66-1eedad719d2e" providerId="ADAL" clId="{B0EFFB77-A88A-4256-A305-40088553ED50}" dt="2024-07-23T10:29:47.139" v="356" actId="34135"/>
          <ac:spMkLst>
            <pc:docMk/>
            <pc:sldMk cId="255718622" sldId="381"/>
            <ac:spMk id="2" creationId="{F87868AB-3EF5-4223-2E67-C78E655D7268}"/>
          </ac:spMkLst>
        </pc:spChg>
        <pc:spChg chg="mod">
          <ac:chgData name="Tom Harley" userId="7a02a28f-a85d-4bcc-8f66-1eedad719d2e" providerId="ADAL" clId="{B0EFFB77-A88A-4256-A305-40088553ED50}" dt="2024-07-23T10:29:47.139" v="356" actId="34135"/>
          <ac:spMkLst>
            <pc:docMk/>
            <pc:sldMk cId="255718622" sldId="381"/>
            <ac:spMk id="6" creationId="{DCC57DD0-50F9-4A0C-9FB7-CA47AAF60F18}"/>
          </ac:spMkLst>
        </pc:spChg>
        <pc:spChg chg="mod">
          <ac:chgData name="Tom Harley" userId="7a02a28f-a85d-4bcc-8f66-1eedad719d2e" providerId="ADAL" clId="{B0EFFB77-A88A-4256-A305-40088553ED50}" dt="2024-07-23T10:29:47.139" v="356" actId="34135"/>
          <ac:spMkLst>
            <pc:docMk/>
            <pc:sldMk cId="255718622" sldId="381"/>
            <ac:spMk id="7" creationId="{EC84C851-1BC8-9BCA-2030-B5EF83B5F453}"/>
          </ac:spMkLst>
        </pc:spChg>
        <pc:spChg chg="mod">
          <ac:chgData name="Tom Harley" userId="7a02a28f-a85d-4bcc-8f66-1eedad719d2e" providerId="ADAL" clId="{B0EFFB77-A88A-4256-A305-40088553ED50}" dt="2024-07-23T10:29:47.139" v="356" actId="34135"/>
          <ac:spMkLst>
            <pc:docMk/>
            <pc:sldMk cId="255718622" sldId="381"/>
            <ac:spMk id="8" creationId="{77AA205E-9DE6-49FB-AF94-46E112D6FA95}"/>
          </ac:spMkLst>
        </pc:spChg>
        <pc:spChg chg="mod">
          <ac:chgData name="Tom Harley" userId="7a02a28f-a85d-4bcc-8f66-1eedad719d2e" providerId="ADAL" clId="{B0EFFB77-A88A-4256-A305-40088553ED50}" dt="2024-07-23T10:29:47.139" v="356" actId="34135"/>
          <ac:spMkLst>
            <pc:docMk/>
            <pc:sldMk cId="255718622" sldId="381"/>
            <ac:spMk id="9" creationId="{14CE900F-64D7-5458-90AF-E71DB549A23F}"/>
          </ac:spMkLst>
        </pc:spChg>
        <pc:spChg chg="mod">
          <ac:chgData name="Tom Harley" userId="7a02a28f-a85d-4bcc-8f66-1eedad719d2e" providerId="ADAL" clId="{B0EFFB77-A88A-4256-A305-40088553ED50}" dt="2024-07-23T10:29:47.139" v="356" actId="34135"/>
          <ac:spMkLst>
            <pc:docMk/>
            <pc:sldMk cId="255718622" sldId="381"/>
            <ac:spMk id="10" creationId="{B5E4B62D-DABE-4B21-9665-79F140D39A93}"/>
          </ac:spMkLst>
        </pc:spChg>
        <pc:spChg chg="mod">
          <ac:chgData name="Tom Harley" userId="7a02a28f-a85d-4bcc-8f66-1eedad719d2e" providerId="ADAL" clId="{B0EFFB77-A88A-4256-A305-40088553ED50}" dt="2024-07-23T10:29:47.139" v="356" actId="34135"/>
          <ac:spMkLst>
            <pc:docMk/>
            <pc:sldMk cId="255718622" sldId="381"/>
            <ac:spMk id="28" creationId="{D826E7B8-3C0D-4492-8E58-83D3B51B4B9D}"/>
          </ac:spMkLst>
        </pc:spChg>
        <pc:spChg chg="mod">
          <ac:chgData name="Tom Harley" userId="7a02a28f-a85d-4bcc-8f66-1eedad719d2e" providerId="ADAL" clId="{B0EFFB77-A88A-4256-A305-40088553ED50}" dt="2024-07-23T10:29:47.139" v="356" actId="34135"/>
          <ac:spMkLst>
            <pc:docMk/>
            <pc:sldMk cId="255718622" sldId="381"/>
            <ac:spMk id="34" creationId="{EAB81CCD-9B82-45C8-839D-ED04DA26D9C1}"/>
          </ac:spMkLst>
        </pc:spChg>
        <pc:spChg chg="mod">
          <ac:chgData name="Tom Harley" userId="7a02a28f-a85d-4bcc-8f66-1eedad719d2e" providerId="ADAL" clId="{B0EFFB77-A88A-4256-A305-40088553ED50}" dt="2024-07-23T10:29:47.139" v="356" actId="34135"/>
          <ac:spMkLst>
            <pc:docMk/>
            <pc:sldMk cId="255718622" sldId="381"/>
            <ac:spMk id="40" creationId="{BB57CEA3-644C-42FC-92B8-60FC7248E2EF}"/>
          </ac:spMkLst>
        </pc:spChg>
        <pc:spChg chg="mod">
          <ac:chgData name="Tom Harley" userId="7a02a28f-a85d-4bcc-8f66-1eedad719d2e" providerId="ADAL" clId="{B0EFFB77-A88A-4256-A305-40088553ED50}" dt="2024-07-23T10:29:47.139" v="356" actId="34135"/>
          <ac:spMkLst>
            <pc:docMk/>
            <pc:sldMk cId="255718622" sldId="381"/>
            <ac:spMk id="48" creationId="{2DDBDAD0-AE8A-4B72-A5D8-A8C023F29F87}"/>
          </ac:spMkLst>
        </pc:spChg>
        <pc:spChg chg="mod">
          <ac:chgData name="Tom Harley" userId="7a02a28f-a85d-4bcc-8f66-1eedad719d2e" providerId="ADAL" clId="{B0EFFB77-A88A-4256-A305-40088553ED50}" dt="2024-07-23T10:29:47.139" v="356" actId="34135"/>
          <ac:spMkLst>
            <pc:docMk/>
            <pc:sldMk cId="255718622" sldId="381"/>
            <ac:spMk id="52" creationId="{58A114CC-FF26-40E0-8B87-D4113F407AEB}"/>
          </ac:spMkLst>
        </pc:spChg>
        <pc:grpChg chg="mod">
          <ac:chgData name="Tom Harley" userId="7a02a28f-a85d-4bcc-8f66-1eedad719d2e" providerId="ADAL" clId="{B0EFFB77-A88A-4256-A305-40088553ED50}" dt="2024-07-23T10:29:47.139" v="356" actId="34135"/>
          <ac:grpSpMkLst>
            <pc:docMk/>
            <pc:sldMk cId="255718622" sldId="381"/>
            <ac:grpSpMk id="3" creationId="{AFB33F03-2970-3549-399B-A65B802C9C1E}"/>
          </ac:grpSpMkLst>
        </pc:grpChg>
        <pc:grpChg chg="mod">
          <ac:chgData name="Tom Harley" userId="7a02a28f-a85d-4bcc-8f66-1eedad719d2e" providerId="ADAL" clId="{B0EFFB77-A88A-4256-A305-40088553ED50}" dt="2024-07-23T10:29:47.139" v="356" actId="34135"/>
          <ac:grpSpMkLst>
            <pc:docMk/>
            <pc:sldMk cId="255718622" sldId="381"/>
            <ac:grpSpMk id="5" creationId="{930FC88B-03E0-ED96-BFF6-6C77B534CB0F}"/>
          </ac:grpSpMkLst>
        </pc:grpChg>
        <pc:grpChg chg="mod">
          <ac:chgData name="Tom Harley" userId="7a02a28f-a85d-4bcc-8f66-1eedad719d2e" providerId="ADAL" clId="{B0EFFB77-A88A-4256-A305-40088553ED50}" dt="2024-07-23T10:29:47.139" v="356" actId="34135"/>
          <ac:grpSpMkLst>
            <pc:docMk/>
            <pc:sldMk cId="255718622" sldId="381"/>
            <ac:grpSpMk id="14" creationId="{D6494DA1-9A72-6E5A-EC04-B2C43191F279}"/>
          </ac:grpSpMkLst>
        </pc:grpChg>
        <pc:grpChg chg="add mod">
          <ac:chgData name="Tom Harley" userId="7a02a28f-a85d-4bcc-8f66-1eedad719d2e" providerId="ADAL" clId="{B0EFFB77-A88A-4256-A305-40088553ED50}" dt="2024-07-23T10:29:47.139" v="356" actId="34135"/>
          <ac:grpSpMkLst>
            <pc:docMk/>
            <pc:sldMk cId="255718622" sldId="381"/>
            <ac:grpSpMk id="18" creationId="{FCF0B292-AE83-0CAE-2CC8-C05F1C694992}"/>
          </ac:grpSpMkLst>
        </pc:grpChg>
        <pc:picChg chg="mod">
          <ac:chgData name="Tom Harley" userId="7a02a28f-a85d-4bcc-8f66-1eedad719d2e" providerId="ADAL" clId="{B0EFFB77-A88A-4256-A305-40088553ED50}" dt="2024-07-23T10:29:47.139" v="356" actId="34135"/>
          <ac:picMkLst>
            <pc:docMk/>
            <pc:sldMk cId="255718622" sldId="381"/>
            <ac:picMk id="4" creationId="{7CAC3536-B5B8-4662-67C5-02A38C49B8EA}"/>
          </ac:picMkLst>
        </pc:picChg>
        <pc:picChg chg="mod">
          <ac:chgData name="Tom Harley" userId="7a02a28f-a85d-4bcc-8f66-1eedad719d2e" providerId="ADAL" clId="{B0EFFB77-A88A-4256-A305-40088553ED50}" dt="2024-07-23T10:29:47.139" v="356" actId="34135"/>
          <ac:picMkLst>
            <pc:docMk/>
            <pc:sldMk cId="255718622" sldId="381"/>
            <ac:picMk id="11" creationId="{16BBF697-E1AA-403F-9409-BB93D0082FC9}"/>
          </ac:picMkLst>
        </pc:picChg>
        <pc:picChg chg="mod">
          <ac:chgData name="Tom Harley" userId="7a02a28f-a85d-4bcc-8f66-1eedad719d2e" providerId="ADAL" clId="{B0EFFB77-A88A-4256-A305-40088553ED50}" dt="2024-07-23T10:29:47.139" v="356" actId="34135"/>
          <ac:picMkLst>
            <pc:docMk/>
            <pc:sldMk cId="255718622" sldId="381"/>
            <ac:picMk id="12" creationId="{A0A56528-6D52-9CB8-D370-5AA909B5A5E8}"/>
          </ac:picMkLst>
        </pc:picChg>
        <pc:picChg chg="mod">
          <ac:chgData name="Tom Harley" userId="7a02a28f-a85d-4bcc-8f66-1eedad719d2e" providerId="ADAL" clId="{B0EFFB77-A88A-4256-A305-40088553ED50}" dt="2024-07-23T10:29:47.139" v="356" actId="34135"/>
          <ac:picMkLst>
            <pc:docMk/>
            <pc:sldMk cId="255718622" sldId="381"/>
            <ac:picMk id="13" creationId="{DB605CBD-F702-4B02-8596-E658F6063887}"/>
          </ac:picMkLst>
        </pc:picChg>
        <pc:picChg chg="mod">
          <ac:chgData name="Tom Harley" userId="7a02a28f-a85d-4bcc-8f66-1eedad719d2e" providerId="ADAL" clId="{B0EFFB77-A88A-4256-A305-40088553ED50}" dt="2024-07-23T10:29:47.139" v="356" actId="34135"/>
          <ac:picMkLst>
            <pc:docMk/>
            <pc:sldMk cId="255718622" sldId="381"/>
            <ac:picMk id="15" creationId="{7FF2034E-7D0B-4756-BDDC-7FF96F06EFA9}"/>
          </ac:picMkLst>
        </pc:picChg>
        <pc:picChg chg="mod">
          <ac:chgData name="Tom Harley" userId="7a02a28f-a85d-4bcc-8f66-1eedad719d2e" providerId="ADAL" clId="{B0EFFB77-A88A-4256-A305-40088553ED50}" dt="2024-07-23T10:29:47.139" v="356" actId="34135"/>
          <ac:picMkLst>
            <pc:docMk/>
            <pc:sldMk cId="255718622" sldId="381"/>
            <ac:picMk id="16" creationId="{FA8A8AE0-3FB7-330D-BF77-ED1B5DE3ED0E}"/>
          </ac:picMkLst>
        </pc:picChg>
        <pc:picChg chg="mod">
          <ac:chgData name="Tom Harley" userId="7a02a28f-a85d-4bcc-8f66-1eedad719d2e" providerId="ADAL" clId="{B0EFFB77-A88A-4256-A305-40088553ED50}" dt="2024-07-23T10:29:47.139" v="356" actId="34135"/>
          <ac:picMkLst>
            <pc:docMk/>
            <pc:sldMk cId="255718622" sldId="381"/>
            <ac:picMk id="17" creationId="{86A34ABB-19E7-4A3B-A2B5-B55B730C4038}"/>
          </ac:picMkLst>
        </pc:picChg>
        <pc:picChg chg="del">
          <ac:chgData name="Tom Harley" userId="7a02a28f-a85d-4bcc-8f66-1eedad719d2e" providerId="ADAL" clId="{B0EFFB77-A88A-4256-A305-40088553ED50}" dt="2024-07-11T12:35:27.097" v="10" actId="478"/>
          <ac:picMkLst>
            <pc:docMk/>
            <pc:sldMk cId="255718622" sldId="381"/>
            <ac:picMk id="18" creationId="{621CB91E-C2F7-F23C-D98B-EA924BC8B2BA}"/>
          </ac:picMkLst>
        </pc:picChg>
        <pc:picChg chg="add mod">
          <ac:chgData name="Tom Harley" userId="7a02a28f-a85d-4bcc-8f66-1eedad719d2e" providerId="ADAL" clId="{B0EFFB77-A88A-4256-A305-40088553ED50}" dt="2024-07-23T10:29:47.139" v="356" actId="34135"/>
          <ac:picMkLst>
            <pc:docMk/>
            <pc:sldMk cId="255718622" sldId="381"/>
            <ac:picMk id="19" creationId="{6017EA8D-EC67-9A4B-8BD5-BC2F89A74BC6}"/>
          </ac:picMkLst>
        </pc:picChg>
        <pc:picChg chg="mod">
          <ac:chgData name="Tom Harley" userId="7a02a28f-a85d-4bcc-8f66-1eedad719d2e" providerId="ADAL" clId="{B0EFFB77-A88A-4256-A305-40088553ED50}" dt="2024-07-23T10:29:47.139" v="356" actId="34135"/>
          <ac:picMkLst>
            <pc:docMk/>
            <pc:sldMk cId="255718622" sldId="381"/>
            <ac:picMk id="20" creationId="{E5B93324-7CC7-4F4E-90CE-367BF0DDA0CC}"/>
          </ac:picMkLst>
        </pc:picChg>
        <pc:picChg chg="mod">
          <ac:chgData name="Tom Harley" userId="7a02a28f-a85d-4bcc-8f66-1eedad719d2e" providerId="ADAL" clId="{B0EFFB77-A88A-4256-A305-40088553ED50}" dt="2024-07-23T10:29:47.139" v="356" actId="34135"/>
          <ac:picMkLst>
            <pc:docMk/>
            <pc:sldMk cId="255718622" sldId="381"/>
            <ac:picMk id="26" creationId="{0E4C8F34-3F6D-4B61-85F0-C550D0ADF3EE}"/>
          </ac:picMkLst>
        </pc:picChg>
      </pc:sldChg>
      <pc:sldChg chg="addSp delSp modSp mod">
        <pc:chgData name="Tom Harley" userId="7a02a28f-a85d-4bcc-8f66-1eedad719d2e" providerId="ADAL" clId="{B0EFFB77-A88A-4256-A305-40088553ED50}" dt="2024-07-23T10:29:58.841" v="357" actId="34135"/>
        <pc:sldMkLst>
          <pc:docMk/>
          <pc:sldMk cId="3145466453" sldId="1028"/>
        </pc:sldMkLst>
        <pc:spChg chg="mod">
          <ac:chgData name="Tom Harley" userId="7a02a28f-a85d-4bcc-8f66-1eedad719d2e" providerId="ADAL" clId="{B0EFFB77-A88A-4256-A305-40088553ED50}" dt="2024-07-23T10:29:58.841" v="357" actId="34135"/>
          <ac:spMkLst>
            <pc:docMk/>
            <pc:sldMk cId="3145466453" sldId="1028"/>
            <ac:spMk id="4" creationId="{50D58CB7-7825-4167-B4DA-92C36FDFD8CD}"/>
          </ac:spMkLst>
        </pc:spChg>
        <pc:spChg chg="add del">
          <ac:chgData name="Tom Harley" userId="7a02a28f-a85d-4bcc-8f66-1eedad719d2e" providerId="ADAL" clId="{B0EFFB77-A88A-4256-A305-40088553ED50}" dt="2024-07-22T14:05:21.645" v="275" actId="26606"/>
          <ac:spMkLst>
            <pc:docMk/>
            <pc:sldMk cId="3145466453" sldId="1028"/>
            <ac:spMk id="11" creationId="{0671A8AE-40A1-4631-A6B8-581AFF065482}"/>
          </ac:spMkLst>
        </pc:spChg>
        <pc:spChg chg="add del">
          <ac:chgData name="Tom Harley" userId="7a02a28f-a85d-4bcc-8f66-1eedad719d2e" providerId="ADAL" clId="{B0EFFB77-A88A-4256-A305-40088553ED50}" dt="2024-07-22T14:05:21.645" v="275" actId="26606"/>
          <ac:spMkLst>
            <pc:docMk/>
            <pc:sldMk cId="3145466453" sldId="1028"/>
            <ac:spMk id="13" creationId="{AB58EF07-17C2-48CF-ABB0-EEF1F17CB8F0}"/>
          </ac:spMkLst>
        </pc:spChg>
        <pc:spChg chg="add del">
          <ac:chgData name="Tom Harley" userId="7a02a28f-a85d-4bcc-8f66-1eedad719d2e" providerId="ADAL" clId="{B0EFFB77-A88A-4256-A305-40088553ED50}" dt="2024-07-22T14:05:21.645" v="275" actId="26606"/>
          <ac:spMkLst>
            <pc:docMk/>
            <pc:sldMk cId="3145466453" sldId="1028"/>
            <ac:spMk id="15" creationId="{AF2F604E-43BE-4DC3-B983-E071523364F8}"/>
          </ac:spMkLst>
        </pc:spChg>
        <pc:spChg chg="add del">
          <ac:chgData name="Tom Harley" userId="7a02a28f-a85d-4bcc-8f66-1eedad719d2e" providerId="ADAL" clId="{B0EFFB77-A88A-4256-A305-40088553ED50}" dt="2024-07-22T14:05:21.645" v="275" actId="26606"/>
          <ac:spMkLst>
            <pc:docMk/>
            <pc:sldMk cId="3145466453" sldId="1028"/>
            <ac:spMk id="17" creationId="{08C9B587-E65E-4B52-B37C-ABEBB6E87928}"/>
          </ac:spMkLst>
        </pc:spChg>
        <pc:picChg chg="add mod">
          <ac:chgData name="Tom Harley" userId="7a02a28f-a85d-4bcc-8f66-1eedad719d2e" providerId="ADAL" clId="{B0EFFB77-A88A-4256-A305-40088553ED50}" dt="2024-07-23T10:29:58.841" v="357" actId="34135"/>
          <ac:picMkLst>
            <pc:docMk/>
            <pc:sldMk cId="3145466453" sldId="1028"/>
            <ac:picMk id="2" creationId="{2060A089-034C-0F86-C123-434A905B25EC}"/>
          </ac:picMkLst>
        </pc:picChg>
        <pc:picChg chg="del">
          <ac:chgData name="Tom Harley" userId="7a02a28f-a85d-4bcc-8f66-1eedad719d2e" providerId="ADAL" clId="{B0EFFB77-A88A-4256-A305-40088553ED50}" dt="2024-07-11T12:35:34.822" v="14" actId="478"/>
          <ac:picMkLst>
            <pc:docMk/>
            <pc:sldMk cId="3145466453" sldId="1028"/>
            <ac:picMk id="2" creationId="{ABD0F709-8218-B885-C3DA-E5298660324B}"/>
          </ac:picMkLst>
        </pc:picChg>
        <pc:picChg chg="add mod">
          <ac:chgData name="Tom Harley" userId="7a02a28f-a85d-4bcc-8f66-1eedad719d2e" providerId="ADAL" clId="{B0EFFB77-A88A-4256-A305-40088553ED50}" dt="2024-07-23T10:29:58.841" v="357" actId="34135"/>
          <ac:picMkLst>
            <pc:docMk/>
            <pc:sldMk cId="3145466453" sldId="1028"/>
            <ac:picMk id="3" creationId="{E89BDC24-FDE8-F5E6-D3B8-31EBDECEF2EC}"/>
          </ac:picMkLst>
        </pc:picChg>
        <pc:picChg chg="mod">
          <ac:chgData name="Tom Harley" userId="7a02a28f-a85d-4bcc-8f66-1eedad719d2e" providerId="ADAL" clId="{B0EFFB77-A88A-4256-A305-40088553ED50}" dt="2024-07-23T10:29:58.841" v="357" actId="34135"/>
          <ac:picMkLst>
            <pc:docMk/>
            <pc:sldMk cId="3145466453" sldId="1028"/>
            <ac:picMk id="6" creationId="{3DAA3B93-9EBF-DC16-B846-E51FA708B060}"/>
          </ac:picMkLst>
        </pc:picChg>
      </pc:sldChg>
      <pc:sldChg chg="addSp modSp mod modNotesTx">
        <pc:chgData name="Tom Harley" userId="7a02a28f-a85d-4bcc-8f66-1eedad719d2e" providerId="ADAL" clId="{B0EFFB77-A88A-4256-A305-40088553ED50}" dt="2024-07-11T13:16:56.899" v="50" actId="34135"/>
        <pc:sldMkLst>
          <pc:docMk/>
          <pc:sldMk cId="1230831945" sldId="1040"/>
        </pc:sldMkLst>
        <pc:spChg chg="mod">
          <ac:chgData name="Tom Harley" userId="7a02a28f-a85d-4bcc-8f66-1eedad719d2e" providerId="ADAL" clId="{B0EFFB77-A88A-4256-A305-40088553ED50}" dt="2024-07-11T13:16:56.899" v="50" actId="34135"/>
          <ac:spMkLst>
            <pc:docMk/>
            <pc:sldMk cId="1230831945" sldId="1040"/>
            <ac:spMk id="4" creationId="{A64EED53-2370-564C-82DE-C5CBAD00EE89}"/>
          </ac:spMkLst>
        </pc:spChg>
        <pc:spChg chg="mod">
          <ac:chgData name="Tom Harley" userId="7a02a28f-a85d-4bcc-8f66-1eedad719d2e" providerId="ADAL" clId="{B0EFFB77-A88A-4256-A305-40088553ED50}" dt="2024-07-11T13:16:56.899" v="50" actId="34135"/>
          <ac:spMkLst>
            <pc:docMk/>
            <pc:sldMk cId="1230831945" sldId="1040"/>
            <ac:spMk id="5" creationId="{35B86395-F691-26C5-4C66-004AEE2F4B23}"/>
          </ac:spMkLst>
        </pc:spChg>
        <pc:spChg chg="mod">
          <ac:chgData name="Tom Harley" userId="7a02a28f-a85d-4bcc-8f66-1eedad719d2e" providerId="ADAL" clId="{B0EFFB77-A88A-4256-A305-40088553ED50}" dt="2024-07-11T13:16:56.899" v="50" actId="34135"/>
          <ac:spMkLst>
            <pc:docMk/>
            <pc:sldMk cId="1230831945" sldId="1040"/>
            <ac:spMk id="7" creationId="{364C5B7F-553C-EC49-B3A3-8E3A33DD8A18}"/>
          </ac:spMkLst>
        </pc:spChg>
        <pc:spChg chg="mod">
          <ac:chgData name="Tom Harley" userId="7a02a28f-a85d-4bcc-8f66-1eedad719d2e" providerId="ADAL" clId="{B0EFFB77-A88A-4256-A305-40088553ED50}" dt="2024-07-11T13:16:56.899" v="50" actId="34135"/>
          <ac:spMkLst>
            <pc:docMk/>
            <pc:sldMk cId="1230831945" sldId="1040"/>
            <ac:spMk id="10" creationId="{75AC844F-4B17-87FA-790B-0960686A2E64}"/>
          </ac:spMkLst>
        </pc:spChg>
        <pc:grpChg chg="mod">
          <ac:chgData name="Tom Harley" userId="7a02a28f-a85d-4bcc-8f66-1eedad719d2e" providerId="ADAL" clId="{B0EFFB77-A88A-4256-A305-40088553ED50}" dt="2024-07-11T13:16:56.899" v="50" actId="34135"/>
          <ac:grpSpMkLst>
            <pc:docMk/>
            <pc:sldMk cId="1230831945" sldId="1040"/>
            <ac:grpSpMk id="2" creationId="{5EA99186-E0DC-9E9E-CAEC-9097500413E6}"/>
          </ac:grpSpMkLst>
        </pc:grpChg>
        <pc:grpChg chg="add mod">
          <ac:chgData name="Tom Harley" userId="7a02a28f-a85d-4bcc-8f66-1eedad719d2e" providerId="ADAL" clId="{B0EFFB77-A88A-4256-A305-40088553ED50}" dt="2024-07-11T13:16:56.899" v="50" actId="34135"/>
          <ac:grpSpMkLst>
            <pc:docMk/>
            <pc:sldMk cId="1230831945" sldId="1040"/>
            <ac:grpSpMk id="8" creationId="{A8292C7F-D052-6E5E-BBEB-D7FDF9925821}"/>
          </ac:grpSpMkLst>
        </pc:grpChg>
        <pc:picChg chg="add mod">
          <ac:chgData name="Tom Harley" userId="7a02a28f-a85d-4bcc-8f66-1eedad719d2e" providerId="ADAL" clId="{B0EFFB77-A88A-4256-A305-40088553ED50}" dt="2024-07-11T13:16:56.899" v="50" actId="34135"/>
          <ac:picMkLst>
            <pc:docMk/>
            <pc:sldMk cId="1230831945" sldId="1040"/>
            <ac:picMk id="3" creationId="{57840ABD-D106-04FE-CDA2-19528B733C5E}"/>
          </ac:picMkLst>
        </pc:picChg>
        <pc:picChg chg="mod">
          <ac:chgData name="Tom Harley" userId="7a02a28f-a85d-4bcc-8f66-1eedad719d2e" providerId="ADAL" clId="{B0EFFB77-A88A-4256-A305-40088553ED50}" dt="2024-07-11T13:16:56.899" v="50" actId="34135"/>
          <ac:picMkLst>
            <pc:docMk/>
            <pc:sldMk cId="1230831945" sldId="1040"/>
            <ac:picMk id="6" creationId="{2C88FC9F-4DFF-7344-A7F7-1D0C1C91388F}"/>
          </ac:picMkLst>
        </pc:picChg>
        <pc:picChg chg="mod">
          <ac:chgData name="Tom Harley" userId="7a02a28f-a85d-4bcc-8f66-1eedad719d2e" providerId="ADAL" clId="{B0EFFB77-A88A-4256-A305-40088553ED50}" dt="2024-07-11T13:16:56.899" v="50" actId="34135"/>
          <ac:picMkLst>
            <pc:docMk/>
            <pc:sldMk cId="1230831945" sldId="1040"/>
            <ac:picMk id="14" creationId="{ACA78B8F-B0B6-D08B-8303-ADC41B6D4C80}"/>
          </ac:picMkLst>
        </pc:picChg>
      </pc:sldChg>
      <pc:sldChg chg="addSp delSp modSp mod">
        <pc:chgData name="Tom Harley" userId="7a02a28f-a85d-4bcc-8f66-1eedad719d2e" providerId="ADAL" clId="{B0EFFB77-A88A-4256-A305-40088553ED50}" dt="2024-07-22T14:01:40.018" v="206" actId="14100"/>
        <pc:sldMkLst>
          <pc:docMk/>
          <pc:sldMk cId="1974184021" sldId="1085"/>
        </pc:sldMkLst>
        <pc:spChg chg="mod">
          <ac:chgData name="Tom Harley" userId="7a02a28f-a85d-4bcc-8f66-1eedad719d2e" providerId="ADAL" clId="{B0EFFB77-A88A-4256-A305-40088553ED50}" dt="2024-07-11T13:19:18.469" v="68" actId="34135"/>
          <ac:spMkLst>
            <pc:docMk/>
            <pc:sldMk cId="1974184021" sldId="1085"/>
            <ac:spMk id="2" creationId="{F87868AB-3EF5-4223-2E67-C78E655D7268}"/>
          </ac:spMkLst>
        </pc:spChg>
        <pc:spChg chg="mod">
          <ac:chgData name="Tom Harley" userId="7a02a28f-a85d-4bcc-8f66-1eedad719d2e" providerId="ADAL" clId="{B0EFFB77-A88A-4256-A305-40088553ED50}" dt="2024-07-11T13:19:18.469" v="68" actId="34135"/>
          <ac:spMkLst>
            <pc:docMk/>
            <pc:sldMk cId="1974184021" sldId="1085"/>
            <ac:spMk id="3" creationId="{EC71D4FE-162D-38B9-BDC8-2EE7DABB6B71}"/>
          </ac:spMkLst>
        </pc:spChg>
        <pc:spChg chg="mod">
          <ac:chgData name="Tom Harley" userId="7a02a28f-a85d-4bcc-8f66-1eedad719d2e" providerId="ADAL" clId="{B0EFFB77-A88A-4256-A305-40088553ED50}" dt="2024-07-11T13:19:18.469" v="68" actId="34135"/>
          <ac:spMkLst>
            <pc:docMk/>
            <pc:sldMk cId="1974184021" sldId="1085"/>
            <ac:spMk id="9" creationId="{7899A823-2912-5C1E-592F-DA63C67B97AF}"/>
          </ac:spMkLst>
        </pc:spChg>
        <pc:spChg chg="mod">
          <ac:chgData name="Tom Harley" userId="7a02a28f-a85d-4bcc-8f66-1eedad719d2e" providerId="ADAL" clId="{B0EFFB77-A88A-4256-A305-40088553ED50}" dt="2024-07-11T13:19:18.469" v="68" actId="34135"/>
          <ac:spMkLst>
            <pc:docMk/>
            <pc:sldMk cId="1974184021" sldId="1085"/>
            <ac:spMk id="10" creationId="{B5E4B62D-DABE-4B21-9665-79F140D39A93}"/>
          </ac:spMkLst>
        </pc:spChg>
        <pc:spChg chg="mod">
          <ac:chgData name="Tom Harley" userId="7a02a28f-a85d-4bcc-8f66-1eedad719d2e" providerId="ADAL" clId="{B0EFFB77-A88A-4256-A305-40088553ED50}" dt="2024-07-11T13:19:18.469" v="68" actId="34135"/>
          <ac:spMkLst>
            <pc:docMk/>
            <pc:sldMk cId="1974184021" sldId="1085"/>
            <ac:spMk id="21" creationId="{67EA4CE1-79EE-9728-A0CE-4DDDEAA10B12}"/>
          </ac:spMkLst>
        </pc:spChg>
        <pc:spChg chg="mod">
          <ac:chgData name="Tom Harley" userId="7a02a28f-a85d-4bcc-8f66-1eedad719d2e" providerId="ADAL" clId="{B0EFFB77-A88A-4256-A305-40088553ED50}" dt="2024-07-11T13:19:18.469" v="68" actId="34135"/>
          <ac:spMkLst>
            <pc:docMk/>
            <pc:sldMk cId="1974184021" sldId="1085"/>
            <ac:spMk id="28" creationId="{D826E7B8-3C0D-4492-8E58-83D3B51B4B9D}"/>
          </ac:spMkLst>
        </pc:spChg>
        <pc:spChg chg="mod">
          <ac:chgData name="Tom Harley" userId="7a02a28f-a85d-4bcc-8f66-1eedad719d2e" providerId="ADAL" clId="{B0EFFB77-A88A-4256-A305-40088553ED50}" dt="2024-07-11T13:19:18.469" v="68" actId="34135"/>
          <ac:spMkLst>
            <pc:docMk/>
            <pc:sldMk cId="1974184021" sldId="1085"/>
            <ac:spMk id="34" creationId="{EAB81CCD-9B82-45C8-839D-ED04DA26D9C1}"/>
          </ac:spMkLst>
        </pc:spChg>
        <pc:spChg chg="mod">
          <ac:chgData name="Tom Harley" userId="7a02a28f-a85d-4bcc-8f66-1eedad719d2e" providerId="ADAL" clId="{B0EFFB77-A88A-4256-A305-40088553ED50}" dt="2024-07-11T13:19:18.469" v="68" actId="34135"/>
          <ac:spMkLst>
            <pc:docMk/>
            <pc:sldMk cId="1974184021" sldId="1085"/>
            <ac:spMk id="40" creationId="{BB57CEA3-644C-42FC-92B8-60FC7248E2EF}"/>
          </ac:spMkLst>
        </pc:spChg>
        <pc:spChg chg="mod">
          <ac:chgData name="Tom Harley" userId="7a02a28f-a85d-4bcc-8f66-1eedad719d2e" providerId="ADAL" clId="{B0EFFB77-A88A-4256-A305-40088553ED50}" dt="2024-07-11T13:19:18.469" v="68" actId="34135"/>
          <ac:spMkLst>
            <pc:docMk/>
            <pc:sldMk cId="1974184021" sldId="1085"/>
            <ac:spMk id="48" creationId="{2DDBDAD0-AE8A-4B72-A5D8-A8C023F29F87}"/>
          </ac:spMkLst>
        </pc:spChg>
        <pc:spChg chg="mod">
          <ac:chgData name="Tom Harley" userId="7a02a28f-a85d-4bcc-8f66-1eedad719d2e" providerId="ADAL" clId="{B0EFFB77-A88A-4256-A305-40088553ED50}" dt="2024-07-11T13:19:18.469" v="68" actId="34135"/>
          <ac:spMkLst>
            <pc:docMk/>
            <pc:sldMk cId="1974184021" sldId="1085"/>
            <ac:spMk id="52" creationId="{58A114CC-FF26-40E0-8B87-D4113F407AEB}"/>
          </ac:spMkLst>
        </pc:spChg>
        <pc:grpChg chg="mod">
          <ac:chgData name="Tom Harley" userId="7a02a28f-a85d-4bcc-8f66-1eedad719d2e" providerId="ADAL" clId="{B0EFFB77-A88A-4256-A305-40088553ED50}" dt="2024-07-11T13:19:18.469" v="68" actId="34135"/>
          <ac:grpSpMkLst>
            <pc:docMk/>
            <pc:sldMk cId="1974184021" sldId="1085"/>
            <ac:grpSpMk id="5" creationId="{930FC88B-03E0-ED96-BFF6-6C77B534CB0F}"/>
          </ac:grpSpMkLst>
        </pc:grpChg>
        <pc:grpChg chg="mod">
          <ac:chgData name="Tom Harley" userId="7a02a28f-a85d-4bcc-8f66-1eedad719d2e" providerId="ADAL" clId="{B0EFFB77-A88A-4256-A305-40088553ED50}" dt="2024-07-11T13:19:18.469" v="68" actId="34135"/>
          <ac:grpSpMkLst>
            <pc:docMk/>
            <pc:sldMk cId="1974184021" sldId="1085"/>
            <ac:grpSpMk id="7" creationId="{1FB830B4-8AE7-EB90-EF7F-C1AC7E15CB5D}"/>
          </ac:grpSpMkLst>
        </pc:grpChg>
        <pc:grpChg chg="add mod">
          <ac:chgData name="Tom Harley" userId="7a02a28f-a85d-4bcc-8f66-1eedad719d2e" providerId="ADAL" clId="{B0EFFB77-A88A-4256-A305-40088553ED50}" dt="2024-07-11T13:19:18.469" v="68" actId="34135"/>
          <ac:grpSpMkLst>
            <pc:docMk/>
            <pc:sldMk cId="1974184021" sldId="1085"/>
            <ac:grpSpMk id="8" creationId="{F525060F-1AE2-7783-7A0A-579DC5230315}"/>
          </ac:grpSpMkLst>
        </pc:grpChg>
        <pc:grpChg chg="mod">
          <ac:chgData name="Tom Harley" userId="7a02a28f-a85d-4bcc-8f66-1eedad719d2e" providerId="ADAL" clId="{B0EFFB77-A88A-4256-A305-40088553ED50}" dt="2024-07-11T13:19:18.469" v="68" actId="34135"/>
          <ac:grpSpMkLst>
            <pc:docMk/>
            <pc:sldMk cId="1974184021" sldId="1085"/>
            <ac:grpSpMk id="19" creationId="{7D1D7702-1D4B-801C-6CED-B050C33CFB7A}"/>
          </ac:grpSpMkLst>
        </pc:grpChg>
        <pc:picChg chg="mod">
          <ac:chgData name="Tom Harley" userId="7a02a28f-a85d-4bcc-8f66-1eedad719d2e" providerId="ADAL" clId="{B0EFFB77-A88A-4256-A305-40088553ED50}" dt="2024-07-11T13:19:18.469" v="68" actId="34135"/>
          <ac:picMkLst>
            <pc:docMk/>
            <pc:sldMk cId="1974184021" sldId="1085"/>
            <ac:picMk id="4" creationId="{7CAC3536-B5B8-4662-67C5-02A38C49B8EA}"/>
          </ac:picMkLst>
        </pc:picChg>
        <pc:picChg chg="add mod">
          <ac:chgData name="Tom Harley" userId="7a02a28f-a85d-4bcc-8f66-1eedad719d2e" providerId="ADAL" clId="{B0EFFB77-A88A-4256-A305-40088553ED50}" dt="2024-07-11T13:19:18.469" v="68" actId="34135"/>
          <ac:picMkLst>
            <pc:docMk/>
            <pc:sldMk cId="1974184021" sldId="1085"/>
            <ac:picMk id="6" creationId="{A7A65066-E70B-001A-1FFC-618D555D7FD7}"/>
          </ac:picMkLst>
        </pc:picChg>
        <pc:picChg chg="mod">
          <ac:chgData name="Tom Harley" userId="7a02a28f-a85d-4bcc-8f66-1eedad719d2e" providerId="ADAL" clId="{B0EFFB77-A88A-4256-A305-40088553ED50}" dt="2024-07-11T13:19:18.469" v="68" actId="34135"/>
          <ac:picMkLst>
            <pc:docMk/>
            <pc:sldMk cId="1974184021" sldId="1085"/>
            <ac:picMk id="11" creationId="{16BBF697-E1AA-403F-9409-BB93D0082FC9}"/>
          </ac:picMkLst>
        </pc:picChg>
        <pc:picChg chg="mod">
          <ac:chgData name="Tom Harley" userId="7a02a28f-a85d-4bcc-8f66-1eedad719d2e" providerId="ADAL" clId="{B0EFFB77-A88A-4256-A305-40088553ED50}" dt="2024-07-11T13:19:18.469" v="68" actId="34135"/>
          <ac:picMkLst>
            <pc:docMk/>
            <pc:sldMk cId="1974184021" sldId="1085"/>
            <ac:picMk id="12" creationId="{122FE416-AAB3-2B0B-9B8F-2DB2E6E1AC15}"/>
          </ac:picMkLst>
        </pc:picChg>
        <pc:picChg chg="mod">
          <ac:chgData name="Tom Harley" userId="7a02a28f-a85d-4bcc-8f66-1eedad719d2e" providerId="ADAL" clId="{B0EFFB77-A88A-4256-A305-40088553ED50}" dt="2024-07-11T13:19:18.469" v="68" actId="34135"/>
          <ac:picMkLst>
            <pc:docMk/>
            <pc:sldMk cId="1974184021" sldId="1085"/>
            <ac:picMk id="13" creationId="{DB605CBD-F702-4B02-8596-E658F6063887}"/>
          </ac:picMkLst>
        </pc:picChg>
        <pc:picChg chg="mod">
          <ac:chgData name="Tom Harley" userId="7a02a28f-a85d-4bcc-8f66-1eedad719d2e" providerId="ADAL" clId="{B0EFFB77-A88A-4256-A305-40088553ED50}" dt="2024-07-11T13:19:18.469" v="68" actId="34135"/>
          <ac:picMkLst>
            <pc:docMk/>
            <pc:sldMk cId="1974184021" sldId="1085"/>
            <ac:picMk id="15" creationId="{7FF2034E-7D0B-4756-BDDC-7FF96F06EFA9}"/>
          </ac:picMkLst>
        </pc:picChg>
        <pc:picChg chg="mod">
          <ac:chgData name="Tom Harley" userId="7a02a28f-a85d-4bcc-8f66-1eedad719d2e" providerId="ADAL" clId="{B0EFFB77-A88A-4256-A305-40088553ED50}" dt="2024-07-11T13:19:18.469" v="68" actId="34135"/>
          <ac:picMkLst>
            <pc:docMk/>
            <pc:sldMk cId="1974184021" sldId="1085"/>
            <ac:picMk id="17" creationId="{86A34ABB-19E7-4A3B-A2B5-B55B730C4038}"/>
          </ac:picMkLst>
        </pc:picChg>
        <pc:picChg chg="mod">
          <ac:chgData name="Tom Harley" userId="7a02a28f-a85d-4bcc-8f66-1eedad719d2e" providerId="ADAL" clId="{B0EFFB77-A88A-4256-A305-40088553ED50}" dt="2024-07-11T13:19:18.469" v="68" actId="34135"/>
          <ac:picMkLst>
            <pc:docMk/>
            <pc:sldMk cId="1974184021" sldId="1085"/>
            <ac:picMk id="20" creationId="{E5B93324-7CC7-4F4E-90CE-367BF0DDA0CC}"/>
          </ac:picMkLst>
        </pc:picChg>
        <pc:picChg chg="mod">
          <ac:chgData name="Tom Harley" userId="7a02a28f-a85d-4bcc-8f66-1eedad719d2e" providerId="ADAL" clId="{B0EFFB77-A88A-4256-A305-40088553ED50}" dt="2024-07-22T14:01:40.018" v="206" actId="14100"/>
          <ac:picMkLst>
            <pc:docMk/>
            <pc:sldMk cId="1974184021" sldId="1085"/>
            <ac:picMk id="23" creationId="{863D03C6-869A-4660-17E2-ED7149B05706}"/>
          </ac:picMkLst>
        </pc:picChg>
        <pc:picChg chg="del">
          <ac:chgData name="Tom Harley" userId="7a02a28f-a85d-4bcc-8f66-1eedad719d2e" providerId="ADAL" clId="{B0EFFB77-A88A-4256-A305-40088553ED50}" dt="2024-07-11T12:35:31.140" v="12" actId="478"/>
          <ac:picMkLst>
            <pc:docMk/>
            <pc:sldMk cId="1974184021" sldId="1085"/>
            <ac:picMk id="24" creationId="{4490D55A-DA41-C94F-4743-637448D42376}"/>
          </ac:picMkLst>
        </pc:picChg>
        <pc:picChg chg="mod">
          <ac:chgData name="Tom Harley" userId="7a02a28f-a85d-4bcc-8f66-1eedad719d2e" providerId="ADAL" clId="{B0EFFB77-A88A-4256-A305-40088553ED50}" dt="2024-07-11T13:19:18.469" v="68" actId="34135"/>
          <ac:picMkLst>
            <pc:docMk/>
            <pc:sldMk cId="1974184021" sldId="1085"/>
            <ac:picMk id="26" creationId="{0E4C8F34-3F6D-4B61-85F0-C550D0ADF3EE}"/>
          </ac:picMkLst>
        </pc:picChg>
        <pc:cxnChg chg="mod">
          <ac:chgData name="Tom Harley" userId="7a02a28f-a85d-4bcc-8f66-1eedad719d2e" providerId="ADAL" clId="{B0EFFB77-A88A-4256-A305-40088553ED50}" dt="2024-07-11T13:19:18.469" v="68" actId="34135"/>
          <ac:cxnSpMkLst>
            <pc:docMk/>
            <pc:sldMk cId="1974184021" sldId="1085"/>
            <ac:cxnSpMk id="22" creationId="{E77755D0-2FF5-419D-986A-BE37DA15E497}"/>
          </ac:cxnSpMkLst>
        </pc:cxnChg>
      </pc:sldChg>
      <pc:sldChg chg="addSp delSp modSp del mod">
        <pc:chgData name="Tom Harley" userId="7a02a28f-a85d-4bcc-8f66-1eedad719d2e" providerId="ADAL" clId="{B0EFFB77-A88A-4256-A305-40088553ED50}" dt="2024-07-23T16:05:49.481" v="364" actId="47"/>
        <pc:sldMkLst>
          <pc:docMk/>
          <pc:sldMk cId="242154446" sldId="1091"/>
        </pc:sldMkLst>
        <pc:spChg chg="mod">
          <ac:chgData name="Tom Harley" userId="7a02a28f-a85d-4bcc-8f66-1eedad719d2e" providerId="ADAL" clId="{B0EFFB77-A88A-4256-A305-40088553ED50}" dt="2024-07-22T14:24:03.845" v="352" actId="34135"/>
          <ac:spMkLst>
            <pc:docMk/>
            <pc:sldMk cId="242154446" sldId="1091"/>
            <ac:spMk id="3" creationId="{2EB9AD61-9A54-0606-1FE6-8C1421CB8079}"/>
          </ac:spMkLst>
        </pc:spChg>
        <pc:spChg chg="mod topLvl">
          <ac:chgData name="Tom Harley" userId="7a02a28f-a85d-4bcc-8f66-1eedad719d2e" providerId="ADAL" clId="{B0EFFB77-A88A-4256-A305-40088553ED50}" dt="2024-07-22T14:24:03.845" v="352" actId="34135"/>
          <ac:spMkLst>
            <pc:docMk/>
            <pc:sldMk cId="242154446" sldId="1091"/>
            <ac:spMk id="6" creationId="{9C2F2C9D-4586-244F-2A94-0C2F0787ABB8}"/>
          </ac:spMkLst>
        </pc:spChg>
        <pc:spChg chg="mod topLvl">
          <ac:chgData name="Tom Harley" userId="7a02a28f-a85d-4bcc-8f66-1eedad719d2e" providerId="ADAL" clId="{B0EFFB77-A88A-4256-A305-40088553ED50}" dt="2024-07-22T14:24:03.845" v="352" actId="34135"/>
          <ac:spMkLst>
            <pc:docMk/>
            <pc:sldMk cId="242154446" sldId="1091"/>
            <ac:spMk id="8" creationId="{9CD5DC5C-4F17-376B-7C35-9A128373A36D}"/>
          </ac:spMkLst>
        </pc:spChg>
        <pc:spChg chg="mod topLvl">
          <ac:chgData name="Tom Harley" userId="7a02a28f-a85d-4bcc-8f66-1eedad719d2e" providerId="ADAL" clId="{B0EFFB77-A88A-4256-A305-40088553ED50}" dt="2024-07-22T14:24:03.845" v="352" actId="34135"/>
          <ac:spMkLst>
            <pc:docMk/>
            <pc:sldMk cId="242154446" sldId="1091"/>
            <ac:spMk id="10" creationId="{9DA57E56-996D-3B58-ADBA-917F72FA29C2}"/>
          </ac:spMkLst>
        </pc:spChg>
        <pc:spChg chg="mod topLvl">
          <ac:chgData name="Tom Harley" userId="7a02a28f-a85d-4bcc-8f66-1eedad719d2e" providerId="ADAL" clId="{B0EFFB77-A88A-4256-A305-40088553ED50}" dt="2024-07-22T14:24:03.845" v="352" actId="34135"/>
          <ac:spMkLst>
            <pc:docMk/>
            <pc:sldMk cId="242154446" sldId="1091"/>
            <ac:spMk id="12" creationId="{D7A54153-C9BA-2930-6A14-C2C9A2033AAA}"/>
          </ac:spMkLst>
        </pc:spChg>
        <pc:spChg chg="mod topLvl">
          <ac:chgData name="Tom Harley" userId="7a02a28f-a85d-4bcc-8f66-1eedad719d2e" providerId="ADAL" clId="{B0EFFB77-A88A-4256-A305-40088553ED50}" dt="2024-07-22T14:24:03.845" v="352" actId="34135"/>
          <ac:spMkLst>
            <pc:docMk/>
            <pc:sldMk cId="242154446" sldId="1091"/>
            <ac:spMk id="14" creationId="{C317F297-3A3E-D8DC-62FF-27F9BB591653}"/>
          </ac:spMkLst>
        </pc:spChg>
        <pc:spChg chg="mod topLvl">
          <ac:chgData name="Tom Harley" userId="7a02a28f-a85d-4bcc-8f66-1eedad719d2e" providerId="ADAL" clId="{B0EFFB77-A88A-4256-A305-40088553ED50}" dt="2024-07-22T14:24:03.845" v="352" actId="34135"/>
          <ac:spMkLst>
            <pc:docMk/>
            <pc:sldMk cId="242154446" sldId="1091"/>
            <ac:spMk id="16" creationId="{F10F2959-1FD9-FDF0-5EB9-541242E6F5C5}"/>
          </ac:spMkLst>
        </pc:spChg>
        <pc:spChg chg="mod topLvl">
          <ac:chgData name="Tom Harley" userId="7a02a28f-a85d-4bcc-8f66-1eedad719d2e" providerId="ADAL" clId="{B0EFFB77-A88A-4256-A305-40088553ED50}" dt="2024-07-22T14:24:03.845" v="352" actId="34135"/>
          <ac:spMkLst>
            <pc:docMk/>
            <pc:sldMk cId="242154446" sldId="1091"/>
            <ac:spMk id="18" creationId="{91B64F0A-667E-2A8A-2A75-B83F9D20970E}"/>
          </ac:spMkLst>
        </pc:spChg>
        <pc:spChg chg="mod topLvl">
          <ac:chgData name="Tom Harley" userId="7a02a28f-a85d-4bcc-8f66-1eedad719d2e" providerId="ADAL" clId="{B0EFFB77-A88A-4256-A305-40088553ED50}" dt="2024-07-22T14:24:03.845" v="352" actId="34135"/>
          <ac:spMkLst>
            <pc:docMk/>
            <pc:sldMk cId="242154446" sldId="1091"/>
            <ac:spMk id="19" creationId="{707A0887-5845-D60B-CC28-311971CF2BB7}"/>
          </ac:spMkLst>
        </pc:spChg>
        <pc:spChg chg="mod topLvl">
          <ac:chgData name="Tom Harley" userId="7a02a28f-a85d-4bcc-8f66-1eedad719d2e" providerId="ADAL" clId="{B0EFFB77-A88A-4256-A305-40088553ED50}" dt="2024-07-22T14:24:03.845" v="352" actId="34135"/>
          <ac:spMkLst>
            <pc:docMk/>
            <pc:sldMk cId="242154446" sldId="1091"/>
            <ac:spMk id="23" creationId="{CD72A516-D6C6-129F-2ED3-3B9B28E12E96}"/>
          </ac:spMkLst>
        </pc:spChg>
        <pc:spChg chg="mod topLvl">
          <ac:chgData name="Tom Harley" userId="7a02a28f-a85d-4bcc-8f66-1eedad719d2e" providerId="ADAL" clId="{B0EFFB77-A88A-4256-A305-40088553ED50}" dt="2024-07-22T14:24:03.845" v="352" actId="34135"/>
          <ac:spMkLst>
            <pc:docMk/>
            <pc:sldMk cId="242154446" sldId="1091"/>
            <ac:spMk id="29" creationId="{C12E0DD8-0F6A-9BB3-E0DF-184C1CD7B2D0}"/>
          </ac:spMkLst>
        </pc:spChg>
        <pc:spChg chg="mod topLvl">
          <ac:chgData name="Tom Harley" userId="7a02a28f-a85d-4bcc-8f66-1eedad719d2e" providerId="ADAL" clId="{B0EFFB77-A88A-4256-A305-40088553ED50}" dt="2024-07-22T14:24:03.845" v="352" actId="34135"/>
          <ac:spMkLst>
            <pc:docMk/>
            <pc:sldMk cId="242154446" sldId="1091"/>
            <ac:spMk id="30" creationId="{F3F4AB3A-766D-87D6-CB91-8ECED0A24774}"/>
          </ac:spMkLst>
        </pc:spChg>
        <pc:spChg chg="mod topLvl">
          <ac:chgData name="Tom Harley" userId="7a02a28f-a85d-4bcc-8f66-1eedad719d2e" providerId="ADAL" clId="{B0EFFB77-A88A-4256-A305-40088553ED50}" dt="2024-07-22T14:24:03.845" v="352" actId="34135"/>
          <ac:spMkLst>
            <pc:docMk/>
            <pc:sldMk cId="242154446" sldId="1091"/>
            <ac:spMk id="31" creationId="{26ACA38C-357B-1D32-4FAD-F66EE8B88584}"/>
          </ac:spMkLst>
        </pc:spChg>
        <pc:spChg chg="mod topLvl">
          <ac:chgData name="Tom Harley" userId="7a02a28f-a85d-4bcc-8f66-1eedad719d2e" providerId="ADAL" clId="{B0EFFB77-A88A-4256-A305-40088553ED50}" dt="2024-07-22T14:24:03.845" v="352" actId="34135"/>
          <ac:spMkLst>
            <pc:docMk/>
            <pc:sldMk cId="242154446" sldId="1091"/>
            <ac:spMk id="32" creationId="{0D9F8CF4-C590-A3C9-181E-2C33528B3163}"/>
          </ac:spMkLst>
        </pc:spChg>
        <pc:spChg chg="mod topLvl">
          <ac:chgData name="Tom Harley" userId="7a02a28f-a85d-4bcc-8f66-1eedad719d2e" providerId="ADAL" clId="{B0EFFB77-A88A-4256-A305-40088553ED50}" dt="2024-07-22T14:24:03.845" v="352" actId="34135"/>
          <ac:spMkLst>
            <pc:docMk/>
            <pc:sldMk cId="242154446" sldId="1091"/>
            <ac:spMk id="37" creationId="{78D8183D-0D11-C79B-F48D-E2FA18C176BC}"/>
          </ac:spMkLst>
        </pc:spChg>
        <pc:spChg chg="mod topLvl">
          <ac:chgData name="Tom Harley" userId="7a02a28f-a85d-4bcc-8f66-1eedad719d2e" providerId="ADAL" clId="{B0EFFB77-A88A-4256-A305-40088553ED50}" dt="2024-07-22T14:24:03.845" v="352" actId="34135"/>
          <ac:spMkLst>
            <pc:docMk/>
            <pc:sldMk cId="242154446" sldId="1091"/>
            <ac:spMk id="38" creationId="{B0D3E647-8549-21CE-3793-E6032C89EE49}"/>
          </ac:spMkLst>
        </pc:spChg>
        <pc:grpChg chg="mod topLvl">
          <ac:chgData name="Tom Harley" userId="7a02a28f-a85d-4bcc-8f66-1eedad719d2e" providerId="ADAL" clId="{B0EFFB77-A88A-4256-A305-40088553ED50}" dt="2024-07-22T14:24:03.845" v="352" actId="34135"/>
          <ac:grpSpMkLst>
            <pc:docMk/>
            <pc:sldMk cId="242154446" sldId="1091"/>
            <ac:grpSpMk id="2" creationId="{DDC340E5-81B7-D8BF-911C-4982C0A11A2A}"/>
          </ac:grpSpMkLst>
        </pc:grpChg>
        <pc:grpChg chg="add del mod">
          <ac:chgData name="Tom Harley" userId="7a02a28f-a85d-4bcc-8f66-1eedad719d2e" providerId="ADAL" clId="{B0EFFB77-A88A-4256-A305-40088553ED50}" dt="2024-07-11T13:20:18.744" v="73" actId="165"/>
          <ac:grpSpMkLst>
            <pc:docMk/>
            <pc:sldMk cId="242154446" sldId="1091"/>
            <ac:grpSpMk id="5" creationId="{73064EAC-7BB7-153A-AF78-CB630E51A50C}"/>
          </ac:grpSpMkLst>
        </pc:grpChg>
        <pc:grpChg chg="add mod">
          <ac:chgData name="Tom Harley" userId="7a02a28f-a85d-4bcc-8f66-1eedad719d2e" providerId="ADAL" clId="{B0EFFB77-A88A-4256-A305-40088553ED50}" dt="2024-07-22T14:24:03.845" v="352" actId="34135"/>
          <ac:grpSpMkLst>
            <pc:docMk/>
            <pc:sldMk cId="242154446" sldId="1091"/>
            <ac:grpSpMk id="24" creationId="{5079C5D2-0379-B87E-213A-5001AF8B1A9E}"/>
          </ac:grpSpMkLst>
        </pc:grpChg>
        <pc:grpChg chg="add mod">
          <ac:chgData name="Tom Harley" userId="7a02a28f-a85d-4bcc-8f66-1eedad719d2e" providerId="ADAL" clId="{B0EFFB77-A88A-4256-A305-40088553ED50}" dt="2024-07-22T14:24:03.845" v="352" actId="34135"/>
          <ac:grpSpMkLst>
            <pc:docMk/>
            <pc:sldMk cId="242154446" sldId="1091"/>
            <ac:grpSpMk id="45" creationId="{7A0EA2D9-2183-E7CC-01BD-FF10A27C2B1F}"/>
          </ac:grpSpMkLst>
        </pc:grpChg>
        <pc:picChg chg="mod">
          <ac:chgData name="Tom Harley" userId="7a02a28f-a85d-4bcc-8f66-1eedad719d2e" providerId="ADAL" clId="{B0EFFB77-A88A-4256-A305-40088553ED50}" dt="2024-07-22T14:24:03.845" v="352" actId="34135"/>
          <ac:picMkLst>
            <pc:docMk/>
            <pc:sldMk cId="242154446" sldId="1091"/>
            <ac:picMk id="4" creationId="{6F9B04E6-9859-0C43-C52B-D5E62DD84934}"/>
          </ac:picMkLst>
        </pc:picChg>
        <pc:picChg chg="del">
          <ac:chgData name="Tom Harley" userId="7a02a28f-a85d-4bcc-8f66-1eedad719d2e" providerId="ADAL" clId="{B0EFFB77-A88A-4256-A305-40088553ED50}" dt="2024-07-11T12:35:41.468" v="16" actId="478"/>
          <ac:picMkLst>
            <pc:docMk/>
            <pc:sldMk cId="242154446" sldId="1091"/>
            <ac:picMk id="5" creationId="{A3C07E6D-C040-3B4C-17A1-B14471808DD7}"/>
          </ac:picMkLst>
        </pc:picChg>
        <pc:picChg chg="add mod">
          <ac:chgData name="Tom Harley" userId="7a02a28f-a85d-4bcc-8f66-1eedad719d2e" providerId="ADAL" clId="{B0EFFB77-A88A-4256-A305-40088553ED50}" dt="2024-07-22T14:24:03.845" v="352" actId="34135"/>
          <ac:picMkLst>
            <pc:docMk/>
            <pc:sldMk cId="242154446" sldId="1091"/>
            <ac:picMk id="5" creationId="{A6EAE254-2CCF-0F25-3F13-65628690D55C}"/>
          </ac:picMkLst>
        </pc:picChg>
        <pc:picChg chg="mod topLvl">
          <ac:chgData name="Tom Harley" userId="7a02a28f-a85d-4bcc-8f66-1eedad719d2e" providerId="ADAL" clId="{B0EFFB77-A88A-4256-A305-40088553ED50}" dt="2024-07-22T14:24:03.845" v="352" actId="34135"/>
          <ac:picMkLst>
            <pc:docMk/>
            <pc:sldMk cId="242154446" sldId="1091"/>
            <ac:picMk id="7" creationId="{A75999BB-C66F-5869-7A67-67E55D436259}"/>
          </ac:picMkLst>
        </pc:picChg>
        <pc:picChg chg="mod topLvl">
          <ac:chgData name="Tom Harley" userId="7a02a28f-a85d-4bcc-8f66-1eedad719d2e" providerId="ADAL" clId="{B0EFFB77-A88A-4256-A305-40088553ED50}" dt="2024-07-22T14:24:03.845" v="352" actId="34135"/>
          <ac:picMkLst>
            <pc:docMk/>
            <pc:sldMk cId="242154446" sldId="1091"/>
            <ac:picMk id="9" creationId="{64D5A7A4-6614-BB3B-B2B0-37A0470D21F7}"/>
          </ac:picMkLst>
        </pc:picChg>
        <pc:picChg chg="mod topLvl">
          <ac:chgData name="Tom Harley" userId="7a02a28f-a85d-4bcc-8f66-1eedad719d2e" providerId="ADAL" clId="{B0EFFB77-A88A-4256-A305-40088553ED50}" dt="2024-07-22T14:24:03.845" v="352" actId="34135"/>
          <ac:picMkLst>
            <pc:docMk/>
            <pc:sldMk cId="242154446" sldId="1091"/>
            <ac:picMk id="11" creationId="{F524B145-8485-15D6-8FA8-766FD3AD24C4}"/>
          </ac:picMkLst>
        </pc:picChg>
        <pc:picChg chg="mod topLvl">
          <ac:chgData name="Tom Harley" userId="7a02a28f-a85d-4bcc-8f66-1eedad719d2e" providerId="ADAL" clId="{B0EFFB77-A88A-4256-A305-40088553ED50}" dt="2024-07-22T14:24:03.845" v="352" actId="34135"/>
          <ac:picMkLst>
            <pc:docMk/>
            <pc:sldMk cId="242154446" sldId="1091"/>
            <ac:picMk id="13" creationId="{D671199E-373E-8647-BDB2-AD132866A0D4}"/>
          </ac:picMkLst>
        </pc:picChg>
        <pc:picChg chg="mod topLvl">
          <ac:chgData name="Tom Harley" userId="7a02a28f-a85d-4bcc-8f66-1eedad719d2e" providerId="ADAL" clId="{B0EFFB77-A88A-4256-A305-40088553ED50}" dt="2024-07-22T14:24:03.845" v="352" actId="34135"/>
          <ac:picMkLst>
            <pc:docMk/>
            <pc:sldMk cId="242154446" sldId="1091"/>
            <ac:picMk id="15" creationId="{F0C4DDD1-591F-3E5E-0E96-F92C6E4395E2}"/>
          </ac:picMkLst>
        </pc:picChg>
        <pc:picChg chg="mod topLvl">
          <ac:chgData name="Tom Harley" userId="7a02a28f-a85d-4bcc-8f66-1eedad719d2e" providerId="ADAL" clId="{B0EFFB77-A88A-4256-A305-40088553ED50}" dt="2024-07-22T14:24:03.845" v="352" actId="34135"/>
          <ac:picMkLst>
            <pc:docMk/>
            <pc:sldMk cId="242154446" sldId="1091"/>
            <ac:picMk id="17" creationId="{D5B9F9F7-6F60-9F6A-9FF6-4E25B39CE036}"/>
          </ac:picMkLst>
        </pc:picChg>
        <pc:picChg chg="mod topLvl">
          <ac:chgData name="Tom Harley" userId="7a02a28f-a85d-4bcc-8f66-1eedad719d2e" providerId="ADAL" clId="{B0EFFB77-A88A-4256-A305-40088553ED50}" dt="2024-07-22T14:24:03.845" v="352" actId="34135"/>
          <ac:picMkLst>
            <pc:docMk/>
            <pc:sldMk cId="242154446" sldId="1091"/>
            <ac:picMk id="20" creationId="{F314033E-99AF-C545-79AB-8DF0D3D92EA4}"/>
          </ac:picMkLst>
        </pc:picChg>
        <pc:picChg chg="add mod topLvl">
          <ac:chgData name="Tom Harley" userId="7a02a28f-a85d-4bcc-8f66-1eedad719d2e" providerId="ADAL" clId="{B0EFFB77-A88A-4256-A305-40088553ED50}" dt="2024-07-22T14:24:03.845" v="352" actId="34135"/>
          <ac:picMkLst>
            <pc:docMk/>
            <pc:sldMk cId="242154446" sldId="1091"/>
            <ac:picMk id="21" creationId="{073C01DE-68E5-FA27-4687-A0AD5B4643D5}"/>
          </ac:picMkLst>
        </pc:picChg>
        <pc:picChg chg="mod topLvl">
          <ac:chgData name="Tom Harley" userId="7a02a28f-a85d-4bcc-8f66-1eedad719d2e" providerId="ADAL" clId="{B0EFFB77-A88A-4256-A305-40088553ED50}" dt="2024-07-22T14:24:03.845" v="352" actId="34135"/>
          <ac:picMkLst>
            <pc:docMk/>
            <pc:sldMk cId="242154446" sldId="1091"/>
            <ac:picMk id="22" creationId="{F9AE71AB-E176-CF4A-DC89-E6C9CDCF3E14}"/>
          </ac:picMkLst>
        </pc:picChg>
        <pc:picChg chg="mod topLvl">
          <ac:chgData name="Tom Harley" userId="7a02a28f-a85d-4bcc-8f66-1eedad719d2e" providerId="ADAL" clId="{B0EFFB77-A88A-4256-A305-40088553ED50}" dt="2024-07-22T14:24:03.845" v="352" actId="34135"/>
          <ac:picMkLst>
            <pc:docMk/>
            <pc:sldMk cId="242154446" sldId="1091"/>
            <ac:picMk id="25" creationId="{376BABD8-DC53-3EE1-1ABA-DF940F05B4C5}"/>
          </ac:picMkLst>
        </pc:picChg>
        <pc:picChg chg="mod topLvl">
          <ac:chgData name="Tom Harley" userId="7a02a28f-a85d-4bcc-8f66-1eedad719d2e" providerId="ADAL" clId="{B0EFFB77-A88A-4256-A305-40088553ED50}" dt="2024-07-22T14:24:03.845" v="352" actId="34135"/>
          <ac:picMkLst>
            <pc:docMk/>
            <pc:sldMk cId="242154446" sldId="1091"/>
            <ac:picMk id="26" creationId="{6E05DC41-2DE3-8BFB-FF1B-295DCF48021F}"/>
          </ac:picMkLst>
        </pc:picChg>
        <pc:picChg chg="mod topLvl">
          <ac:chgData name="Tom Harley" userId="7a02a28f-a85d-4bcc-8f66-1eedad719d2e" providerId="ADAL" clId="{B0EFFB77-A88A-4256-A305-40088553ED50}" dt="2024-07-22T14:24:03.845" v="352" actId="34135"/>
          <ac:picMkLst>
            <pc:docMk/>
            <pc:sldMk cId="242154446" sldId="1091"/>
            <ac:picMk id="27" creationId="{C5C77483-793F-37C1-6E6C-1AF62F4798FC}"/>
          </ac:picMkLst>
        </pc:picChg>
        <pc:picChg chg="mod topLvl">
          <ac:chgData name="Tom Harley" userId="7a02a28f-a85d-4bcc-8f66-1eedad719d2e" providerId="ADAL" clId="{B0EFFB77-A88A-4256-A305-40088553ED50}" dt="2024-07-22T14:24:03.845" v="352" actId="34135"/>
          <ac:picMkLst>
            <pc:docMk/>
            <pc:sldMk cId="242154446" sldId="1091"/>
            <ac:picMk id="33" creationId="{F3D448F3-F97E-CC28-7135-15E483AF941B}"/>
          </ac:picMkLst>
        </pc:picChg>
        <pc:picChg chg="mod topLvl">
          <ac:chgData name="Tom Harley" userId="7a02a28f-a85d-4bcc-8f66-1eedad719d2e" providerId="ADAL" clId="{B0EFFB77-A88A-4256-A305-40088553ED50}" dt="2024-07-22T14:24:03.845" v="352" actId="34135"/>
          <ac:picMkLst>
            <pc:docMk/>
            <pc:sldMk cId="242154446" sldId="1091"/>
            <ac:picMk id="34" creationId="{931C04D5-0111-E2A2-010E-586168928606}"/>
          </ac:picMkLst>
        </pc:picChg>
        <pc:picChg chg="mod topLvl">
          <ac:chgData name="Tom Harley" userId="7a02a28f-a85d-4bcc-8f66-1eedad719d2e" providerId="ADAL" clId="{B0EFFB77-A88A-4256-A305-40088553ED50}" dt="2024-07-22T14:24:03.845" v="352" actId="34135"/>
          <ac:picMkLst>
            <pc:docMk/>
            <pc:sldMk cId="242154446" sldId="1091"/>
            <ac:picMk id="35" creationId="{5CA1BF70-4D67-8391-8E45-A0653A5C2C7B}"/>
          </ac:picMkLst>
        </pc:picChg>
        <pc:picChg chg="mod topLvl">
          <ac:chgData name="Tom Harley" userId="7a02a28f-a85d-4bcc-8f66-1eedad719d2e" providerId="ADAL" clId="{B0EFFB77-A88A-4256-A305-40088553ED50}" dt="2024-07-22T14:24:03.845" v="352" actId="34135"/>
          <ac:picMkLst>
            <pc:docMk/>
            <pc:sldMk cId="242154446" sldId="1091"/>
            <ac:picMk id="36" creationId="{10133DE1-7B54-8333-BFDD-B669B23EB715}"/>
          </ac:picMkLst>
        </pc:picChg>
        <pc:cxnChg chg="add del mod">
          <ac:chgData name="Tom Harley" userId="7a02a28f-a85d-4bcc-8f66-1eedad719d2e" providerId="ADAL" clId="{B0EFFB77-A88A-4256-A305-40088553ED50}" dt="2024-07-22T14:23:13.855" v="344" actId="478"/>
          <ac:cxnSpMkLst>
            <pc:docMk/>
            <pc:sldMk cId="242154446" sldId="1091"/>
            <ac:cxnSpMk id="39" creationId="{2CD16363-E7E1-4C34-6972-6BB25629567B}"/>
          </ac:cxnSpMkLst>
        </pc:cxnChg>
        <pc:cxnChg chg="add del mod">
          <ac:chgData name="Tom Harley" userId="7a02a28f-a85d-4bcc-8f66-1eedad719d2e" providerId="ADAL" clId="{B0EFFB77-A88A-4256-A305-40088553ED50}" dt="2024-07-22T14:23:12.004" v="343" actId="478"/>
          <ac:cxnSpMkLst>
            <pc:docMk/>
            <pc:sldMk cId="242154446" sldId="1091"/>
            <ac:cxnSpMk id="40" creationId="{0EF33D39-BA08-1BCB-FA3B-7BB0A6240E6B}"/>
          </ac:cxnSpMkLst>
        </pc:cxnChg>
        <pc:cxnChg chg="add del mod">
          <ac:chgData name="Tom Harley" userId="7a02a28f-a85d-4bcc-8f66-1eedad719d2e" providerId="ADAL" clId="{B0EFFB77-A88A-4256-A305-40088553ED50}" dt="2024-07-22T14:23:14.842" v="345" actId="478"/>
          <ac:cxnSpMkLst>
            <pc:docMk/>
            <pc:sldMk cId="242154446" sldId="1091"/>
            <ac:cxnSpMk id="41" creationId="{391D8A47-576F-05A9-DE51-124A790A57DC}"/>
          </ac:cxnSpMkLst>
        </pc:cxnChg>
        <pc:cxnChg chg="add del mod">
          <ac:chgData name="Tom Harley" userId="7a02a28f-a85d-4bcc-8f66-1eedad719d2e" providerId="ADAL" clId="{B0EFFB77-A88A-4256-A305-40088553ED50}" dt="2024-07-22T14:23:16.507" v="347" actId="478"/>
          <ac:cxnSpMkLst>
            <pc:docMk/>
            <pc:sldMk cId="242154446" sldId="1091"/>
            <ac:cxnSpMk id="42" creationId="{90A44895-B7F1-AE20-85C7-C92E575A764B}"/>
          </ac:cxnSpMkLst>
        </pc:cxnChg>
        <pc:cxnChg chg="add del mod">
          <ac:chgData name="Tom Harley" userId="7a02a28f-a85d-4bcc-8f66-1eedad719d2e" providerId="ADAL" clId="{B0EFFB77-A88A-4256-A305-40088553ED50}" dt="2024-07-22T14:23:15.844" v="346" actId="478"/>
          <ac:cxnSpMkLst>
            <pc:docMk/>
            <pc:sldMk cId="242154446" sldId="1091"/>
            <ac:cxnSpMk id="43" creationId="{9447840C-897C-84B1-ABFB-22C6A93FB9BF}"/>
          </ac:cxnSpMkLst>
        </pc:cxnChg>
        <pc:cxnChg chg="add del mod">
          <ac:chgData name="Tom Harley" userId="7a02a28f-a85d-4bcc-8f66-1eedad719d2e" providerId="ADAL" clId="{B0EFFB77-A88A-4256-A305-40088553ED50}" dt="2024-07-22T14:23:17.966" v="348" actId="478"/>
          <ac:cxnSpMkLst>
            <pc:docMk/>
            <pc:sldMk cId="242154446" sldId="1091"/>
            <ac:cxnSpMk id="44" creationId="{C28471F2-63AD-77B9-2D10-3140F7DCE4BD}"/>
          </ac:cxnSpMkLst>
        </pc:cxnChg>
      </pc:sldChg>
      <pc:sldChg chg="addSp modSp mod">
        <pc:chgData name="Tom Harley" userId="7a02a28f-a85d-4bcc-8f66-1eedad719d2e" providerId="ADAL" clId="{B0EFFB77-A88A-4256-A305-40088553ED50}" dt="2024-07-23T10:28:53.221" v="353" actId="34135"/>
        <pc:sldMkLst>
          <pc:docMk/>
          <pc:sldMk cId="4281840581" sldId="1093"/>
        </pc:sldMkLst>
        <pc:spChg chg="mod">
          <ac:chgData name="Tom Harley" userId="7a02a28f-a85d-4bcc-8f66-1eedad719d2e" providerId="ADAL" clId="{B0EFFB77-A88A-4256-A305-40088553ED50}" dt="2024-07-23T10:28:53.221" v="353" actId="34135"/>
          <ac:spMkLst>
            <pc:docMk/>
            <pc:sldMk cId="4281840581" sldId="1093"/>
            <ac:spMk id="2" creationId="{BC3DA691-4BFA-5A65-9F14-E48B0A056C70}"/>
          </ac:spMkLst>
        </pc:spChg>
        <pc:spChg chg="mod">
          <ac:chgData name="Tom Harley" userId="7a02a28f-a85d-4bcc-8f66-1eedad719d2e" providerId="ADAL" clId="{B0EFFB77-A88A-4256-A305-40088553ED50}" dt="2024-07-23T10:28:53.221" v="353" actId="34135"/>
          <ac:spMkLst>
            <pc:docMk/>
            <pc:sldMk cId="4281840581" sldId="1093"/>
            <ac:spMk id="4" creationId="{DAAE8C6B-16AC-4839-AD8D-2737E4924136}"/>
          </ac:spMkLst>
        </pc:spChg>
        <pc:spChg chg="mod">
          <ac:chgData name="Tom Harley" userId="7a02a28f-a85d-4bcc-8f66-1eedad719d2e" providerId="ADAL" clId="{B0EFFB77-A88A-4256-A305-40088553ED50}" dt="2024-07-23T10:28:53.221" v="353" actId="34135"/>
          <ac:spMkLst>
            <pc:docMk/>
            <pc:sldMk cId="4281840581" sldId="1093"/>
            <ac:spMk id="10" creationId="{683D30FD-270C-7565-8A33-8F9C82D9281B}"/>
          </ac:spMkLst>
        </pc:spChg>
        <pc:spChg chg="mod">
          <ac:chgData name="Tom Harley" userId="7a02a28f-a85d-4bcc-8f66-1eedad719d2e" providerId="ADAL" clId="{B0EFFB77-A88A-4256-A305-40088553ED50}" dt="2024-07-23T10:28:53.221" v="353" actId="34135"/>
          <ac:spMkLst>
            <pc:docMk/>
            <pc:sldMk cId="4281840581" sldId="1093"/>
            <ac:spMk id="11" creationId="{B5FAA597-1464-EDA1-1B26-532AAC494CCB}"/>
          </ac:spMkLst>
        </pc:spChg>
        <pc:spChg chg="mod">
          <ac:chgData name="Tom Harley" userId="7a02a28f-a85d-4bcc-8f66-1eedad719d2e" providerId="ADAL" clId="{B0EFFB77-A88A-4256-A305-40088553ED50}" dt="2024-07-23T10:28:53.221" v="353" actId="34135"/>
          <ac:spMkLst>
            <pc:docMk/>
            <pc:sldMk cId="4281840581" sldId="1093"/>
            <ac:spMk id="14" creationId="{BBBB0AD0-5883-64C7-3A3E-3401D185C637}"/>
          </ac:spMkLst>
        </pc:spChg>
        <pc:spChg chg="mod">
          <ac:chgData name="Tom Harley" userId="7a02a28f-a85d-4bcc-8f66-1eedad719d2e" providerId="ADAL" clId="{B0EFFB77-A88A-4256-A305-40088553ED50}" dt="2024-07-23T10:28:53.221" v="353" actId="34135"/>
          <ac:spMkLst>
            <pc:docMk/>
            <pc:sldMk cId="4281840581" sldId="1093"/>
            <ac:spMk id="15" creationId="{F1B35EAC-6086-2A3A-15AB-64A81AA839C3}"/>
          </ac:spMkLst>
        </pc:spChg>
        <pc:spChg chg="mod">
          <ac:chgData name="Tom Harley" userId="7a02a28f-a85d-4bcc-8f66-1eedad719d2e" providerId="ADAL" clId="{B0EFFB77-A88A-4256-A305-40088553ED50}" dt="2024-07-23T10:28:53.221" v="353" actId="34135"/>
          <ac:spMkLst>
            <pc:docMk/>
            <pc:sldMk cId="4281840581" sldId="1093"/>
            <ac:spMk id="16" creationId="{CD503ED1-CEF7-0048-EB64-2E8F0A3D5BD9}"/>
          </ac:spMkLst>
        </pc:spChg>
        <pc:spChg chg="mod">
          <ac:chgData name="Tom Harley" userId="7a02a28f-a85d-4bcc-8f66-1eedad719d2e" providerId="ADAL" clId="{B0EFFB77-A88A-4256-A305-40088553ED50}" dt="2024-07-23T10:28:53.221" v="353" actId="34135"/>
          <ac:spMkLst>
            <pc:docMk/>
            <pc:sldMk cId="4281840581" sldId="1093"/>
            <ac:spMk id="28" creationId="{635279B9-D7A2-81FE-AE6B-F317DB4181F8}"/>
          </ac:spMkLst>
        </pc:spChg>
        <pc:spChg chg="mod">
          <ac:chgData name="Tom Harley" userId="7a02a28f-a85d-4bcc-8f66-1eedad719d2e" providerId="ADAL" clId="{B0EFFB77-A88A-4256-A305-40088553ED50}" dt="2024-07-23T10:28:53.221" v="353" actId="34135"/>
          <ac:spMkLst>
            <pc:docMk/>
            <pc:sldMk cId="4281840581" sldId="1093"/>
            <ac:spMk id="31" creationId="{D7B086CE-F4BF-6D70-5F98-F18F23B3FCF1}"/>
          </ac:spMkLst>
        </pc:spChg>
        <pc:spChg chg="mod">
          <ac:chgData name="Tom Harley" userId="7a02a28f-a85d-4bcc-8f66-1eedad719d2e" providerId="ADAL" clId="{B0EFFB77-A88A-4256-A305-40088553ED50}" dt="2024-07-23T10:28:53.221" v="353" actId="34135"/>
          <ac:spMkLst>
            <pc:docMk/>
            <pc:sldMk cId="4281840581" sldId="1093"/>
            <ac:spMk id="41" creationId="{77079CEC-1B96-FB43-04DA-F600D3251108}"/>
          </ac:spMkLst>
        </pc:spChg>
        <pc:grpChg chg="mod">
          <ac:chgData name="Tom Harley" userId="7a02a28f-a85d-4bcc-8f66-1eedad719d2e" providerId="ADAL" clId="{B0EFFB77-A88A-4256-A305-40088553ED50}" dt="2024-07-23T10:28:53.221" v="353" actId="34135"/>
          <ac:grpSpMkLst>
            <pc:docMk/>
            <pc:sldMk cId="4281840581" sldId="1093"/>
            <ac:grpSpMk id="3" creationId="{7D75B734-31DE-CF67-3143-952E09C8270C}"/>
          </ac:grpSpMkLst>
        </pc:grpChg>
        <pc:grpChg chg="add mod">
          <ac:chgData name="Tom Harley" userId="7a02a28f-a85d-4bcc-8f66-1eedad719d2e" providerId="ADAL" clId="{B0EFFB77-A88A-4256-A305-40088553ED50}" dt="2024-07-23T10:28:53.221" v="353" actId="34135"/>
          <ac:grpSpMkLst>
            <pc:docMk/>
            <pc:sldMk cId="4281840581" sldId="1093"/>
            <ac:grpSpMk id="6" creationId="{BA8F0E7F-0D6B-732E-8163-7B5B742F5655}"/>
          </ac:grpSpMkLst>
        </pc:grpChg>
        <pc:grpChg chg="mod">
          <ac:chgData name="Tom Harley" userId="7a02a28f-a85d-4bcc-8f66-1eedad719d2e" providerId="ADAL" clId="{B0EFFB77-A88A-4256-A305-40088553ED50}" dt="2024-07-23T10:28:53.221" v="353" actId="34135"/>
          <ac:grpSpMkLst>
            <pc:docMk/>
            <pc:sldMk cId="4281840581" sldId="1093"/>
            <ac:grpSpMk id="9" creationId="{012541DB-C0FC-7ADB-8095-05D22C8DD541}"/>
          </ac:grpSpMkLst>
        </pc:grpChg>
        <pc:grpChg chg="mod">
          <ac:chgData name="Tom Harley" userId="7a02a28f-a85d-4bcc-8f66-1eedad719d2e" providerId="ADAL" clId="{B0EFFB77-A88A-4256-A305-40088553ED50}" dt="2024-07-23T10:28:53.221" v="353" actId="34135"/>
          <ac:grpSpMkLst>
            <pc:docMk/>
            <pc:sldMk cId="4281840581" sldId="1093"/>
            <ac:grpSpMk id="12" creationId="{C50C0D4D-EC32-C6A0-49E8-9C05831E8A5D}"/>
          </ac:grpSpMkLst>
        </pc:grpChg>
        <pc:grpChg chg="mod">
          <ac:chgData name="Tom Harley" userId="7a02a28f-a85d-4bcc-8f66-1eedad719d2e" providerId="ADAL" clId="{B0EFFB77-A88A-4256-A305-40088553ED50}" dt="2024-07-23T10:28:53.221" v="353" actId="34135"/>
          <ac:grpSpMkLst>
            <pc:docMk/>
            <pc:sldMk cId="4281840581" sldId="1093"/>
            <ac:grpSpMk id="17" creationId="{86410308-8D7A-01DC-2030-CB54639F959F}"/>
          </ac:grpSpMkLst>
        </pc:grpChg>
        <pc:picChg chg="mod">
          <ac:chgData name="Tom Harley" userId="7a02a28f-a85d-4bcc-8f66-1eedad719d2e" providerId="ADAL" clId="{B0EFFB77-A88A-4256-A305-40088553ED50}" dt="2024-07-23T10:28:53.221" v="353" actId="34135"/>
          <ac:picMkLst>
            <pc:docMk/>
            <pc:sldMk cId="4281840581" sldId="1093"/>
            <ac:picMk id="5" creationId="{F919982F-50D2-FD3A-D7B9-1C71FB33A0AA}"/>
          </ac:picMkLst>
        </pc:picChg>
        <pc:picChg chg="mod">
          <ac:chgData name="Tom Harley" userId="7a02a28f-a85d-4bcc-8f66-1eedad719d2e" providerId="ADAL" clId="{B0EFFB77-A88A-4256-A305-40088553ED50}" dt="2024-07-23T10:28:53.221" v="353" actId="34135"/>
          <ac:picMkLst>
            <pc:docMk/>
            <pc:sldMk cId="4281840581" sldId="1093"/>
            <ac:picMk id="7" creationId="{2B47DFE7-2500-C399-7D7E-4793F8C7D333}"/>
          </ac:picMkLst>
        </pc:picChg>
        <pc:picChg chg="mod">
          <ac:chgData name="Tom Harley" userId="7a02a28f-a85d-4bcc-8f66-1eedad719d2e" providerId="ADAL" clId="{B0EFFB77-A88A-4256-A305-40088553ED50}" dt="2024-07-23T10:28:53.221" v="353" actId="34135"/>
          <ac:picMkLst>
            <pc:docMk/>
            <pc:sldMk cId="4281840581" sldId="1093"/>
            <ac:picMk id="13" creationId="{53DF0671-BCBC-7887-980F-5B73B806AC9A}"/>
          </ac:picMkLst>
        </pc:picChg>
        <pc:picChg chg="mod">
          <ac:chgData name="Tom Harley" userId="7a02a28f-a85d-4bcc-8f66-1eedad719d2e" providerId="ADAL" clId="{B0EFFB77-A88A-4256-A305-40088553ED50}" dt="2024-07-23T10:28:53.221" v="353" actId="34135"/>
          <ac:picMkLst>
            <pc:docMk/>
            <pc:sldMk cId="4281840581" sldId="1093"/>
            <ac:picMk id="35" creationId="{5D4FD5AC-F6F0-417D-06FB-47C9CA5055B0}"/>
          </ac:picMkLst>
        </pc:picChg>
        <pc:picChg chg="mod">
          <ac:chgData name="Tom Harley" userId="7a02a28f-a85d-4bcc-8f66-1eedad719d2e" providerId="ADAL" clId="{B0EFFB77-A88A-4256-A305-40088553ED50}" dt="2024-07-23T10:28:53.221" v="353" actId="34135"/>
          <ac:picMkLst>
            <pc:docMk/>
            <pc:sldMk cId="4281840581" sldId="1093"/>
            <ac:picMk id="37" creationId="{1EE69A53-CF3B-53E5-2A3A-29E7B338AEFD}"/>
          </ac:picMkLst>
        </pc:picChg>
      </pc:sldChg>
      <pc:sldChg chg="addSp delSp modSp mod">
        <pc:chgData name="Tom Harley" userId="7a02a28f-a85d-4bcc-8f66-1eedad719d2e" providerId="ADAL" clId="{B0EFFB77-A88A-4256-A305-40088553ED50}" dt="2024-07-11T13:17:06.927" v="52" actId="34135"/>
        <pc:sldMkLst>
          <pc:docMk/>
          <pc:sldMk cId="842694605" sldId="1105"/>
        </pc:sldMkLst>
        <pc:spChg chg="mod">
          <ac:chgData name="Tom Harley" userId="7a02a28f-a85d-4bcc-8f66-1eedad719d2e" providerId="ADAL" clId="{B0EFFB77-A88A-4256-A305-40088553ED50}" dt="2024-07-11T13:17:06.927" v="52" actId="34135"/>
          <ac:spMkLst>
            <pc:docMk/>
            <pc:sldMk cId="842694605" sldId="1105"/>
            <ac:spMk id="2" creationId="{5780EF04-67A2-F81F-8408-74E96B07E97F}"/>
          </ac:spMkLst>
        </pc:spChg>
        <pc:spChg chg="mod">
          <ac:chgData name="Tom Harley" userId="7a02a28f-a85d-4bcc-8f66-1eedad719d2e" providerId="ADAL" clId="{B0EFFB77-A88A-4256-A305-40088553ED50}" dt="2024-07-11T13:17:06.927" v="52" actId="34135"/>
          <ac:spMkLst>
            <pc:docMk/>
            <pc:sldMk cId="842694605" sldId="1105"/>
            <ac:spMk id="4" creationId="{CF33C46A-2A77-4DDF-B465-EE2B40066CBE}"/>
          </ac:spMkLst>
        </pc:spChg>
        <pc:spChg chg="mod">
          <ac:chgData name="Tom Harley" userId="7a02a28f-a85d-4bcc-8f66-1eedad719d2e" providerId="ADAL" clId="{B0EFFB77-A88A-4256-A305-40088553ED50}" dt="2024-07-11T13:17:06.927" v="52" actId="34135"/>
          <ac:spMkLst>
            <pc:docMk/>
            <pc:sldMk cId="842694605" sldId="1105"/>
            <ac:spMk id="6" creationId="{083AB7C0-EEF4-8CA9-A35E-1F3DF249C1AB}"/>
          </ac:spMkLst>
        </pc:spChg>
        <pc:spChg chg="mod">
          <ac:chgData name="Tom Harley" userId="7a02a28f-a85d-4bcc-8f66-1eedad719d2e" providerId="ADAL" clId="{B0EFFB77-A88A-4256-A305-40088553ED50}" dt="2024-07-11T12:33:48.829" v="1" actId="2085"/>
          <ac:spMkLst>
            <pc:docMk/>
            <pc:sldMk cId="842694605" sldId="1105"/>
            <ac:spMk id="9" creationId="{31F99AF9-BEBC-587A-9FB6-6608350F67B5}"/>
          </ac:spMkLst>
        </pc:spChg>
        <pc:spChg chg="mod">
          <ac:chgData name="Tom Harley" userId="7a02a28f-a85d-4bcc-8f66-1eedad719d2e" providerId="ADAL" clId="{B0EFFB77-A88A-4256-A305-40088553ED50}" dt="2024-07-11T13:17:06.927" v="52" actId="34135"/>
          <ac:spMkLst>
            <pc:docMk/>
            <pc:sldMk cId="842694605" sldId="1105"/>
            <ac:spMk id="11" creationId="{C47FCFFB-EDEB-97FE-2BA3-E68423493E47}"/>
          </ac:spMkLst>
        </pc:spChg>
        <pc:grpChg chg="add mod">
          <ac:chgData name="Tom Harley" userId="7a02a28f-a85d-4bcc-8f66-1eedad719d2e" providerId="ADAL" clId="{B0EFFB77-A88A-4256-A305-40088553ED50}" dt="2024-07-11T13:17:06.927" v="52" actId="34135"/>
          <ac:grpSpMkLst>
            <pc:docMk/>
            <pc:sldMk cId="842694605" sldId="1105"/>
            <ac:grpSpMk id="5" creationId="{5641E282-8AB9-6EA5-01E0-1083ADFD58BF}"/>
          </ac:grpSpMkLst>
        </pc:grpChg>
        <pc:grpChg chg="add mod">
          <ac:chgData name="Tom Harley" userId="7a02a28f-a85d-4bcc-8f66-1eedad719d2e" providerId="ADAL" clId="{B0EFFB77-A88A-4256-A305-40088553ED50}" dt="2024-07-11T13:17:06.927" v="52" actId="34135"/>
          <ac:grpSpMkLst>
            <pc:docMk/>
            <pc:sldMk cId="842694605" sldId="1105"/>
            <ac:grpSpMk id="8" creationId="{281BD169-CC48-9873-69D4-787D488E660F}"/>
          </ac:grpSpMkLst>
        </pc:grpChg>
        <pc:grpChg chg="del">
          <ac:chgData name="Tom Harley" userId="7a02a28f-a85d-4bcc-8f66-1eedad719d2e" providerId="ADAL" clId="{B0EFFB77-A88A-4256-A305-40088553ED50}" dt="2024-07-11T12:36:24.430" v="25" actId="478"/>
          <ac:grpSpMkLst>
            <pc:docMk/>
            <pc:sldMk cId="842694605" sldId="1105"/>
            <ac:grpSpMk id="8" creationId="{DF262D6B-2F50-FD5C-3A7A-00A6FE2C70CA}"/>
          </ac:grpSpMkLst>
        </pc:grpChg>
        <pc:picChg chg="mod">
          <ac:chgData name="Tom Harley" userId="7a02a28f-a85d-4bcc-8f66-1eedad719d2e" providerId="ADAL" clId="{B0EFFB77-A88A-4256-A305-40088553ED50}" dt="2024-07-11T13:17:06.927" v="52" actId="34135"/>
          <ac:picMkLst>
            <pc:docMk/>
            <pc:sldMk cId="842694605" sldId="1105"/>
            <ac:picMk id="3" creationId="{38D7DFF1-C814-681E-89FE-2E1EF47D3981}"/>
          </ac:picMkLst>
        </pc:picChg>
        <pc:picChg chg="mod">
          <ac:chgData name="Tom Harley" userId="7a02a28f-a85d-4bcc-8f66-1eedad719d2e" providerId="ADAL" clId="{B0EFFB77-A88A-4256-A305-40088553ED50}" dt="2024-07-11T13:17:06.927" v="52" actId="34135"/>
          <ac:picMkLst>
            <pc:docMk/>
            <pc:sldMk cId="842694605" sldId="1105"/>
            <ac:picMk id="7" creationId="{FED876C4-49A6-E04D-5A41-4FC08D447DB3}"/>
          </ac:picMkLst>
        </pc:picChg>
        <pc:picChg chg="mod">
          <ac:chgData name="Tom Harley" userId="7a02a28f-a85d-4bcc-8f66-1eedad719d2e" providerId="ADAL" clId="{B0EFFB77-A88A-4256-A305-40088553ED50}" dt="2024-07-11T12:33:48.829" v="1" actId="2085"/>
          <ac:picMkLst>
            <pc:docMk/>
            <pc:sldMk cId="842694605" sldId="1105"/>
            <ac:picMk id="10" creationId="{428C33C2-3B1A-1273-E25A-1D9BC99D9068}"/>
          </ac:picMkLst>
        </pc:picChg>
      </pc:sldChg>
      <pc:sldChg chg="addSp delSp modSp mod">
        <pc:chgData name="Tom Harley" userId="7a02a28f-a85d-4bcc-8f66-1eedad719d2e" providerId="ADAL" clId="{B0EFFB77-A88A-4256-A305-40088553ED50}" dt="2024-07-23T10:29:02.881" v="354" actId="34135"/>
        <pc:sldMkLst>
          <pc:docMk/>
          <pc:sldMk cId="2260742636" sldId="1107"/>
        </pc:sldMkLst>
        <pc:spChg chg="mod">
          <ac:chgData name="Tom Harley" userId="7a02a28f-a85d-4bcc-8f66-1eedad719d2e" providerId="ADAL" clId="{B0EFFB77-A88A-4256-A305-40088553ED50}" dt="2024-07-23T10:29:02.881" v="354" actId="34135"/>
          <ac:spMkLst>
            <pc:docMk/>
            <pc:sldMk cId="2260742636" sldId="1107"/>
            <ac:spMk id="2" creationId="{5780EF04-67A2-F81F-8408-74E96B07E97F}"/>
          </ac:spMkLst>
        </pc:spChg>
        <pc:spChg chg="mod">
          <ac:chgData name="Tom Harley" userId="7a02a28f-a85d-4bcc-8f66-1eedad719d2e" providerId="ADAL" clId="{B0EFFB77-A88A-4256-A305-40088553ED50}" dt="2024-07-23T10:29:02.881" v="354" actId="34135"/>
          <ac:spMkLst>
            <pc:docMk/>
            <pc:sldMk cId="2260742636" sldId="1107"/>
            <ac:spMk id="4" creationId="{CF33C46A-2A77-4DDF-B465-EE2B40066CBE}"/>
          </ac:spMkLst>
        </pc:spChg>
        <pc:spChg chg="mod">
          <ac:chgData name="Tom Harley" userId="7a02a28f-a85d-4bcc-8f66-1eedad719d2e" providerId="ADAL" clId="{B0EFFB77-A88A-4256-A305-40088553ED50}" dt="2024-07-23T10:29:02.881" v="354" actId="34135"/>
          <ac:spMkLst>
            <pc:docMk/>
            <pc:sldMk cId="2260742636" sldId="1107"/>
            <ac:spMk id="6" creationId="{07D7C71B-4D91-9B01-A0B4-6B814934C3E2}"/>
          </ac:spMkLst>
        </pc:spChg>
        <pc:spChg chg="mod">
          <ac:chgData name="Tom Harley" userId="7a02a28f-a85d-4bcc-8f66-1eedad719d2e" providerId="ADAL" clId="{B0EFFB77-A88A-4256-A305-40088553ED50}" dt="2024-07-11T12:34:28.407" v="4" actId="2085"/>
          <ac:spMkLst>
            <pc:docMk/>
            <pc:sldMk cId="2260742636" sldId="1107"/>
            <ac:spMk id="9" creationId="{31F99AF9-BEBC-587A-9FB6-6608350F67B5}"/>
          </ac:spMkLst>
        </pc:spChg>
        <pc:spChg chg="mod">
          <ac:chgData name="Tom Harley" userId="7a02a28f-a85d-4bcc-8f66-1eedad719d2e" providerId="ADAL" clId="{B0EFFB77-A88A-4256-A305-40088553ED50}" dt="2024-07-23T10:29:02.881" v="354" actId="34135"/>
          <ac:spMkLst>
            <pc:docMk/>
            <pc:sldMk cId="2260742636" sldId="1107"/>
            <ac:spMk id="11" creationId="{C47FCFFB-EDEB-97FE-2BA3-E68423493E47}"/>
          </ac:spMkLst>
        </pc:spChg>
        <pc:grpChg chg="add mod">
          <ac:chgData name="Tom Harley" userId="7a02a28f-a85d-4bcc-8f66-1eedad719d2e" providerId="ADAL" clId="{B0EFFB77-A88A-4256-A305-40088553ED50}" dt="2024-07-23T10:29:02.881" v="354" actId="34135"/>
          <ac:grpSpMkLst>
            <pc:docMk/>
            <pc:sldMk cId="2260742636" sldId="1107"/>
            <ac:grpSpMk id="5" creationId="{AAB2BAC2-A1F1-09B9-281B-B0E853075DA7}"/>
          </ac:grpSpMkLst>
        </pc:grpChg>
        <pc:grpChg chg="add mod">
          <ac:chgData name="Tom Harley" userId="7a02a28f-a85d-4bcc-8f66-1eedad719d2e" providerId="ADAL" clId="{B0EFFB77-A88A-4256-A305-40088553ED50}" dt="2024-07-23T10:29:02.881" v="354" actId="34135"/>
          <ac:grpSpMkLst>
            <pc:docMk/>
            <pc:sldMk cId="2260742636" sldId="1107"/>
            <ac:grpSpMk id="8" creationId="{CEB0C737-1A1B-4EF5-9337-E44F47C51982}"/>
          </ac:grpSpMkLst>
        </pc:grpChg>
        <pc:grpChg chg="del">
          <ac:chgData name="Tom Harley" userId="7a02a28f-a85d-4bcc-8f66-1eedad719d2e" providerId="ADAL" clId="{B0EFFB77-A88A-4256-A305-40088553ED50}" dt="2024-07-11T12:36:36.122" v="29" actId="478"/>
          <ac:grpSpMkLst>
            <pc:docMk/>
            <pc:sldMk cId="2260742636" sldId="1107"/>
            <ac:grpSpMk id="8" creationId="{DF262D6B-2F50-FD5C-3A7A-00A6FE2C70CA}"/>
          </ac:grpSpMkLst>
        </pc:grpChg>
        <pc:picChg chg="mod">
          <ac:chgData name="Tom Harley" userId="7a02a28f-a85d-4bcc-8f66-1eedad719d2e" providerId="ADAL" clId="{B0EFFB77-A88A-4256-A305-40088553ED50}" dt="2024-07-23T10:29:02.881" v="354" actId="34135"/>
          <ac:picMkLst>
            <pc:docMk/>
            <pc:sldMk cId="2260742636" sldId="1107"/>
            <ac:picMk id="3" creationId="{38D7DFF1-C814-681E-89FE-2E1EF47D3981}"/>
          </ac:picMkLst>
        </pc:picChg>
        <pc:picChg chg="mod">
          <ac:chgData name="Tom Harley" userId="7a02a28f-a85d-4bcc-8f66-1eedad719d2e" providerId="ADAL" clId="{B0EFFB77-A88A-4256-A305-40088553ED50}" dt="2024-07-23T10:29:02.881" v="354" actId="34135"/>
          <ac:picMkLst>
            <pc:docMk/>
            <pc:sldMk cId="2260742636" sldId="1107"/>
            <ac:picMk id="7" creationId="{17B57AB8-6F6D-6C90-F668-3174ECD94039}"/>
          </ac:picMkLst>
        </pc:picChg>
        <pc:picChg chg="mod">
          <ac:chgData name="Tom Harley" userId="7a02a28f-a85d-4bcc-8f66-1eedad719d2e" providerId="ADAL" clId="{B0EFFB77-A88A-4256-A305-40088553ED50}" dt="2024-07-11T12:34:28.407" v="4" actId="2085"/>
          <ac:picMkLst>
            <pc:docMk/>
            <pc:sldMk cId="2260742636" sldId="1107"/>
            <ac:picMk id="10" creationId="{428C33C2-3B1A-1273-E25A-1D9BC99D9068}"/>
          </ac:picMkLst>
        </pc:picChg>
      </pc:sldChg>
      <pc:sldChg chg="addSp delSp modSp mod">
        <pc:chgData name="Tom Harley" userId="7a02a28f-a85d-4bcc-8f66-1eedad719d2e" providerId="ADAL" clId="{B0EFFB77-A88A-4256-A305-40088553ED50}" dt="2024-07-22T14:07:23.843" v="292" actId="2711"/>
        <pc:sldMkLst>
          <pc:docMk/>
          <pc:sldMk cId="2624440924" sldId="1110"/>
        </pc:sldMkLst>
        <pc:spChg chg="mod">
          <ac:chgData name="Tom Harley" userId="7a02a28f-a85d-4bcc-8f66-1eedad719d2e" providerId="ADAL" clId="{B0EFFB77-A88A-4256-A305-40088553ED50}" dt="2024-07-11T13:18:48.277" v="64" actId="34135"/>
          <ac:spMkLst>
            <pc:docMk/>
            <pc:sldMk cId="2624440924" sldId="1110"/>
            <ac:spMk id="3" creationId="{961A5B53-17D2-9B7B-979F-9412916C8683}"/>
          </ac:spMkLst>
        </pc:spChg>
        <pc:spChg chg="mod">
          <ac:chgData name="Tom Harley" userId="7a02a28f-a85d-4bcc-8f66-1eedad719d2e" providerId="ADAL" clId="{B0EFFB77-A88A-4256-A305-40088553ED50}" dt="2024-07-22T14:07:17.492" v="291" actId="14100"/>
          <ac:spMkLst>
            <pc:docMk/>
            <pc:sldMk cId="2624440924" sldId="1110"/>
            <ac:spMk id="4" creationId="{8A5A2F69-AC84-29DC-B141-1EE556535474}"/>
          </ac:spMkLst>
        </pc:spChg>
        <pc:spChg chg="mod">
          <ac:chgData name="Tom Harley" userId="7a02a28f-a85d-4bcc-8f66-1eedad719d2e" providerId="ADAL" clId="{B0EFFB77-A88A-4256-A305-40088553ED50}" dt="2024-07-22T14:07:23.843" v="292" actId="2711"/>
          <ac:spMkLst>
            <pc:docMk/>
            <pc:sldMk cId="2624440924" sldId="1110"/>
            <ac:spMk id="8" creationId="{FE6BE8CC-4EAA-2B1E-6A68-5EB1A83D2197}"/>
          </ac:spMkLst>
        </pc:spChg>
        <pc:grpChg chg="mod">
          <ac:chgData name="Tom Harley" userId="7a02a28f-a85d-4bcc-8f66-1eedad719d2e" providerId="ADAL" clId="{B0EFFB77-A88A-4256-A305-40088553ED50}" dt="2024-07-11T13:18:48.277" v="64" actId="34135"/>
          <ac:grpSpMkLst>
            <pc:docMk/>
            <pc:sldMk cId="2624440924" sldId="1110"/>
            <ac:grpSpMk id="2" creationId="{D63B0CDE-1B2F-6C09-C3CF-16C36D43782D}"/>
          </ac:grpSpMkLst>
        </pc:grpChg>
        <pc:grpChg chg="add mod">
          <ac:chgData name="Tom Harley" userId="7a02a28f-a85d-4bcc-8f66-1eedad719d2e" providerId="ADAL" clId="{B0EFFB77-A88A-4256-A305-40088553ED50}" dt="2024-07-11T13:18:48.277" v="64" actId="34135"/>
          <ac:grpSpMkLst>
            <pc:docMk/>
            <pc:sldMk cId="2624440924" sldId="1110"/>
            <ac:grpSpMk id="6" creationId="{CB4498D0-ECD9-275A-E7F3-C412C7996D61}"/>
          </ac:grpSpMkLst>
        </pc:grpChg>
        <pc:picChg chg="mod">
          <ac:chgData name="Tom Harley" userId="7a02a28f-a85d-4bcc-8f66-1eedad719d2e" providerId="ADAL" clId="{B0EFFB77-A88A-4256-A305-40088553ED50}" dt="2024-07-22T14:01:56.890" v="209" actId="14100"/>
          <ac:picMkLst>
            <pc:docMk/>
            <pc:sldMk cId="2624440924" sldId="1110"/>
            <ac:picMk id="5" creationId="{D4F17719-3E07-FBE6-9DA0-DD2D6DBBB233}"/>
          </ac:picMkLst>
        </pc:picChg>
        <pc:picChg chg="del">
          <ac:chgData name="Tom Harley" userId="7a02a28f-a85d-4bcc-8f66-1eedad719d2e" providerId="ADAL" clId="{B0EFFB77-A88A-4256-A305-40088553ED50}" dt="2024-07-11T12:35:18.104" v="8" actId="478"/>
          <ac:picMkLst>
            <pc:docMk/>
            <pc:sldMk cId="2624440924" sldId="1110"/>
            <ac:picMk id="6" creationId="{97395373-1D21-C48F-DBD6-6B0F65EB07BA}"/>
          </ac:picMkLst>
        </pc:picChg>
        <pc:picChg chg="mod">
          <ac:chgData name="Tom Harley" userId="7a02a28f-a85d-4bcc-8f66-1eedad719d2e" providerId="ADAL" clId="{B0EFFB77-A88A-4256-A305-40088553ED50}" dt="2024-07-22T14:07:10.403" v="289" actId="34136"/>
          <ac:picMkLst>
            <pc:docMk/>
            <pc:sldMk cId="2624440924" sldId="1110"/>
            <ac:picMk id="7" creationId="{5F0FB0DF-9AA2-86E3-1162-5DAD2F12B891}"/>
          </ac:picMkLst>
        </pc:picChg>
        <pc:picChg chg="mod">
          <ac:chgData name="Tom Harley" userId="7a02a28f-a85d-4bcc-8f66-1eedad719d2e" providerId="ADAL" clId="{B0EFFB77-A88A-4256-A305-40088553ED50}" dt="2024-07-11T13:18:48.277" v="64" actId="34135"/>
          <ac:picMkLst>
            <pc:docMk/>
            <pc:sldMk cId="2624440924" sldId="1110"/>
            <ac:picMk id="9" creationId="{EBCAAAA7-CEFA-2A1F-F1A4-52F0224B8020}"/>
          </ac:picMkLst>
        </pc:picChg>
        <pc:picChg chg="add mod">
          <ac:chgData name="Tom Harley" userId="7a02a28f-a85d-4bcc-8f66-1eedad719d2e" providerId="ADAL" clId="{B0EFFB77-A88A-4256-A305-40088553ED50}" dt="2024-07-11T13:18:48.277" v="64" actId="34135"/>
          <ac:picMkLst>
            <pc:docMk/>
            <pc:sldMk cId="2624440924" sldId="1110"/>
            <ac:picMk id="10" creationId="{7FEF3EF8-8A5C-ECDC-735C-E2E6D6380CDF}"/>
          </ac:picMkLst>
        </pc:picChg>
      </pc:sldChg>
      <pc:sldChg chg="addSp delSp modSp mod">
        <pc:chgData name="Tom Harley" userId="7a02a28f-a85d-4bcc-8f66-1eedad719d2e" providerId="ADAL" clId="{B0EFFB77-A88A-4256-A305-40088553ED50}" dt="2024-07-11T13:20:54.352" v="87" actId="34135"/>
        <pc:sldMkLst>
          <pc:docMk/>
          <pc:sldMk cId="4144278489" sldId="1111"/>
        </pc:sldMkLst>
        <pc:spChg chg="del mod">
          <ac:chgData name="Tom Harley" userId="7a02a28f-a85d-4bcc-8f66-1eedad719d2e" providerId="ADAL" clId="{B0EFFB77-A88A-4256-A305-40088553ED50}" dt="2024-07-11T12:37:45.365" v="38" actId="478"/>
          <ac:spMkLst>
            <pc:docMk/>
            <pc:sldMk cId="4144278489" sldId="1111"/>
            <ac:spMk id="2" creationId="{D53E3505-EFC0-71C9-0322-FD8B96E55184}"/>
          </ac:spMkLst>
        </pc:spChg>
        <pc:spChg chg="mod">
          <ac:chgData name="Tom Harley" userId="7a02a28f-a85d-4bcc-8f66-1eedad719d2e" providerId="ADAL" clId="{B0EFFB77-A88A-4256-A305-40088553ED50}" dt="2024-07-11T13:20:54.352" v="87" actId="34135"/>
          <ac:spMkLst>
            <pc:docMk/>
            <pc:sldMk cId="4144278489" sldId="1111"/>
            <ac:spMk id="4" creationId="{CF33C46A-2A77-4DDF-B465-EE2B40066CBE}"/>
          </ac:spMkLst>
        </pc:spChg>
        <pc:spChg chg="mod">
          <ac:chgData name="Tom Harley" userId="7a02a28f-a85d-4bcc-8f66-1eedad719d2e" providerId="ADAL" clId="{B0EFFB77-A88A-4256-A305-40088553ED50}" dt="2024-07-11T13:20:54.352" v="87" actId="34135"/>
          <ac:spMkLst>
            <pc:docMk/>
            <pc:sldMk cId="4144278489" sldId="1111"/>
            <ac:spMk id="6" creationId="{E6047DD2-794B-29AC-0CFF-EF0EFDBFF4D2}"/>
          </ac:spMkLst>
        </pc:spChg>
        <pc:spChg chg="add mod">
          <ac:chgData name="Tom Harley" userId="7a02a28f-a85d-4bcc-8f66-1eedad719d2e" providerId="ADAL" clId="{B0EFFB77-A88A-4256-A305-40088553ED50}" dt="2024-07-11T12:37:02.713" v="33"/>
          <ac:spMkLst>
            <pc:docMk/>
            <pc:sldMk cId="4144278489" sldId="1111"/>
            <ac:spMk id="11" creationId="{D295557E-E1EA-E305-2FFA-36E4295A4785}"/>
          </ac:spMkLst>
        </pc:spChg>
        <pc:spChg chg="add mod">
          <ac:chgData name="Tom Harley" userId="7a02a28f-a85d-4bcc-8f66-1eedad719d2e" providerId="ADAL" clId="{B0EFFB77-A88A-4256-A305-40088553ED50}" dt="2024-07-11T13:20:54.352" v="87" actId="34135"/>
          <ac:spMkLst>
            <pc:docMk/>
            <pc:sldMk cId="4144278489" sldId="1111"/>
            <ac:spMk id="12" creationId="{1FCE87A6-854E-6695-75DE-F3A5BEF383DB}"/>
          </ac:spMkLst>
        </pc:spChg>
        <pc:grpChg chg="add mod">
          <ac:chgData name="Tom Harley" userId="7a02a28f-a85d-4bcc-8f66-1eedad719d2e" providerId="ADAL" clId="{B0EFFB77-A88A-4256-A305-40088553ED50}" dt="2024-07-11T13:20:54.352" v="87" actId="34135"/>
          <ac:grpSpMkLst>
            <pc:docMk/>
            <pc:sldMk cId="4144278489" sldId="1111"/>
            <ac:grpSpMk id="2" creationId="{69E533BD-6FC2-BC97-135A-F98F926AD7EE}"/>
          </ac:grpSpMkLst>
        </pc:grpChg>
        <pc:grpChg chg="add mod">
          <ac:chgData name="Tom Harley" userId="7a02a28f-a85d-4bcc-8f66-1eedad719d2e" providerId="ADAL" clId="{B0EFFB77-A88A-4256-A305-40088553ED50}" dt="2024-07-11T13:20:54.352" v="87" actId="34135"/>
          <ac:grpSpMkLst>
            <pc:docMk/>
            <pc:sldMk cId="4144278489" sldId="1111"/>
            <ac:grpSpMk id="5" creationId="{14EDD762-0ED8-AC43-CADB-7BE190B68611}"/>
          </ac:grpSpMkLst>
        </pc:grpChg>
        <pc:grpChg chg="del">
          <ac:chgData name="Tom Harley" userId="7a02a28f-a85d-4bcc-8f66-1eedad719d2e" providerId="ADAL" clId="{B0EFFB77-A88A-4256-A305-40088553ED50}" dt="2024-07-11T12:36:43.295" v="31" actId="478"/>
          <ac:grpSpMkLst>
            <pc:docMk/>
            <pc:sldMk cId="4144278489" sldId="1111"/>
            <ac:grpSpMk id="8" creationId="{DF262D6B-2F50-FD5C-3A7A-00A6FE2C70CA}"/>
          </ac:grpSpMkLst>
        </pc:grpChg>
        <pc:picChg chg="mod">
          <ac:chgData name="Tom Harley" userId="7a02a28f-a85d-4bcc-8f66-1eedad719d2e" providerId="ADAL" clId="{B0EFFB77-A88A-4256-A305-40088553ED50}" dt="2024-07-11T13:20:54.352" v="87" actId="34135"/>
          <ac:picMkLst>
            <pc:docMk/>
            <pc:sldMk cId="4144278489" sldId="1111"/>
            <ac:picMk id="3" creationId="{38D7DFF1-C814-681E-89FE-2E1EF47D3981}"/>
          </ac:picMkLst>
        </pc:picChg>
        <pc:picChg chg="mod">
          <ac:chgData name="Tom Harley" userId="7a02a28f-a85d-4bcc-8f66-1eedad719d2e" providerId="ADAL" clId="{B0EFFB77-A88A-4256-A305-40088553ED50}" dt="2024-07-11T13:20:54.352" v="87" actId="34135"/>
          <ac:picMkLst>
            <pc:docMk/>
            <pc:sldMk cId="4144278489" sldId="1111"/>
            <ac:picMk id="7" creationId="{075162FC-66AE-1F25-0F79-5DE5E7E83A7F}"/>
          </ac:picMkLst>
        </pc:picChg>
      </pc:sldChg>
      <pc:sldChg chg="addSp delSp modSp mod">
        <pc:chgData name="Tom Harley" userId="7a02a28f-a85d-4bcc-8f66-1eedad719d2e" providerId="ADAL" clId="{B0EFFB77-A88A-4256-A305-40088553ED50}" dt="2024-07-23T10:31:15.876" v="361" actId="34135"/>
        <pc:sldMkLst>
          <pc:docMk/>
          <pc:sldMk cId="4237670635" sldId="1114"/>
        </pc:sldMkLst>
        <pc:spChg chg="mod topLvl">
          <ac:chgData name="Tom Harley" userId="7a02a28f-a85d-4bcc-8f66-1eedad719d2e" providerId="ADAL" clId="{B0EFFB77-A88A-4256-A305-40088553ED50}" dt="2024-07-23T10:31:15.876" v="361" actId="34135"/>
          <ac:spMkLst>
            <pc:docMk/>
            <pc:sldMk cId="4237670635" sldId="1114"/>
            <ac:spMk id="2" creationId="{A7889559-B4A3-6EBD-2ED8-25C2E91CD40E}"/>
          </ac:spMkLst>
        </pc:spChg>
        <pc:spChg chg="mod topLvl">
          <ac:chgData name="Tom Harley" userId="7a02a28f-a85d-4bcc-8f66-1eedad719d2e" providerId="ADAL" clId="{B0EFFB77-A88A-4256-A305-40088553ED50}" dt="2024-07-23T10:31:15.876" v="361" actId="34135"/>
          <ac:spMkLst>
            <pc:docMk/>
            <pc:sldMk cId="4237670635" sldId="1114"/>
            <ac:spMk id="3" creationId="{6726A7D9-D68E-515B-F683-13A004C7E4CC}"/>
          </ac:spMkLst>
        </pc:spChg>
        <pc:spChg chg="mod">
          <ac:chgData name="Tom Harley" userId="7a02a28f-a85d-4bcc-8f66-1eedad719d2e" providerId="ADAL" clId="{B0EFFB77-A88A-4256-A305-40088553ED50}" dt="2024-07-23T10:31:15.876" v="361" actId="34135"/>
          <ac:spMkLst>
            <pc:docMk/>
            <pc:sldMk cId="4237670635" sldId="1114"/>
            <ac:spMk id="4" creationId="{DAAE8C6B-16AC-4839-AD8D-2737E4924136}"/>
          </ac:spMkLst>
        </pc:spChg>
        <pc:spChg chg="mod topLvl">
          <ac:chgData name="Tom Harley" userId="7a02a28f-a85d-4bcc-8f66-1eedad719d2e" providerId="ADAL" clId="{B0EFFB77-A88A-4256-A305-40088553ED50}" dt="2024-07-23T10:31:15.876" v="361" actId="34135"/>
          <ac:spMkLst>
            <pc:docMk/>
            <pc:sldMk cId="4237670635" sldId="1114"/>
            <ac:spMk id="6" creationId="{6642E106-0806-CAE2-6BC7-7ABFD1EDEA2F}"/>
          </ac:spMkLst>
        </pc:spChg>
        <pc:spChg chg="mod topLvl">
          <ac:chgData name="Tom Harley" userId="7a02a28f-a85d-4bcc-8f66-1eedad719d2e" providerId="ADAL" clId="{B0EFFB77-A88A-4256-A305-40088553ED50}" dt="2024-07-23T10:31:15.876" v="361" actId="34135"/>
          <ac:spMkLst>
            <pc:docMk/>
            <pc:sldMk cId="4237670635" sldId="1114"/>
            <ac:spMk id="8" creationId="{A09927A4-1D9F-DA0C-3065-5E1DE393D317}"/>
          </ac:spMkLst>
        </pc:spChg>
        <pc:spChg chg="mod topLvl">
          <ac:chgData name="Tom Harley" userId="7a02a28f-a85d-4bcc-8f66-1eedad719d2e" providerId="ADAL" clId="{B0EFFB77-A88A-4256-A305-40088553ED50}" dt="2024-07-23T10:31:15.876" v="361" actId="34135"/>
          <ac:spMkLst>
            <pc:docMk/>
            <pc:sldMk cId="4237670635" sldId="1114"/>
            <ac:spMk id="10" creationId="{99BACA63-491F-F1F9-D60E-0A9654BF5B7E}"/>
          </ac:spMkLst>
        </pc:spChg>
        <pc:spChg chg="mod topLvl">
          <ac:chgData name="Tom Harley" userId="7a02a28f-a85d-4bcc-8f66-1eedad719d2e" providerId="ADAL" clId="{B0EFFB77-A88A-4256-A305-40088553ED50}" dt="2024-07-23T10:31:15.876" v="361" actId="34135"/>
          <ac:spMkLst>
            <pc:docMk/>
            <pc:sldMk cId="4237670635" sldId="1114"/>
            <ac:spMk id="11" creationId="{65D4D0B1-E84E-2D55-DFB4-B4D35151AC77}"/>
          </ac:spMkLst>
        </pc:spChg>
        <pc:spChg chg="mod topLvl">
          <ac:chgData name="Tom Harley" userId="7a02a28f-a85d-4bcc-8f66-1eedad719d2e" providerId="ADAL" clId="{B0EFFB77-A88A-4256-A305-40088553ED50}" dt="2024-07-23T10:31:15.876" v="361" actId="34135"/>
          <ac:spMkLst>
            <pc:docMk/>
            <pc:sldMk cId="4237670635" sldId="1114"/>
            <ac:spMk id="12" creationId="{0A80F866-2201-A966-7F6D-E9C494B2BA4A}"/>
          </ac:spMkLst>
        </pc:spChg>
        <pc:spChg chg="mod topLvl">
          <ac:chgData name="Tom Harley" userId="7a02a28f-a85d-4bcc-8f66-1eedad719d2e" providerId="ADAL" clId="{B0EFFB77-A88A-4256-A305-40088553ED50}" dt="2024-07-23T10:31:15.876" v="361" actId="34135"/>
          <ac:spMkLst>
            <pc:docMk/>
            <pc:sldMk cId="4237670635" sldId="1114"/>
            <ac:spMk id="13" creationId="{C61D34DE-A77F-CCA7-D851-A60B4C6C8D8F}"/>
          </ac:spMkLst>
        </pc:spChg>
        <pc:spChg chg="mod topLvl">
          <ac:chgData name="Tom Harley" userId="7a02a28f-a85d-4bcc-8f66-1eedad719d2e" providerId="ADAL" clId="{B0EFFB77-A88A-4256-A305-40088553ED50}" dt="2024-07-23T10:31:15.876" v="361" actId="34135"/>
          <ac:spMkLst>
            <pc:docMk/>
            <pc:sldMk cId="4237670635" sldId="1114"/>
            <ac:spMk id="18" creationId="{A04A279A-4F0B-B122-00B2-73AF807D3568}"/>
          </ac:spMkLst>
        </pc:spChg>
        <pc:spChg chg="mod topLvl">
          <ac:chgData name="Tom Harley" userId="7a02a28f-a85d-4bcc-8f66-1eedad719d2e" providerId="ADAL" clId="{B0EFFB77-A88A-4256-A305-40088553ED50}" dt="2024-07-23T10:31:15.876" v="361" actId="34135"/>
          <ac:spMkLst>
            <pc:docMk/>
            <pc:sldMk cId="4237670635" sldId="1114"/>
            <ac:spMk id="19" creationId="{097EFF6B-0CD8-0EDA-EAEF-B8B3B431D1AC}"/>
          </ac:spMkLst>
        </pc:spChg>
        <pc:spChg chg="mod topLvl">
          <ac:chgData name="Tom Harley" userId="7a02a28f-a85d-4bcc-8f66-1eedad719d2e" providerId="ADAL" clId="{B0EFFB77-A88A-4256-A305-40088553ED50}" dt="2024-07-23T10:31:15.876" v="361" actId="34135"/>
          <ac:spMkLst>
            <pc:docMk/>
            <pc:sldMk cId="4237670635" sldId="1114"/>
            <ac:spMk id="20" creationId="{1C2050D6-3D16-BB78-45AB-7FFCE1FC8E00}"/>
          </ac:spMkLst>
        </pc:spChg>
        <pc:spChg chg="mod topLvl">
          <ac:chgData name="Tom Harley" userId="7a02a28f-a85d-4bcc-8f66-1eedad719d2e" providerId="ADAL" clId="{B0EFFB77-A88A-4256-A305-40088553ED50}" dt="2024-07-23T10:31:15.876" v="361" actId="34135"/>
          <ac:spMkLst>
            <pc:docMk/>
            <pc:sldMk cId="4237670635" sldId="1114"/>
            <ac:spMk id="21" creationId="{A4F012D4-4C5B-3BBE-EF60-40C02D233E2D}"/>
          </ac:spMkLst>
        </pc:spChg>
        <pc:spChg chg="mod topLvl">
          <ac:chgData name="Tom Harley" userId="7a02a28f-a85d-4bcc-8f66-1eedad719d2e" providerId="ADAL" clId="{B0EFFB77-A88A-4256-A305-40088553ED50}" dt="2024-07-23T10:31:15.876" v="361" actId="34135"/>
          <ac:spMkLst>
            <pc:docMk/>
            <pc:sldMk cId="4237670635" sldId="1114"/>
            <ac:spMk id="23" creationId="{755C0FEB-B4FF-5030-56FE-00C2707B81F8}"/>
          </ac:spMkLst>
        </pc:spChg>
        <pc:spChg chg="mod topLvl">
          <ac:chgData name="Tom Harley" userId="7a02a28f-a85d-4bcc-8f66-1eedad719d2e" providerId="ADAL" clId="{B0EFFB77-A88A-4256-A305-40088553ED50}" dt="2024-07-23T10:31:15.876" v="361" actId="34135"/>
          <ac:spMkLst>
            <pc:docMk/>
            <pc:sldMk cId="4237670635" sldId="1114"/>
            <ac:spMk id="35" creationId="{91C4784D-E0B1-857F-A3E7-0C485045DA1E}"/>
          </ac:spMkLst>
        </pc:spChg>
        <pc:spChg chg="mod topLvl">
          <ac:chgData name="Tom Harley" userId="7a02a28f-a85d-4bcc-8f66-1eedad719d2e" providerId="ADAL" clId="{B0EFFB77-A88A-4256-A305-40088553ED50}" dt="2024-07-23T10:31:15.876" v="361" actId="34135"/>
          <ac:spMkLst>
            <pc:docMk/>
            <pc:sldMk cId="4237670635" sldId="1114"/>
            <ac:spMk id="41" creationId="{77079CEC-1B96-FB43-04DA-F600D3251108}"/>
          </ac:spMkLst>
        </pc:spChg>
        <pc:grpChg chg="add del mod">
          <ac:chgData name="Tom Harley" userId="7a02a28f-a85d-4bcc-8f66-1eedad719d2e" providerId="ADAL" clId="{B0EFFB77-A88A-4256-A305-40088553ED50}" dt="2024-07-23T10:30:51.115" v="359" actId="165"/>
          <ac:grpSpMkLst>
            <pc:docMk/>
            <pc:sldMk cId="4237670635" sldId="1114"/>
            <ac:grpSpMk id="7" creationId="{9D57DA82-F280-7FB5-3FA2-2168982EBE56}"/>
          </ac:grpSpMkLst>
        </pc:grpChg>
        <pc:grpChg chg="mod topLvl">
          <ac:chgData name="Tom Harley" userId="7a02a28f-a85d-4bcc-8f66-1eedad719d2e" providerId="ADAL" clId="{B0EFFB77-A88A-4256-A305-40088553ED50}" dt="2024-07-23T10:31:15.876" v="361" actId="34135"/>
          <ac:grpSpMkLst>
            <pc:docMk/>
            <pc:sldMk cId="4237670635" sldId="1114"/>
            <ac:grpSpMk id="9" creationId="{012541DB-C0FC-7ADB-8095-05D22C8DD541}"/>
          </ac:grpSpMkLst>
        </pc:grpChg>
        <pc:picChg chg="mod">
          <ac:chgData name="Tom Harley" userId="7a02a28f-a85d-4bcc-8f66-1eedad719d2e" providerId="ADAL" clId="{B0EFFB77-A88A-4256-A305-40088553ED50}" dt="2024-07-23T10:31:15.876" v="361" actId="34135"/>
          <ac:picMkLst>
            <pc:docMk/>
            <pc:sldMk cId="4237670635" sldId="1114"/>
            <ac:picMk id="5" creationId="{F919982F-50D2-FD3A-D7B9-1C71FB33A0AA}"/>
          </ac:picMkLst>
        </pc:picChg>
        <pc:picChg chg="del">
          <ac:chgData name="Tom Harley" userId="7a02a28f-a85d-4bcc-8f66-1eedad719d2e" providerId="ADAL" clId="{B0EFFB77-A88A-4256-A305-40088553ED50}" dt="2024-07-11T12:36:02.772" v="20" actId="478"/>
          <ac:picMkLst>
            <pc:docMk/>
            <pc:sldMk cId="4237670635" sldId="1114"/>
            <ac:picMk id="7" creationId="{2B47DFE7-2500-C399-7D7E-4793F8C7D333}"/>
          </ac:picMkLst>
        </pc:picChg>
        <pc:picChg chg="mod topLvl">
          <ac:chgData name="Tom Harley" userId="7a02a28f-a85d-4bcc-8f66-1eedad719d2e" providerId="ADAL" clId="{B0EFFB77-A88A-4256-A305-40088553ED50}" dt="2024-07-23T10:31:15.876" v="361" actId="34135"/>
          <ac:picMkLst>
            <pc:docMk/>
            <pc:sldMk cId="4237670635" sldId="1114"/>
            <ac:picMk id="14" creationId="{C3639350-E76E-7CC2-BEF3-0344E0B8CDF5}"/>
          </ac:picMkLst>
        </pc:picChg>
        <pc:picChg chg="mod topLvl">
          <ac:chgData name="Tom Harley" userId="7a02a28f-a85d-4bcc-8f66-1eedad719d2e" providerId="ADAL" clId="{B0EFFB77-A88A-4256-A305-40088553ED50}" dt="2024-07-23T10:31:15.876" v="361" actId="34135"/>
          <ac:picMkLst>
            <pc:docMk/>
            <pc:sldMk cId="4237670635" sldId="1114"/>
            <ac:picMk id="15" creationId="{DFD684B9-A1DF-1CB5-2BD8-0A1660D96243}"/>
          </ac:picMkLst>
        </pc:picChg>
        <pc:picChg chg="mod topLvl">
          <ac:chgData name="Tom Harley" userId="7a02a28f-a85d-4bcc-8f66-1eedad719d2e" providerId="ADAL" clId="{B0EFFB77-A88A-4256-A305-40088553ED50}" dt="2024-07-23T10:31:15.876" v="361" actId="34135"/>
          <ac:picMkLst>
            <pc:docMk/>
            <pc:sldMk cId="4237670635" sldId="1114"/>
            <ac:picMk id="16" creationId="{486F7A95-85A3-4FCC-38C1-4D696879756A}"/>
          </ac:picMkLst>
        </pc:picChg>
        <pc:picChg chg="mod topLvl">
          <ac:chgData name="Tom Harley" userId="7a02a28f-a85d-4bcc-8f66-1eedad719d2e" providerId="ADAL" clId="{B0EFFB77-A88A-4256-A305-40088553ED50}" dt="2024-07-23T10:31:15.876" v="361" actId="34135"/>
          <ac:picMkLst>
            <pc:docMk/>
            <pc:sldMk cId="4237670635" sldId="1114"/>
            <ac:picMk id="17" creationId="{F6178EBD-30CD-B7B8-2FC0-8BA948AEBCC4}"/>
          </ac:picMkLst>
        </pc:picChg>
        <pc:picChg chg="add mod topLvl">
          <ac:chgData name="Tom Harley" userId="7a02a28f-a85d-4bcc-8f66-1eedad719d2e" providerId="ADAL" clId="{B0EFFB77-A88A-4256-A305-40088553ED50}" dt="2024-07-23T10:31:15.876" v="361" actId="34135"/>
          <ac:picMkLst>
            <pc:docMk/>
            <pc:sldMk cId="4237670635" sldId="1114"/>
            <ac:picMk id="22" creationId="{E3EB1BE8-96DD-BA5C-C804-BDE0E339AA58}"/>
          </ac:picMkLst>
        </pc:picChg>
      </pc:sldChg>
      <pc:sldChg chg="addSp modSp del mod">
        <pc:chgData name="Tom Harley" userId="7a02a28f-a85d-4bcc-8f66-1eedad719d2e" providerId="ADAL" clId="{B0EFFB77-A88A-4256-A305-40088553ED50}" dt="2024-07-11T13:30:27.697" v="127" actId="47"/>
        <pc:sldMkLst>
          <pc:docMk/>
          <pc:sldMk cId="2296941378" sldId="1116"/>
        </pc:sldMkLst>
        <pc:spChg chg="mod">
          <ac:chgData name="Tom Harley" userId="7a02a28f-a85d-4bcc-8f66-1eedad719d2e" providerId="ADAL" clId="{B0EFFB77-A88A-4256-A305-40088553ED50}" dt="2024-07-11T13:27:30.676" v="117" actId="20577"/>
          <ac:spMkLst>
            <pc:docMk/>
            <pc:sldMk cId="2296941378" sldId="1116"/>
            <ac:spMk id="4" creationId="{DAAE8C6B-16AC-4839-AD8D-2737E4924136}"/>
          </ac:spMkLst>
        </pc:spChg>
        <pc:spChg chg="mod">
          <ac:chgData name="Tom Harley" userId="7a02a28f-a85d-4bcc-8f66-1eedad719d2e" providerId="ADAL" clId="{B0EFFB77-A88A-4256-A305-40088553ED50}" dt="2024-07-11T13:26:20.394" v="113" actId="164"/>
          <ac:spMkLst>
            <pc:docMk/>
            <pc:sldMk cId="2296941378" sldId="1116"/>
            <ac:spMk id="6" creationId="{892916A1-1360-BC85-70A2-87BFF0BBDF57}"/>
          </ac:spMkLst>
        </pc:spChg>
        <pc:spChg chg="mod">
          <ac:chgData name="Tom Harley" userId="7a02a28f-a85d-4bcc-8f66-1eedad719d2e" providerId="ADAL" clId="{B0EFFB77-A88A-4256-A305-40088553ED50}" dt="2024-07-11T13:26:15.524" v="112" actId="164"/>
          <ac:spMkLst>
            <pc:docMk/>
            <pc:sldMk cId="2296941378" sldId="1116"/>
            <ac:spMk id="8" creationId="{7D6032F6-54BE-A5A5-E0F0-F2E597BA8442}"/>
          </ac:spMkLst>
        </pc:spChg>
        <pc:spChg chg="mod">
          <ac:chgData name="Tom Harley" userId="7a02a28f-a85d-4bcc-8f66-1eedad719d2e" providerId="ADAL" clId="{B0EFFB77-A88A-4256-A305-40088553ED50}" dt="2024-07-11T13:26:05.999" v="110" actId="164"/>
          <ac:spMkLst>
            <pc:docMk/>
            <pc:sldMk cId="2296941378" sldId="1116"/>
            <ac:spMk id="10" creationId="{A6573197-18C7-93EB-A2B3-AFC9522849C4}"/>
          </ac:spMkLst>
        </pc:spChg>
        <pc:spChg chg="mod">
          <ac:chgData name="Tom Harley" userId="7a02a28f-a85d-4bcc-8f66-1eedad719d2e" providerId="ADAL" clId="{B0EFFB77-A88A-4256-A305-40088553ED50}" dt="2024-07-11T13:26:11.429" v="111" actId="164"/>
          <ac:spMkLst>
            <pc:docMk/>
            <pc:sldMk cId="2296941378" sldId="1116"/>
            <ac:spMk id="13" creationId="{C9B13DD6-A2C0-8A70-9EAB-33488967340F}"/>
          </ac:spMkLst>
        </pc:spChg>
        <pc:spChg chg="mod">
          <ac:chgData name="Tom Harley" userId="7a02a28f-a85d-4bcc-8f66-1eedad719d2e" providerId="ADAL" clId="{B0EFFB77-A88A-4256-A305-40088553ED50}" dt="2024-07-11T13:26:20.394" v="113" actId="164"/>
          <ac:spMkLst>
            <pc:docMk/>
            <pc:sldMk cId="2296941378" sldId="1116"/>
            <ac:spMk id="18" creationId="{9FE27558-1C53-C0AB-1E54-BCBDCD50F3CD}"/>
          </ac:spMkLst>
        </pc:spChg>
        <pc:spChg chg="mod">
          <ac:chgData name="Tom Harley" userId="7a02a28f-a85d-4bcc-8f66-1eedad719d2e" providerId="ADAL" clId="{B0EFFB77-A88A-4256-A305-40088553ED50}" dt="2024-07-11T13:26:15.524" v="112" actId="164"/>
          <ac:spMkLst>
            <pc:docMk/>
            <pc:sldMk cId="2296941378" sldId="1116"/>
            <ac:spMk id="19" creationId="{A69E6093-3065-7D29-8952-F85749538CC2}"/>
          </ac:spMkLst>
        </pc:spChg>
        <pc:spChg chg="mod">
          <ac:chgData name="Tom Harley" userId="7a02a28f-a85d-4bcc-8f66-1eedad719d2e" providerId="ADAL" clId="{B0EFFB77-A88A-4256-A305-40088553ED50}" dt="2024-07-11T13:26:11.429" v="111" actId="164"/>
          <ac:spMkLst>
            <pc:docMk/>
            <pc:sldMk cId="2296941378" sldId="1116"/>
            <ac:spMk id="20" creationId="{31AF1491-6AB4-3B9C-9F15-5F6D685D7088}"/>
          </ac:spMkLst>
        </pc:spChg>
        <pc:spChg chg="mod">
          <ac:chgData name="Tom Harley" userId="7a02a28f-a85d-4bcc-8f66-1eedad719d2e" providerId="ADAL" clId="{B0EFFB77-A88A-4256-A305-40088553ED50}" dt="2024-07-11T13:26:05.999" v="110" actId="164"/>
          <ac:spMkLst>
            <pc:docMk/>
            <pc:sldMk cId="2296941378" sldId="1116"/>
            <ac:spMk id="21" creationId="{364CA3AA-7473-881E-60E5-45A422AFEF6A}"/>
          </ac:spMkLst>
        </pc:spChg>
        <pc:spChg chg="mod">
          <ac:chgData name="Tom Harley" userId="7a02a28f-a85d-4bcc-8f66-1eedad719d2e" providerId="ADAL" clId="{B0EFFB77-A88A-4256-A305-40088553ED50}" dt="2024-07-11T13:26:20.394" v="113" actId="164"/>
          <ac:spMkLst>
            <pc:docMk/>
            <pc:sldMk cId="2296941378" sldId="1116"/>
            <ac:spMk id="24" creationId="{8062882B-8250-8993-F97A-BE7374783224}"/>
          </ac:spMkLst>
        </pc:spChg>
        <pc:spChg chg="mod">
          <ac:chgData name="Tom Harley" userId="7a02a28f-a85d-4bcc-8f66-1eedad719d2e" providerId="ADAL" clId="{B0EFFB77-A88A-4256-A305-40088553ED50}" dt="2024-07-11T13:26:15.524" v="112" actId="164"/>
          <ac:spMkLst>
            <pc:docMk/>
            <pc:sldMk cId="2296941378" sldId="1116"/>
            <ac:spMk id="25" creationId="{344F4AC1-4B6A-C2C5-2B51-362CF59B2460}"/>
          </ac:spMkLst>
        </pc:spChg>
        <pc:spChg chg="mod">
          <ac:chgData name="Tom Harley" userId="7a02a28f-a85d-4bcc-8f66-1eedad719d2e" providerId="ADAL" clId="{B0EFFB77-A88A-4256-A305-40088553ED50}" dt="2024-07-11T13:26:11.429" v="111" actId="164"/>
          <ac:spMkLst>
            <pc:docMk/>
            <pc:sldMk cId="2296941378" sldId="1116"/>
            <ac:spMk id="26" creationId="{03B3728A-12E4-0631-076D-BA30BCE55C13}"/>
          </ac:spMkLst>
        </pc:spChg>
        <pc:spChg chg="mod">
          <ac:chgData name="Tom Harley" userId="7a02a28f-a85d-4bcc-8f66-1eedad719d2e" providerId="ADAL" clId="{B0EFFB77-A88A-4256-A305-40088553ED50}" dt="2024-07-11T13:26:05.999" v="110" actId="164"/>
          <ac:spMkLst>
            <pc:docMk/>
            <pc:sldMk cId="2296941378" sldId="1116"/>
            <ac:spMk id="27" creationId="{438B3D62-BFC5-7F98-818E-8E8F7604E3F2}"/>
          </ac:spMkLst>
        </pc:spChg>
        <pc:spChg chg="mod">
          <ac:chgData name="Tom Harley" userId="7a02a28f-a85d-4bcc-8f66-1eedad719d2e" providerId="ADAL" clId="{B0EFFB77-A88A-4256-A305-40088553ED50}" dt="2024-07-11T13:26:44.551" v="115" actId="164"/>
          <ac:spMkLst>
            <pc:docMk/>
            <pc:sldMk cId="2296941378" sldId="1116"/>
            <ac:spMk id="28" creationId="{635279B9-D7A2-81FE-AE6B-F317DB4181F8}"/>
          </ac:spMkLst>
        </pc:spChg>
        <pc:spChg chg="mod">
          <ac:chgData name="Tom Harley" userId="7a02a28f-a85d-4bcc-8f66-1eedad719d2e" providerId="ADAL" clId="{B0EFFB77-A88A-4256-A305-40088553ED50}" dt="2024-07-11T13:26:44.551" v="115" actId="164"/>
          <ac:spMkLst>
            <pc:docMk/>
            <pc:sldMk cId="2296941378" sldId="1116"/>
            <ac:spMk id="41" creationId="{77079CEC-1B96-FB43-04DA-F600D3251108}"/>
          </ac:spMkLst>
        </pc:spChg>
        <pc:grpChg chg="add mod">
          <ac:chgData name="Tom Harley" userId="7a02a28f-a85d-4bcc-8f66-1eedad719d2e" providerId="ADAL" clId="{B0EFFB77-A88A-4256-A305-40088553ED50}" dt="2024-07-11T13:26:44.551" v="115" actId="164"/>
          <ac:grpSpMkLst>
            <pc:docMk/>
            <pc:sldMk cId="2296941378" sldId="1116"/>
            <ac:grpSpMk id="2" creationId="{E1ABC7F0-C1EF-569D-470A-5EFB076CD80E}"/>
          </ac:grpSpMkLst>
        </pc:grpChg>
        <pc:grpChg chg="add mod">
          <ac:chgData name="Tom Harley" userId="7a02a28f-a85d-4bcc-8f66-1eedad719d2e" providerId="ADAL" clId="{B0EFFB77-A88A-4256-A305-40088553ED50}" dt="2024-07-11T13:26:44.551" v="115" actId="164"/>
          <ac:grpSpMkLst>
            <pc:docMk/>
            <pc:sldMk cId="2296941378" sldId="1116"/>
            <ac:grpSpMk id="3" creationId="{6DB69B90-2DB5-B557-A664-A548B55A40EC}"/>
          </ac:grpSpMkLst>
        </pc:grpChg>
        <pc:grpChg chg="mod">
          <ac:chgData name="Tom Harley" userId="7a02a28f-a85d-4bcc-8f66-1eedad719d2e" providerId="ADAL" clId="{B0EFFB77-A88A-4256-A305-40088553ED50}" dt="2024-07-11T13:26:44.551" v="115" actId="164"/>
          <ac:grpSpMkLst>
            <pc:docMk/>
            <pc:sldMk cId="2296941378" sldId="1116"/>
            <ac:grpSpMk id="9" creationId="{012541DB-C0FC-7ADB-8095-05D22C8DD541}"/>
          </ac:grpSpMkLst>
        </pc:grpChg>
        <pc:grpChg chg="add mod">
          <ac:chgData name="Tom Harley" userId="7a02a28f-a85d-4bcc-8f66-1eedad719d2e" providerId="ADAL" clId="{B0EFFB77-A88A-4256-A305-40088553ED50}" dt="2024-07-11T13:26:44.551" v="115" actId="164"/>
          <ac:grpSpMkLst>
            <pc:docMk/>
            <pc:sldMk cId="2296941378" sldId="1116"/>
            <ac:grpSpMk id="11" creationId="{FC2D767D-DAFC-3DBC-D769-FF2530115EAA}"/>
          </ac:grpSpMkLst>
        </pc:grpChg>
        <pc:grpChg chg="add mod">
          <ac:chgData name="Tom Harley" userId="7a02a28f-a85d-4bcc-8f66-1eedad719d2e" providerId="ADAL" clId="{B0EFFB77-A88A-4256-A305-40088553ED50}" dt="2024-07-11T13:26:44.551" v="115" actId="164"/>
          <ac:grpSpMkLst>
            <pc:docMk/>
            <pc:sldMk cId="2296941378" sldId="1116"/>
            <ac:grpSpMk id="12" creationId="{9EF9C165-6255-DD8E-1706-754303FF63BA}"/>
          </ac:grpSpMkLst>
        </pc:grpChg>
        <pc:grpChg chg="add mod">
          <ac:chgData name="Tom Harley" userId="7a02a28f-a85d-4bcc-8f66-1eedad719d2e" providerId="ADAL" clId="{B0EFFB77-A88A-4256-A305-40088553ED50}" dt="2024-07-11T13:26:44.551" v="115" actId="164"/>
          <ac:grpSpMkLst>
            <pc:docMk/>
            <pc:sldMk cId="2296941378" sldId="1116"/>
            <ac:grpSpMk id="14" creationId="{FAB40135-90A6-1FF8-EDDE-340391273B55}"/>
          </ac:grpSpMkLst>
        </pc:grpChg>
        <pc:picChg chg="mod">
          <ac:chgData name="Tom Harley" userId="7a02a28f-a85d-4bcc-8f66-1eedad719d2e" providerId="ADAL" clId="{B0EFFB77-A88A-4256-A305-40088553ED50}" dt="2024-07-11T13:26:20.394" v="113" actId="164"/>
          <ac:picMkLst>
            <pc:docMk/>
            <pc:sldMk cId="2296941378" sldId="1116"/>
            <ac:picMk id="22" creationId="{CA4DAE2B-58EE-6740-9BAC-C1351B06CCB9}"/>
          </ac:picMkLst>
        </pc:picChg>
        <pc:picChg chg="mod">
          <ac:chgData name="Tom Harley" userId="7a02a28f-a85d-4bcc-8f66-1eedad719d2e" providerId="ADAL" clId="{B0EFFB77-A88A-4256-A305-40088553ED50}" dt="2024-07-11T13:26:15.524" v="112" actId="164"/>
          <ac:picMkLst>
            <pc:docMk/>
            <pc:sldMk cId="2296941378" sldId="1116"/>
            <ac:picMk id="29" creationId="{C08A97A4-53F0-CF5A-EA3E-0A4C3CBD2DC4}"/>
          </ac:picMkLst>
        </pc:picChg>
        <pc:picChg chg="mod">
          <ac:chgData name="Tom Harley" userId="7a02a28f-a85d-4bcc-8f66-1eedad719d2e" providerId="ADAL" clId="{B0EFFB77-A88A-4256-A305-40088553ED50}" dt="2024-07-11T13:26:11.429" v="111" actId="164"/>
          <ac:picMkLst>
            <pc:docMk/>
            <pc:sldMk cId="2296941378" sldId="1116"/>
            <ac:picMk id="30" creationId="{0DCD2CD7-1160-6F67-19B7-4BEAE1E908AF}"/>
          </ac:picMkLst>
        </pc:picChg>
        <pc:picChg chg="mod">
          <ac:chgData name="Tom Harley" userId="7a02a28f-a85d-4bcc-8f66-1eedad719d2e" providerId="ADAL" clId="{B0EFFB77-A88A-4256-A305-40088553ED50}" dt="2024-07-11T13:26:05.999" v="110" actId="164"/>
          <ac:picMkLst>
            <pc:docMk/>
            <pc:sldMk cId="2296941378" sldId="1116"/>
            <ac:picMk id="32" creationId="{AA489032-F8C0-D382-C0CA-66A98989E749}"/>
          </ac:picMkLst>
        </pc:picChg>
      </pc:sldChg>
      <pc:sldChg chg="addSp delSp modSp mod">
        <pc:chgData name="Tom Harley" userId="7a02a28f-a85d-4bcc-8f66-1eedad719d2e" providerId="ADAL" clId="{B0EFFB77-A88A-4256-A305-40088553ED50}" dt="2024-07-22T14:01:10.749" v="202" actId="14100"/>
        <pc:sldMkLst>
          <pc:docMk/>
          <pc:sldMk cId="3963507134" sldId="1117"/>
        </pc:sldMkLst>
        <pc:spChg chg="mod">
          <ac:chgData name="Tom Harley" userId="7a02a28f-a85d-4bcc-8f66-1eedad719d2e" providerId="ADAL" clId="{B0EFFB77-A88A-4256-A305-40088553ED50}" dt="2024-07-11T13:36:14.905" v="176" actId="34135"/>
          <ac:spMkLst>
            <pc:docMk/>
            <pc:sldMk cId="3963507134" sldId="1117"/>
            <ac:spMk id="2" creationId="{280B32F5-73B9-4AF7-1293-39333126A784}"/>
          </ac:spMkLst>
        </pc:spChg>
        <pc:spChg chg="mod">
          <ac:chgData name="Tom Harley" userId="7a02a28f-a85d-4bcc-8f66-1eedad719d2e" providerId="ADAL" clId="{B0EFFB77-A88A-4256-A305-40088553ED50}" dt="2024-07-11T13:36:14.905" v="176" actId="34135"/>
          <ac:spMkLst>
            <pc:docMk/>
            <pc:sldMk cId="3963507134" sldId="1117"/>
            <ac:spMk id="3" creationId="{1B32F331-A5DA-261B-48F4-F92F0D6DA9E2}"/>
          </ac:spMkLst>
        </pc:spChg>
        <pc:spChg chg="mod">
          <ac:chgData name="Tom Harley" userId="7a02a28f-a85d-4bcc-8f66-1eedad719d2e" providerId="ADAL" clId="{B0EFFB77-A88A-4256-A305-40088553ED50}" dt="2024-07-11T13:36:14.905" v="176" actId="34135"/>
          <ac:spMkLst>
            <pc:docMk/>
            <pc:sldMk cId="3963507134" sldId="1117"/>
            <ac:spMk id="4" creationId="{DAAE8C6B-16AC-4839-AD8D-2737E4924136}"/>
          </ac:spMkLst>
        </pc:spChg>
        <pc:spChg chg="mod">
          <ac:chgData name="Tom Harley" userId="7a02a28f-a85d-4bcc-8f66-1eedad719d2e" providerId="ADAL" clId="{B0EFFB77-A88A-4256-A305-40088553ED50}" dt="2024-07-11T13:36:14.905" v="176" actId="34135"/>
          <ac:spMkLst>
            <pc:docMk/>
            <pc:sldMk cId="3963507134" sldId="1117"/>
            <ac:spMk id="6" creationId="{81E47314-DA63-32C8-AAD8-40F5DC055D80}"/>
          </ac:spMkLst>
        </pc:spChg>
        <pc:spChg chg="add del mod">
          <ac:chgData name="Tom Harley" userId="7a02a28f-a85d-4bcc-8f66-1eedad719d2e" providerId="ADAL" clId="{B0EFFB77-A88A-4256-A305-40088553ED50}" dt="2024-07-11T13:30:35.467" v="128" actId="478"/>
          <ac:spMkLst>
            <pc:docMk/>
            <pc:sldMk cId="3963507134" sldId="1117"/>
            <ac:spMk id="7" creationId="{DBFB2361-584E-B5B3-0D15-973F3734DF28}"/>
          </ac:spMkLst>
        </pc:spChg>
        <pc:spChg chg="mod">
          <ac:chgData name="Tom Harley" userId="7a02a28f-a85d-4bcc-8f66-1eedad719d2e" providerId="ADAL" clId="{B0EFFB77-A88A-4256-A305-40088553ED50}" dt="2024-07-11T13:36:14.905" v="176" actId="34135"/>
          <ac:spMkLst>
            <pc:docMk/>
            <pc:sldMk cId="3963507134" sldId="1117"/>
            <ac:spMk id="11" creationId="{F1381727-F6C7-FB7D-2DA4-945C0A8E9248}"/>
          </ac:spMkLst>
        </pc:spChg>
        <pc:spChg chg="mod">
          <ac:chgData name="Tom Harley" userId="7a02a28f-a85d-4bcc-8f66-1eedad719d2e" providerId="ADAL" clId="{B0EFFB77-A88A-4256-A305-40088553ED50}" dt="2024-07-11T13:36:14.905" v="176" actId="34135"/>
          <ac:spMkLst>
            <pc:docMk/>
            <pc:sldMk cId="3963507134" sldId="1117"/>
            <ac:spMk id="13" creationId="{BA213A77-3518-A8A8-A1F5-7DA8450C0C54}"/>
          </ac:spMkLst>
        </pc:spChg>
        <pc:spChg chg="mod">
          <ac:chgData name="Tom Harley" userId="7a02a28f-a85d-4bcc-8f66-1eedad719d2e" providerId="ADAL" clId="{B0EFFB77-A88A-4256-A305-40088553ED50}" dt="2024-07-11T13:36:14.905" v="176" actId="34135"/>
          <ac:spMkLst>
            <pc:docMk/>
            <pc:sldMk cId="3963507134" sldId="1117"/>
            <ac:spMk id="41" creationId="{77079CEC-1B96-FB43-04DA-F600D3251108}"/>
          </ac:spMkLst>
        </pc:spChg>
        <pc:spChg chg="mod">
          <ac:chgData name="Tom Harley" userId="7a02a28f-a85d-4bcc-8f66-1eedad719d2e" providerId="ADAL" clId="{B0EFFB77-A88A-4256-A305-40088553ED50}" dt="2024-07-11T13:36:14.905" v="176" actId="34135"/>
          <ac:spMkLst>
            <pc:docMk/>
            <pc:sldMk cId="3963507134" sldId="1117"/>
            <ac:spMk id="43" creationId="{DE36B2C2-DFC6-B1E0-319A-2735705A3B53}"/>
          </ac:spMkLst>
        </pc:spChg>
        <pc:spChg chg="mod">
          <ac:chgData name="Tom Harley" userId="7a02a28f-a85d-4bcc-8f66-1eedad719d2e" providerId="ADAL" clId="{B0EFFB77-A88A-4256-A305-40088553ED50}" dt="2024-07-11T13:36:14.905" v="176" actId="34135"/>
          <ac:spMkLst>
            <pc:docMk/>
            <pc:sldMk cId="3963507134" sldId="1117"/>
            <ac:spMk id="49" creationId="{2FEFA752-3BA0-3807-7237-780E36B6CF09}"/>
          </ac:spMkLst>
        </pc:spChg>
        <pc:spChg chg="mod">
          <ac:chgData name="Tom Harley" userId="7a02a28f-a85d-4bcc-8f66-1eedad719d2e" providerId="ADAL" clId="{B0EFFB77-A88A-4256-A305-40088553ED50}" dt="2024-07-11T13:36:14.905" v="176" actId="34135"/>
          <ac:spMkLst>
            <pc:docMk/>
            <pc:sldMk cId="3963507134" sldId="1117"/>
            <ac:spMk id="51" creationId="{C8920140-BF47-0FCC-8856-74C783D0F7B7}"/>
          </ac:spMkLst>
        </pc:spChg>
        <pc:spChg chg="mod">
          <ac:chgData name="Tom Harley" userId="7a02a28f-a85d-4bcc-8f66-1eedad719d2e" providerId="ADAL" clId="{B0EFFB77-A88A-4256-A305-40088553ED50}" dt="2024-07-11T13:36:14.905" v="176" actId="34135"/>
          <ac:spMkLst>
            <pc:docMk/>
            <pc:sldMk cId="3963507134" sldId="1117"/>
            <ac:spMk id="53" creationId="{97EF3A31-B5B7-9EFF-BDC9-C9EC2BFD6669}"/>
          </ac:spMkLst>
        </pc:spChg>
        <pc:spChg chg="mod">
          <ac:chgData name="Tom Harley" userId="7a02a28f-a85d-4bcc-8f66-1eedad719d2e" providerId="ADAL" clId="{B0EFFB77-A88A-4256-A305-40088553ED50}" dt="2024-07-11T13:36:14.905" v="176" actId="34135"/>
          <ac:spMkLst>
            <pc:docMk/>
            <pc:sldMk cId="3963507134" sldId="1117"/>
            <ac:spMk id="55" creationId="{A9D1E8D2-B725-4BDD-95FE-F7C10991ED17}"/>
          </ac:spMkLst>
        </pc:spChg>
        <pc:spChg chg="mod">
          <ac:chgData name="Tom Harley" userId="7a02a28f-a85d-4bcc-8f66-1eedad719d2e" providerId="ADAL" clId="{B0EFFB77-A88A-4256-A305-40088553ED50}" dt="2024-07-11T13:36:14.905" v="176" actId="34135"/>
          <ac:spMkLst>
            <pc:docMk/>
            <pc:sldMk cId="3963507134" sldId="1117"/>
            <ac:spMk id="57" creationId="{00AF8C34-7C54-34DF-4658-D5B11325AA11}"/>
          </ac:spMkLst>
        </pc:spChg>
        <pc:spChg chg="mod">
          <ac:chgData name="Tom Harley" userId="7a02a28f-a85d-4bcc-8f66-1eedad719d2e" providerId="ADAL" clId="{B0EFFB77-A88A-4256-A305-40088553ED50}" dt="2024-07-11T13:36:14.905" v="176" actId="34135"/>
          <ac:spMkLst>
            <pc:docMk/>
            <pc:sldMk cId="3963507134" sldId="1117"/>
            <ac:spMk id="58" creationId="{77DC39D1-CC8E-DD14-E579-CAFD83A463E2}"/>
          </ac:spMkLst>
        </pc:spChg>
        <pc:spChg chg="mod">
          <ac:chgData name="Tom Harley" userId="7a02a28f-a85d-4bcc-8f66-1eedad719d2e" providerId="ADAL" clId="{B0EFFB77-A88A-4256-A305-40088553ED50}" dt="2024-07-11T13:36:14.905" v="176" actId="34135"/>
          <ac:spMkLst>
            <pc:docMk/>
            <pc:sldMk cId="3963507134" sldId="1117"/>
            <ac:spMk id="59" creationId="{B4F85608-3370-7F7B-B7F9-205A33CB7056}"/>
          </ac:spMkLst>
        </pc:spChg>
        <pc:grpChg chg="mod">
          <ac:chgData name="Tom Harley" userId="7a02a28f-a85d-4bcc-8f66-1eedad719d2e" providerId="ADAL" clId="{B0EFFB77-A88A-4256-A305-40088553ED50}" dt="2024-07-11T13:36:14.905" v="176" actId="34135"/>
          <ac:grpSpMkLst>
            <pc:docMk/>
            <pc:sldMk cId="3963507134" sldId="1117"/>
            <ac:grpSpMk id="9" creationId="{012541DB-C0FC-7ADB-8095-05D22C8DD541}"/>
          </ac:grpSpMkLst>
        </pc:grpChg>
        <pc:grpChg chg="add mod">
          <ac:chgData name="Tom Harley" userId="7a02a28f-a85d-4bcc-8f66-1eedad719d2e" providerId="ADAL" clId="{B0EFFB77-A88A-4256-A305-40088553ED50}" dt="2024-07-11T13:36:14.905" v="176" actId="34135"/>
          <ac:grpSpMkLst>
            <pc:docMk/>
            <pc:sldMk cId="3963507134" sldId="1117"/>
            <ac:grpSpMk id="12" creationId="{D61A79EF-1D7A-2654-0786-DE28391165A2}"/>
          </ac:grpSpMkLst>
        </pc:grpChg>
        <pc:grpChg chg="add mod">
          <ac:chgData name="Tom Harley" userId="7a02a28f-a85d-4bcc-8f66-1eedad719d2e" providerId="ADAL" clId="{B0EFFB77-A88A-4256-A305-40088553ED50}" dt="2024-07-11T13:36:14.905" v="176" actId="34135"/>
          <ac:grpSpMkLst>
            <pc:docMk/>
            <pc:sldMk cId="3963507134" sldId="1117"/>
            <ac:grpSpMk id="14" creationId="{ADC926C1-6CDE-59E2-6375-BB354A8F0769}"/>
          </ac:grpSpMkLst>
        </pc:grpChg>
        <pc:grpChg chg="add mod">
          <ac:chgData name="Tom Harley" userId="7a02a28f-a85d-4bcc-8f66-1eedad719d2e" providerId="ADAL" clId="{B0EFFB77-A88A-4256-A305-40088553ED50}" dt="2024-07-11T13:36:14.905" v="176" actId="34135"/>
          <ac:grpSpMkLst>
            <pc:docMk/>
            <pc:sldMk cId="3963507134" sldId="1117"/>
            <ac:grpSpMk id="15" creationId="{FD7E00E4-2024-E074-5893-DACDEBC98B94}"/>
          </ac:grpSpMkLst>
        </pc:grpChg>
        <pc:grpChg chg="add mod">
          <ac:chgData name="Tom Harley" userId="7a02a28f-a85d-4bcc-8f66-1eedad719d2e" providerId="ADAL" clId="{B0EFFB77-A88A-4256-A305-40088553ED50}" dt="2024-07-11T13:36:14.905" v="176" actId="34135"/>
          <ac:grpSpMkLst>
            <pc:docMk/>
            <pc:sldMk cId="3963507134" sldId="1117"/>
            <ac:grpSpMk id="16" creationId="{17F807F8-82D4-8AE7-B557-83C9AAED2C73}"/>
          </ac:grpSpMkLst>
        </pc:grpChg>
        <pc:grpChg chg="add mod">
          <ac:chgData name="Tom Harley" userId="7a02a28f-a85d-4bcc-8f66-1eedad719d2e" providerId="ADAL" clId="{B0EFFB77-A88A-4256-A305-40088553ED50}" dt="2024-07-11T13:36:14.905" v="176" actId="34135"/>
          <ac:grpSpMkLst>
            <pc:docMk/>
            <pc:sldMk cId="3963507134" sldId="1117"/>
            <ac:grpSpMk id="17" creationId="{BA9950E8-3B83-902D-EE0A-408ADD6AC874}"/>
          </ac:grpSpMkLst>
        </pc:grpChg>
        <pc:picChg chg="mod">
          <ac:chgData name="Tom Harley" userId="7a02a28f-a85d-4bcc-8f66-1eedad719d2e" providerId="ADAL" clId="{B0EFFB77-A88A-4256-A305-40088553ED50}" dt="2024-07-22T14:01:10.749" v="202" actId="14100"/>
          <ac:picMkLst>
            <pc:docMk/>
            <pc:sldMk cId="3963507134" sldId="1117"/>
            <ac:picMk id="5" creationId="{F919982F-50D2-FD3A-D7B9-1C71FB33A0AA}"/>
          </ac:picMkLst>
        </pc:picChg>
        <pc:picChg chg="del">
          <ac:chgData name="Tom Harley" userId="7a02a28f-a85d-4bcc-8f66-1eedad719d2e" providerId="ADAL" clId="{B0EFFB77-A88A-4256-A305-40088553ED50}" dt="2024-07-11T12:35:51.636" v="18" actId="478"/>
          <ac:picMkLst>
            <pc:docMk/>
            <pc:sldMk cId="3963507134" sldId="1117"/>
            <ac:picMk id="7" creationId="{2B47DFE7-2500-C399-7D7E-4793F8C7D333}"/>
          </ac:picMkLst>
        </pc:picChg>
        <pc:picChg chg="add mod">
          <ac:chgData name="Tom Harley" userId="7a02a28f-a85d-4bcc-8f66-1eedad719d2e" providerId="ADAL" clId="{B0EFFB77-A88A-4256-A305-40088553ED50}" dt="2024-07-11T13:36:14.905" v="176" actId="34135"/>
          <ac:picMkLst>
            <pc:docMk/>
            <pc:sldMk cId="3963507134" sldId="1117"/>
            <ac:picMk id="8" creationId="{8598BBEA-C116-4F37-90E8-0655DA4216B9}"/>
          </ac:picMkLst>
        </pc:picChg>
        <pc:picChg chg="add del mod">
          <ac:chgData name="Tom Harley" userId="7a02a28f-a85d-4bcc-8f66-1eedad719d2e" providerId="ADAL" clId="{B0EFFB77-A88A-4256-A305-40088553ED50}" dt="2024-07-11T13:29:50.281" v="124" actId="478"/>
          <ac:picMkLst>
            <pc:docMk/>
            <pc:sldMk cId="3963507134" sldId="1117"/>
            <ac:picMk id="10" creationId="{15D99CF6-686C-52DA-6ED5-0625C9806193}"/>
          </ac:picMkLst>
        </pc:picChg>
        <pc:picChg chg="mod">
          <ac:chgData name="Tom Harley" userId="7a02a28f-a85d-4bcc-8f66-1eedad719d2e" providerId="ADAL" clId="{B0EFFB77-A88A-4256-A305-40088553ED50}" dt="2024-07-11T13:36:14.905" v="176" actId="34135"/>
          <ac:picMkLst>
            <pc:docMk/>
            <pc:sldMk cId="3963507134" sldId="1117"/>
            <ac:picMk id="44" creationId="{821CC489-621E-5F78-C541-6CF8FFA0D6AD}"/>
          </ac:picMkLst>
        </pc:picChg>
        <pc:picChg chg="mod">
          <ac:chgData name="Tom Harley" userId="7a02a28f-a85d-4bcc-8f66-1eedad719d2e" providerId="ADAL" clId="{B0EFFB77-A88A-4256-A305-40088553ED50}" dt="2024-07-11T13:36:14.905" v="176" actId="34135"/>
          <ac:picMkLst>
            <pc:docMk/>
            <pc:sldMk cId="3963507134" sldId="1117"/>
            <ac:picMk id="52" creationId="{EA4A56A3-B864-0B0D-E193-41F1B03F87FB}"/>
          </ac:picMkLst>
        </pc:picChg>
        <pc:picChg chg="mod">
          <ac:chgData name="Tom Harley" userId="7a02a28f-a85d-4bcc-8f66-1eedad719d2e" providerId="ADAL" clId="{B0EFFB77-A88A-4256-A305-40088553ED50}" dt="2024-07-11T13:36:14.905" v="176" actId="34135"/>
          <ac:picMkLst>
            <pc:docMk/>
            <pc:sldMk cId="3963507134" sldId="1117"/>
            <ac:picMk id="54" creationId="{97750479-4D6C-1060-6570-F563FCAE9914}"/>
          </ac:picMkLst>
        </pc:picChg>
        <pc:picChg chg="mod">
          <ac:chgData name="Tom Harley" userId="7a02a28f-a85d-4bcc-8f66-1eedad719d2e" providerId="ADAL" clId="{B0EFFB77-A88A-4256-A305-40088553ED50}" dt="2024-07-11T13:36:14.905" v="176" actId="34135"/>
          <ac:picMkLst>
            <pc:docMk/>
            <pc:sldMk cId="3963507134" sldId="1117"/>
            <ac:picMk id="56" creationId="{EF04D353-5A35-0C01-E0B2-01E505877B25}"/>
          </ac:picMkLst>
        </pc:picChg>
      </pc:sldChg>
      <pc:sldChg chg="addSp delSp modSp mod">
        <pc:chgData name="Tom Harley" userId="7a02a28f-a85d-4bcc-8f66-1eedad719d2e" providerId="ADAL" clId="{B0EFFB77-A88A-4256-A305-40088553ED50}" dt="2024-07-23T10:31:42.103" v="362" actId="34135"/>
        <pc:sldMkLst>
          <pc:docMk/>
          <pc:sldMk cId="3342199840" sldId="1119"/>
        </pc:sldMkLst>
        <pc:spChg chg="mod">
          <ac:chgData name="Tom Harley" userId="7a02a28f-a85d-4bcc-8f66-1eedad719d2e" providerId="ADAL" clId="{B0EFFB77-A88A-4256-A305-40088553ED50}" dt="2024-07-23T10:31:42.103" v="362" actId="34135"/>
          <ac:spMkLst>
            <pc:docMk/>
            <pc:sldMk cId="3342199840" sldId="1119"/>
            <ac:spMk id="3" creationId="{3EFA5742-02F6-0FF3-5AF4-36E9E86A093F}"/>
          </ac:spMkLst>
        </pc:spChg>
        <pc:spChg chg="mod">
          <ac:chgData name="Tom Harley" userId="7a02a28f-a85d-4bcc-8f66-1eedad719d2e" providerId="ADAL" clId="{B0EFFB77-A88A-4256-A305-40088553ED50}" dt="2024-07-23T10:31:42.103" v="362" actId="34135"/>
          <ac:spMkLst>
            <pc:docMk/>
            <pc:sldMk cId="3342199840" sldId="1119"/>
            <ac:spMk id="4" creationId="{DAAE8C6B-16AC-4839-AD8D-2737E4924136}"/>
          </ac:spMkLst>
        </pc:spChg>
        <pc:spChg chg="mod">
          <ac:chgData name="Tom Harley" userId="7a02a28f-a85d-4bcc-8f66-1eedad719d2e" providerId="ADAL" clId="{B0EFFB77-A88A-4256-A305-40088553ED50}" dt="2024-07-23T10:31:42.103" v="362" actId="34135"/>
          <ac:spMkLst>
            <pc:docMk/>
            <pc:sldMk cId="3342199840" sldId="1119"/>
            <ac:spMk id="23" creationId="{3A24AA7C-BB13-6394-50CF-B770D653301D}"/>
          </ac:spMkLst>
        </pc:spChg>
        <pc:spChg chg="mod">
          <ac:chgData name="Tom Harley" userId="7a02a28f-a85d-4bcc-8f66-1eedad719d2e" providerId="ADAL" clId="{B0EFFB77-A88A-4256-A305-40088553ED50}" dt="2024-07-23T10:31:42.103" v="362" actId="34135"/>
          <ac:spMkLst>
            <pc:docMk/>
            <pc:sldMk cId="3342199840" sldId="1119"/>
            <ac:spMk id="24" creationId="{DF9D2501-0D34-9B3B-3B8F-1C628C38F5AB}"/>
          </ac:spMkLst>
        </pc:spChg>
        <pc:spChg chg="mod">
          <ac:chgData name="Tom Harley" userId="7a02a28f-a85d-4bcc-8f66-1eedad719d2e" providerId="ADAL" clId="{B0EFFB77-A88A-4256-A305-40088553ED50}" dt="2024-07-23T10:31:42.103" v="362" actId="34135"/>
          <ac:spMkLst>
            <pc:docMk/>
            <pc:sldMk cId="3342199840" sldId="1119"/>
            <ac:spMk id="28" creationId="{3B2F1D5D-CD7C-1361-C822-B001248EF378}"/>
          </ac:spMkLst>
        </pc:spChg>
        <pc:spChg chg="mod">
          <ac:chgData name="Tom Harley" userId="7a02a28f-a85d-4bcc-8f66-1eedad719d2e" providerId="ADAL" clId="{B0EFFB77-A88A-4256-A305-40088553ED50}" dt="2024-07-23T10:31:42.103" v="362" actId="34135"/>
          <ac:spMkLst>
            <pc:docMk/>
            <pc:sldMk cId="3342199840" sldId="1119"/>
            <ac:spMk id="35" creationId="{91C4784D-E0B1-857F-A3E7-0C485045DA1E}"/>
          </ac:spMkLst>
        </pc:spChg>
        <pc:spChg chg="mod">
          <ac:chgData name="Tom Harley" userId="7a02a28f-a85d-4bcc-8f66-1eedad719d2e" providerId="ADAL" clId="{B0EFFB77-A88A-4256-A305-40088553ED50}" dt="2024-07-23T10:31:42.103" v="362" actId="34135"/>
          <ac:spMkLst>
            <pc:docMk/>
            <pc:sldMk cId="3342199840" sldId="1119"/>
            <ac:spMk id="41" creationId="{77079CEC-1B96-FB43-04DA-F600D3251108}"/>
          </ac:spMkLst>
        </pc:spChg>
        <pc:grpChg chg="mod">
          <ac:chgData name="Tom Harley" userId="7a02a28f-a85d-4bcc-8f66-1eedad719d2e" providerId="ADAL" clId="{B0EFFB77-A88A-4256-A305-40088553ED50}" dt="2024-07-23T10:31:42.103" v="362" actId="34135"/>
          <ac:grpSpMkLst>
            <pc:docMk/>
            <pc:sldMk cId="3342199840" sldId="1119"/>
            <ac:grpSpMk id="9" creationId="{012541DB-C0FC-7ADB-8095-05D22C8DD541}"/>
          </ac:grpSpMkLst>
        </pc:grpChg>
        <pc:picChg chg="add mod">
          <ac:chgData name="Tom Harley" userId="7a02a28f-a85d-4bcc-8f66-1eedad719d2e" providerId="ADAL" clId="{B0EFFB77-A88A-4256-A305-40088553ED50}" dt="2024-07-23T10:31:42.103" v="362" actId="34135"/>
          <ac:picMkLst>
            <pc:docMk/>
            <pc:sldMk cId="3342199840" sldId="1119"/>
            <ac:picMk id="2" creationId="{1F78C563-3BB3-5710-EEBA-B911B082DB0D}"/>
          </ac:picMkLst>
        </pc:picChg>
        <pc:picChg chg="mod">
          <ac:chgData name="Tom Harley" userId="7a02a28f-a85d-4bcc-8f66-1eedad719d2e" providerId="ADAL" clId="{B0EFFB77-A88A-4256-A305-40088553ED50}" dt="2024-07-23T10:31:42.103" v="362" actId="34135"/>
          <ac:picMkLst>
            <pc:docMk/>
            <pc:sldMk cId="3342199840" sldId="1119"/>
            <ac:picMk id="5" creationId="{F919982F-50D2-FD3A-D7B9-1C71FB33A0AA}"/>
          </ac:picMkLst>
        </pc:picChg>
        <pc:picChg chg="del">
          <ac:chgData name="Tom Harley" userId="7a02a28f-a85d-4bcc-8f66-1eedad719d2e" providerId="ADAL" clId="{B0EFFB77-A88A-4256-A305-40088553ED50}" dt="2024-07-11T12:36:10.426" v="22" actId="478"/>
          <ac:picMkLst>
            <pc:docMk/>
            <pc:sldMk cId="3342199840" sldId="1119"/>
            <ac:picMk id="7" creationId="{2B47DFE7-2500-C399-7D7E-4793F8C7D333}"/>
          </ac:picMkLst>
        </pc:picChg>
      </pc:sldChg>
      <pc:sldChg chg="addSp modSp mod">
        <pc:chgData name="Tom Harley" userId="7a02a28f-a85d-4bcc-8f66-1eedad719d2e" providerId="ADAL" clId="{B0EFFB77-A88A-4256-A305-40088553ED50}" dt="2024-07-22T14:05:01.504" v="272" actId="14100"/>
        <pc:sldMkLst>
          <pc:docMk/>
          <pc:sldMk cId="2611888236" sldId="1123"/>
        </pc:sldMkLst>
        <pc:spChg chg="mod">
          <ac:chgData name="Tom Harley" userId="7a02a28f-a85d-4bcc-8f66-1eedad719d2e" providerId="ADAL" clId="{B0EFFB77-A88A-4256-A305-40088553ED50}" dt="2024-07-11T13:18:28.279" v="61" actId="34135"/>
          <ac:spMkLst>
            <pc:docMk/>
            <pc:sldMk cId="2611888236" sldId="1123"/>
            <ac:spMk id="3" creationId="{961A5B53-17D2-9B7B-979F-9412916C8683}"/>
          </ac:spMkLst>
        </pc:spChg>
        <pc:spChg chg="mod">
          <ac:chgData name="Tom Harley" userId="7a02a28f-a85d-4bcc-8f66-1eedad719d2e" providerId="ADAL" clId="{B0EFFB77-A88A-4256-A305-40088553ED50}" dt="2024-07-11T13:18:28.279" v="61" actId="34135"/>
          <ac:spMkLst>
            <pc:docMk/>
            <pc:sldMk cId="2611888236" sldId="1123"/>
            <ac:spMk id="12" creationId="{09A40E18-5A09-983C-EA91-8837B405F9ED}"/>
          </ac:spMkLst>
        </pc:spChg>
        <pc:spChg chg="mod">
          <ac:chgData name="Tom Harley" userId="7a02a28f-a85d-4bcc-8f66-1eedad719d2e" providerId="ADAL" clId="{B0EFFB77-A88A-4256-A305-40088553ED50}" dt="2024-07-11T13:18:28.279" v="61" actId="34135"/>
          <ac:spMkLst>
            <pc:docMk/>
            <pc:sldMk cId="2611888236" sldId="1123"/>
            <ac:spMk id="27" creationId="{125E8A23-6661-B492-F96B-ACC00AE8E0F2}"/>
          </ac:spMkLst>
        </pc:spChg>
        <pc:spChg chg="mod">
          <ac:chgData name="Tom Harley" userId="7a02a28f-a85d-4bcc-8f66-1eedad719d2e" providerId="ADAL" clId="{B0EFFB77-A88A-4256-A305-40088553ED50}" dt="2024-07-11T13:18:28.279" v="61" actId="34135"/>
          <ac:spMkLst>
            <pc:docMk/>
            <pc:sldMk cId="2611888236" sldId="1123"/>
            <ac:spMk id="28" creationId="{80679901-2307-6068-B357-24B268A013AF}"/>
          </ac:spMkLst>
        </pc:spChg>
        <pc:grpChg chg="mod">
          <ac:chgData name="Tom Harley" userId="7a02a28f-a85d-4bcc-8f66-1eedad719d2e" providerId="ADAL" clId="{B0EFFB77-A88A-4256-A305-40088553ED50}" dt="2024-07-11T13:18:28.279" v="61" actId="34135"/>
          <ac:grpSpMkLst>
            <pc:docMk/>
            <pc:sldMk cId="2611888236" sldId="1123"/>
            <ac:grpSpMk id="2" creationId="{D63B0CDE-1B2F-6C09-C3CF-16C36D43782D}"/>
          </ac:grpSpMkLst>
        </pc:grpChg>
        <pc:grpChg chg="add mod">
          <ac:chgData name="Tom Harley" userId="7a02a28f-a85d-4bcc-8f66-1eedad719d2e" providerId="ADAL" clId="{B0EFFB77-A88A-4256-A305-40088553ED50}" dt="2024-07-11T13:18:28.279" v="61" actId="34135"/>
          <ac:grpSpMkLst>
            <pc:docMk/>
            <pc:sldMk cId="2611888236" sldId="1123"/>
            <ac:grpSpMk id="4" creationId="{2E6111D6-691A-5E4E-EA96-0DC306A2BE63}"/>
          </ac:grpSpMkLst>
        </pc:grpChg>
        <pc:picChg chg="mod">
          <ac:chgData name="Tom Harley" userId="7a02a28f-a85d-4bcc-8f66-1eedad719d2e" providerId="ADAL" clId="{B0EFFB77-A88A-4256-A305-40088553ED50}" dt="2024-07-22T14:05:01.504" v="272" actId="14100"/>
          <ac:picMkLst>
            <pc:docMk/>
            <pc:sldMk cId="2611888236" sldId="1123"/>
            <ac:picMk id="5" creationId="{D4F17719-3E07-FBE6-9DA0-DD2D6DBBB233}"/>
          </ac:picMkLst>
        </pc:picChg>
        <pc:picChg chg="mod">
          <ac:chgData name="Tom Harley" userId="7a02a28f-a85d-4bcc-8f66-1eedad719d2e" providerId="ADAL" clId="{B0EFFB77-A88A-4256-A305-40088553ED50}" dt="2024-07-11T13:18:28.279" v="61" actId="34135"/>
          <ac:picMkLst>
            <pc:docMk/>
            <pc:sldMk cId="2611888236" sldId="1123"/>
            <ac:picMk id="6" creationId="{97395373-1D21-C48F-DBD6-6B0F65EB07BA}"/>
          </ac:picMkLst>
        </pc:picChg>
        <pc:picChg chg="mod">
          <ac:chgData name="Tom Harley" userId="7a02a28f-a85d-4bcc-8f66-1eedad719d2e" providerId="ADAL" clId="{B0EFFB77-A88A-4256-A305-40088553ED50}" dt="2024-07-11T13:18:28.279" v="61" actId="34135"/>
          <ac:picMkLst>
            <pc:docMk/>
            <pc:sldMk cId="2611888236" sldId="1123"/>
            <ac:picMk id="8" creationId="{BBD6B9B6-23AA-AAA1-7A76-7AD07AB3CE58}"/>
          </ac:picMkLst>
        </pc:picChg>
        <pc:picChg chg="mod">
          <ac:chgData name="Tom Harley" userId="7a02a28f-a85d-4bcc-8f66-1eedad719d2e" providerId="ADAL" clId="{B0EFFB77-A88A-4256-A305-40088553ED50}" dt="2024-07-11T13:18:28.279" v="61" actId="34135"/>
          <ac:picMkLst>
            <pc:docMk/>
            <pc:sldMk cId="2611888236" sldId="1123"/>
            <ac:picMk id="11" creationId="{86419586-C96E-06ED-E120-5151F6A9A7F3}"/>
          </ac:picMkLst>
        </pc:picChg>
        <pc:picChg chg="mod">
          <ac:chgData name="Tom Harley" userId="7a02a28f-a85d-4bcc-8f66-1eedad719d2e" providerId="ADAL" clId="{B0EFFB77-A88A-4256-A305-40088553ED50}" dt="2024-07-11T13:18:28.279" v="61" actId="34135"/>
          <ac:picMkLst>
            <pc:docMk/>
            <pc:sldMk cId="2611888236" sldId="1123"/>
            <ac:picMk id="14" creationId="{B753CBBA-355B-56EE-0A54-200A7579F05E}"/>
          </ac:picMkLst>
        </pc:picChg>
        <pc:picChg chg="mod">
          <ac:chgData name="Tom Harley" userId="7a02a28f-a85d-4bcc-8f66-1eedad719d2e" providerId="ADAL" clId="{B0EFFB77-A88A-4256-A305-40088553ED50}" dt="2024-07-11T13:18:28.279" v="61" actId="34135"/>
          <ac:picMkLst>
            <pc:docMk/>
            <pc:sldMk cId="2611888236" sldId="1123"/>
            <ac:picMk id="16" creationId="{5CFAC96F-2950-5B17-CB38-309DFBD74285}"/>
          </ac:picMkLst>
        </pc:picChg>
        <pc:picChg chg="mod">
          <ac:chgData name="Tom Harley" userId="7a02a28f-a85d-4bcc-8f66-1eedad719d2e" providerId="ADAL" clId="{B0EFFB77-A88A-4256-A305-40088553ED50}" dt="2024-07-11T13:18:28.279" v="61" actId="34135"/>
          <ac:picMkLst>
            <pc:docMk/>
            <pc:sldMk cId="2611888236" sldId="1123"/>
            <ac:picMk id="18" creationId="{15ADEB67-25A5-BE4C-1BED-5DE83DC13ED1}"/>
          </ac:picMkLst>
        </pc:picChg>
        <pc:picChg chg="mod">
          <ac:chgData name="Tom Harley" userId="7a02a28f-a85d-4bcc-8f66-1eedad719d2e" providerId="ADAL" clId="{B0EFFB77-A88A-4256-A305-40088553ED50}" dt="2024-07-11T13:18:28.279" v="61" actId="34135"/>
          <ac:picMkLst>
            <pc:docMk/>
            <pc:sldMk cId="2611888236" sldId="1123"/>
            <ac:picMk id="20" creationId="{C05C6844-63B2-9D64-7EAD-6895766B63F9}"/>
          </ac:picMkLst>
        </pc:picChg>
        <pc:picChg chg="mod">
          <ac:chgData name="Tom Harley" userId="7a02a28f-a85d-4bcc-8f66-1eedad719d2e" providerId="ADAL" clId="{B0EFFB77-A88A-4256-A305-40088553ED50}" dt="2024-07-11T13:18:28.279" v="61" actId="34135"/>
          <ac:picMkLst>
            <pc:docMk/>
            <pc:sldMk cId="2611888236" sldId="1123"/>
            <ac:picMk id="22" creationId="{248953D8-4101-854F-A15D-CA7CD8C1D9B3}"/>
          </ac:picMkLst>
        </pc:picChg>
        <pc:picChg chg="mod">
          <ac:chgData name="Tom Harley" userId="7a02a28f-a85d-4bcc-8f66-1eedad719d2e" providerId="ADAL" clId="{B0EFFB77-A88A-4256-A305-40088553ED50}" dt="2024-07-11T13:18:28.279" v="61" actId="34135"/>
          <ac:picMkLst>
            <pc:docMk/>
            <pc:sldMk cId="2611888236" sldId="1123"/>
            <ac:picMk id="26" creationId="{870BDEAA-6A9C-5D2E-849C-70EBD0E819EA}"/>
          </ac:picMkLst>
        </pc:picChg>
      </pc:sldChg>
      <pc:sldChg chg="addSp delSp modSp mod">
        <pc:chgData name="Tom Harley" userId="7a02a28f-a85d-4bcc-8f66-1eedad719d2e" providerId="ADAL" clId="{B0EFFB77-A88A-4256-A305-40088553ED50}" dt="2024-07-23T10:29:13.781" v="355" actId="34135"/>
        <pc:sldMkLst>
          <pc:docMk/>
          <pc:sldMk cId="1936595850" sldId="1124"/>
        </pc:sldMkLst>
        <pc:spChg chg="mod">
          <ac:chgData name="Tom Harley" userId="7a02a28f-a85d-4bcc-8f66-1eedad719d2e" providerId="ADAL" clId="{B0EFFB77-A88A-4256-A305-40088553ED50}" dt="2024-07-23T10:29:13.781" v="355" actId="34135"/>
          <ac:spMkLst>
            <pc:docMk/>
            <pc:sldMk cId="1936595850" sldId="1124"/>
            <ac:spMk id="4" creationId="{CF33C46A-2A77-4DDF-B465-EE2B40066CBE}"/>
          </ac:spMkLst>
        </pc:spChg>
        <pc:spChg chg="mod">
          <ac:chgData name="Tom Harley" userId="7a02a28f-a85d-4bcc-8f66-1eedad719d2e" providerId="ADAL" clId="{B0EFFB77-A88A-4256-A305-40088553ED50}" dt="2024-07-23T10:29:13.781" v="355" actId="34135"/>
          <ac:spMkLst>
            <pc:docMk/>
            <pc:sldMk cId="1936595850" sldId="1124"/>
            <ac:spMk id="5" creationId="{A46589B5-7345-2115-42A6-BC0A1A03FB57}"/>
          </ac:spMkLst>
        </pc:spChg>
        <pc:spChg chg="add mod">
          <ac:chgData name="Tom Harley" userId="7a02a28f-a85d-4bcc-8f66-1eedad719d2e" providerId="ADAL" clId="{B0EFFB77-A88A-4256-A305-40088553ED50}" dt="2024-07-23T10:29:13.781" v="355" actId="34135"/>
          <ac:spMkLst>
            <pc:docMk/>
            <pc:sldMk cId="1936595850" sldId="1124"/>
            <ac:spMk id="6" creationId="{9969D595-9E96-459A-FB77-15A95E14C8E6}"/>
          </ac:spMkLst>
        </pc:spChg>
        <pc:grpChg chg="add mod">
          <ac:chgData name="Tom Harley" userId="7a02a28f-a85d-4bcc-8f66-1eedad719d2e" providerId="ADAL" clId="{B0EFFB77-A88A-4256-A305-40088553ED50}" dt="2024-07-23T10:29:13.781" v="355" actId="34135"/>
          <ac:grpSpMkLst>
            <pc:docMk/>
            <pc:sldMk cId="1936595850" sldId="1124"/>
            <ac:grpSpMk id="2" creationId="{588797D8-4F5C-F2A9-DE67-D2BA2DE82906}"/>
          </ac:grpSpMkLst>
        </pc:grpChg>
        <pc:picChg chg="del mod">
          <ac:chgData name="Tom Harley" userId="7a02a28f-a85d-4bcc-8f66-1eedad719d2e" providerId="ADAL" clId="{B0EFFB77-A88A-4256-A305-40088553ED50}" dt="2024-07-22T14:06:22.182" v="284" actId="478"/>
          <ac:picMkLst>
            <pc:docMk/>
            <pc:sldMk cId="1936595850" sldId="1124"/>
            <ac:picMk id="3" creationId="{38D7DFF1-C814-681E-89FE-2E1EF47D3981}"/>
          </ac:picMkLst>
        </pc:picChg>
        <pc:picChg chg="add mod">
          <ac:chgData name="Tom Harley" userId="7a02a28f-a85d-4bcc-8f66-1eedad719d2e" providerId="ADAL" clId="{B0EFFB77-A88A-4256-A305-40088553ED50}" dt="2024-07-23T10:29:13.781" v="355" actId="34135"/>
          <ac:picMkLst>
            <pc:docMk/>
            <pc:sldMk cId="1936595850" sldId="1124"/>
            <ac:picMk id="7" creationId="{9AFC5498-AF7D-5846-BDD7-5E87825022D9}"/>
          </ac:picMkLst>
        </pc:picChg>
        <pc:picChg chg="mod">
          <ac:chgData name="Tom Harley" userId="7a02a28f-a85d-4bcc-8f66-1eedad719d2e" providerId="ADAL" clId="{B0EFFB77-A88A-4256-A305-40088553ED50}" dt="2024-07-23T10:29:13.781" v="355" actId="34135"/>
          <ac:picMkLst>
            <pc:docMk/>
            <pc:sldMk cId="1936595850" sldId="1124"/>
            <ac:picMk id="3074" creationId="{2217ACD5-B38A-CE2A-430A-DE63668D94D2}"/>
          </ac:picMkLst>
        </pc:picChg>
      </pc:sldChg>
      <pc:sldChg chg="addSp delSp modSp add mod">
        <pc:chgData name="Tom Harley" userId="7a02a28f-a85d-4bcc-8f66-1eedad719d2e" providerId="ADAL" clId="{B0EFFB77-A88A-4256-A305-40088553ED50}" dt="2024-07-23T10:30:14.665" v="358" actId="34135"/>
        <pc:sldMkLst>
          <pc:docMk/>
          <pc:sldMk cId="284948966" sldId="1125"/>
        </pc:sldMkLst>
        <pc:spChg chg="mod">
          <ac:chgData name="Tom Harley" userId="7a02a28f-a85d-4bcc-8f66-1eedad719d2e" providerId="ADAL" clId="{B0EFFB77-A88A-4256-A305-40088553ED50}" dt="2024-07-23T10:30:14.665" v="358" actId="34135"/>
          <ac:spMkLst>
            <pc:docMk/>
            <pc:sldMk cId="284948966" sldId="1125"/>
            <ac:spMk id="4" creationId="{DAAE8C6B-16AC-4839-AD8D-2737E4924136}"/>
          </ac:spMkLst>
        </pc:spChg>
        <pc:spChg chg="mod">
          <ac:chgData name="Tom Harley" userId="7a02a28f-a85d-4bcc-8f66-1eedad719d2e" providerId="ADAL" clId="{B0EFFB77-A88A-4256-A305-40088553ED50}" dt="2024-07-23T10:30:14.665" v="358" actId="34135"/>
          <ac:spMkLst>
            <pc:docMk/>
            <pc:sldMk cId="284948966" sldId="1125"/>
            <ac:spMk id="6" creationId="{892916A1-1360-BC85-70A2-87BFF0BBDF57}"/>
          </ac:spMkLst>
        </pc:spChg>
        <pc:spChg chg="mod">
          <ac:chgData name="Tom Harley" userId="7a02a28f-a85d-4bcc-8f66-1eedad719d2e" providerId="ADAL" clId="{B0EFFB77-A88A-4256-A305-40088553ED50}" dt="2024-07-23T10:30:14.665" v="358" actId="34135"/>
          <ac:spMkLst>
            <pc:docMk/>
            <pc:sldMk cId="284948966" sldId="1125"/>
            <ac:spMk id="8" creationId="{7D6032F6-54BE-A5A5-E0F0-F2E597BA8442}"/>
          </ac:spMkLst>
        </pc:spChg>
        <pc:spChg chg="mod">
          <ac:chgData name="Tom Harley" userId="7a02a28f-a85d-4bcc-8f66-1eedad719d2e" providerId="ADAL" clId="{B0EFFB77-A88A-4256-A305-40088553ED50}" dt="2024-07-23T10:30:14.665" v="358" actId="34135"/>
          <ac:spMkLst>
            <pc:docMk/>
            <pc:sldMk cId="284948966" sldId="1125"/>
            <ac:spMk id="10" creationId="{A6573197-18C7-93EB-A2B3-AFC9522849C4}"/>
          </ac:spMkLst>
        </pc:spChg>
        <pc:spChg chg="mod">
          <ac:chgData name="Tom Harley" userId="7a02a28f-a85d-4bcc-8f66-1eedad719d2e" providerId="ADAL" clId="{B0EFFB77-A88A-4256-A305-40088553ED50}" dt="2024-07-23T10:30:14.665" v="358" actId="34135"/>
          <ac:spMkLst>
            <pc:docMk/>
            <pc:sldMk cId="284948966" sldId="1125"/>
            <ac:spMk id="13" creationId="{C9B13DD6-A2C0-8A70-9EAB-33488967340F}"/>
          </ac:spMkLst>
        </pc:spChg>
        <pc:spChg chg="add mod">
          <ac:chgData name="Tom Harley" userId="7a02a28f-a85d-4bcc-8f66-1eedad719d2e" providerId="ADAL" clId="{B0EFFB77-A88A-4256-A305-40088553ED50}" dt="2024-07-11T13:29:02.314" v="119"/>
          <ac:spMkLst>
            <pc:docMk/>
            <pc:sldMk cId="284948966" sldId="1125"/>
            <ac:spMk id="15" creationId="{2A07AB26-BD91-74E4-8AC0-DAE84B51E4AA}"/>
          </ac:spMkLst>
        </pc:spChg>
        <pc:spChg chg="add mod">
          <ac:chgData name="Tom Harley" userId="7a02a28f-a85d-4bcc-8f66-1eedad719d2e" providerId="ADAL" clId="{B0EFFB77-A88A-4256-A305-40088553ED50}" dt="2024-07-11T13:29:02.314" v="119"/>
          <ac:spMkLst>
            <pc:docMk/>
            <pc:sldMk cId="284948966" sldId="1125"/>
            <ac:spMk id="16" creationId="{72CC35E1-910D-F9E3-7A70-B8F082DD479E}"/>
          </ac:spMkLst>
        </pc:spChg>
        <pc:spChg chg="add mod">
          <ac:chgData name="Tom Harley" userId="7a02a28f-a85d-4bcc-8f66-1eedad719d2e" providerId="ADAL" clId="{B0EFFB77-A88A-4256-A305-40088553ED50}" dt="2024-07-11T13:29:02.314" v="119"/>
          <ac:spMkLst>
            <pc:docMk/>
            <pc:sldMk cId="284948966" sldId="1125"/>
            <ac:spMk id="17" creationId="{87045364-321E-9965-8B92-F35B1CAE54D3}"/>
          </ac:spMkLst>
        </pc:spChg>
        <pc:spChg chg="mod">
          <ac:chgData name="Tom Harley" userId="7a02a28f-a85d-4bcc-8f66-1eedad719d2e" providerId="ADAL" clId="{B0EFFB77-A88A-4256-A305-40088553ED50}" dt="2024-07-23T10:30:14.665" v="358" actId="34135"/>
          <ac:spMkLst>
            <pc:docMk/>
            <pc:sldMk cId="284948966" sldId="1125"/>
            <ac:spMk id="18" creationId="{9FE27558-1C53-C0AB-1E54-BCBDCD50F3CD}"/>
          </ac:spMkLst>
        </pc:spChg>
        <pc:spChg chg="mod">
          <ac:chgData name="Tom Harley" userId="7a02a28f-a85d-4bcc-8f66-1eedad719d2e" providerId="ADAL" clId="{B0EFFB77-A88A-4256-A305-40088553ED50}" dt="2024-07-23T10:30:14.665" v="358" actId="34135"/>
          <ac:spMkLst>
            <pc:docMk/>
            <pc:sldMk cId="284948966" sldId="1125"/>
            <ac:spMk id="19" creationId="{A69E6093-3065-7D29-8952-F85749538CC2}"/>
          </ac:spMkLst>
        </pc:spChg>
        <pc:spChg chg="mod">
          <ac:chgData name="Tom Harley" userId="7a02a28f-a85d-4bcc-8f66-1eedad719d2e" providerId="ADAL" clId="{B0EFFB77-A88A-4256-A305-40088553ED50}" dt="2024-07-23T10:30:14.665" v="358" actId="34135"/>
          <ac:spMkLst>
            <pc:docMk/>
            <pc:sldMk cId="284948966" sldId="1125"/>
            <ac:spMk id="20" creationId="{31AF1491-6AB4-3B9C-9F15-5F6D685D7088}"/>
          </ac:spMkLst>
        </pc:spChg>
        <pc:spChg chg="mod">
          <ac:chgData name="Tom Harley" userId="7a02a28f-a85d-4bcc-8f66-1eedad719d2e" providerId="ADAL" clId="{B0EFFB77-A88A-4256-A305-40088553ED50}" dt="2024-07-23T10:30:14.665" v="358" actId="34135"/>
          <ac:spMkLst>
            <pc:docMk/>
            <pc:sldMk cId="284948966" sldId="1125"/>
            <ac:spMk id="21" creationId="{364CA3AA-7473-881E-60E5-45A422AFEF6A}"/>
          </ac:spMkLst>
        </pc:spChg>
        <pc:spChg chg="mod">
          <ac:chgData name="Tom Harley" userId="7a02a28f-a85d-4bcc-8f66-1eedad719d2e" providerId="ADAL" clId="{B0EFFB77-A88A-4256-A305-40088553ED50}" dt="2024-07-23T10:30:14.665" v="358" actId="34135"/>
          <ac:spMkLst>
            <pc:docMk/>
            <pc:sldMk cId="284948966" sldId="1125"/>
            <ac:spMk id="24" creationId="{8062882B-8250-8993-F97A-BE7374783224}"/>
          </ac:spMkLst>
        </pc:spChg>
        <pc:spChg chg="mod">
          <ac:chgData name="Tom Harley" userId="7a02a28f-a85d-4bcc-8f66-1eedad719d2e" providerId="ADAL" clId="{B0EFFB77-A88A-4256-A305-40088553ED50}" dt="2024-07-23T10:30:14.665" v="358" actId="34135"/>
          <ac:spMkLst>
            <pc:docMk/>
            <pc:sldMk cId="284948966" sldId="1125"/>
            <ac:spMk id="25" creationId="{344F4AC1-4B6A-C2C5-2B51-362CF59B2460}"/>
          </ac:spMkLst>
        </pc:spChg>
        <pc:spChg chg="mod">
          <ac:chgData name="Tom Harley" userId="7a02a28f-a85d-4bcc-8f66-1eedad719d2e" providerId="ADAL" clId="{B0EFFB77-A88A-4256-A305-40088553ED50}" dt="2024-07-23T10:30:14.665" v="358" actId="34135"/>
          <ac:spMkLst>
            <pc:docMk/>
            <pc:sldMk cId="284948966" sldId="1125"/>
            <ac:spMk id="26" creationId="{03B3728A-12E4-0631-076D-BA30BCE55C13}"/>
          </ac:spMkLst>
        </pc:spChg>
        <pc:spChg chg="mod">
          <ac:chgData name="Tom Harley" userId="7a02a28f-a85d-4bcc-8f66-1eedad719d2e" providerId="ADAL" clId="{B0EFFB77-A88A-4256-A305-40088553ED50}" dt="2024-07-23T10:30:14.665" v="358" actId="34135"/>
          <ac:spMkLst>
            <pc:docMk/>
            <pc:sldMk cId="284948966" sldId="1125"/>
            <ac:spMk id="27" creationId="{438B3D62-BFC5-7F98-818E-8E8F7604E3F2}"/>
          </ac:spMkLst>
        </pc:spChg>
        <pc:spChg chg="mod topLvl">
          <ac:chgData name="Tom Harley" userId="7a02a28f-a85d-4bcc-8f66-1eedad719d2e" providerId="ADAL" clId="{B0EFFB77-A88A-4256-A305-40088553ED50}" dt="2024-07-23T10:30:14.665" v="358" actId="34135"/>
          <ac:spMkLst>
            <pc:docMk/>
            <pc:sldMk cId="284948966" sldId="1125"/>
            <ac:spMk id="28" creationId="{635279B9-D7A2-81FE-AE6B-F317DB4181F8}"/>
          </ac:spMkLst>
        </pc:spChg>
        <pc:spChg chg="add mod">
          <ac:chgData name="Tom Harley" userId="7a02a28f-a85d-4bcc-8f66-1eedad719d2e" providerId="ADAL" clId="{B0EFFB77-A88A-4256-A305-40088553ED50}" dt="2024-07-11T13:29:02.314" v="119"/>
          <ac:spMkLst>
            <pc:docMk/>
            <pc:sldMk cId="284948966" sldId="1125"/>
            <ac:spMk id="31" creationId="{61FC16E3-7A5D-1220-1E05-F54466FFE051}"/>
          </ac:spMkLst>
        </pc:spChg>
        <pc:spChg chg="add mod">
          <ac:chgData name="Tom Harley" userId="7a02a28f-a85d-4bcc-8f66-1eedad719d2e" providerId="ADAL" clId="{B0EFFB77-A88A-4256-A305-40088553ED50}" dt="2024-07-11T13:29:02.314" v="119"/>
          <ac:spMkLst>
            <pc:docMk/>
            <pc:sldMk cId="284948966" sldId="1125"/>
            <ac:spMk id="33" creationId="{2B9573D1-B817-67F9-9E93-79E9630D61F6}"/>
          </ac:spMkLst>
        </pc:spChg>
        <pc:spChg chg="add mod">
          <ac:chgData name="Tom Harley" userId="7a02a28f-a85d-4bcc-8f66-1eedad719d2e" providerId="ADAL" clId="{B0EFFB77-A88A-4256-A305-40088553ED50}" dt="2024-07-11T13:29:02.314" v="119"/>
          <ac:spMkLst>
            <pc:docMk/>
            <pc:sldMk cId="284948966" sldId="1125"/>
            <ac:spMk id="35" creationId="{FBA99064-9669-6EF7-EF72-BD29561E50D7}"/>
          </ac:spMkLst>
        </pc:spChg>
        <pc:spChg chg="add mod">
          <ac:chgData name="Tom Harley" userId="7a02a28f-a85d-4bcc-8f66-1eedad719d2e" providerId="ADAL" clId="{B0EFFB77-A88A-4256-A305-40088553ED50}" dt="2024-07-11T13:29:02.314" v="119"/>
          <ac:spMkLst>
            <pc:docMk/>
            <pc:sldMk cId="284948966" sldId="1125"/>
            <ac:spMk id="37" creationId="{E5EAD6CA-78E7-64E1-0B24-316DFE2AFD9D}"/>
          </ac:spMkLst>
        </pc:spChg>
        <pc:spChg chg="add mod">
          <ac:chgData name="Tom Harley" userId="7a02a28f-a85d-4bcc-8f66-1eedad719d2e" providerId="ADAL" clId="{B0EFFB77-A88A-4256-A305-40088553ED50}" dt="2024-07-11T13:29:02.314" v="119"/>
          <ac:spMkLst>
            <pc:docMk/>
            <pc:sldMk cId="284948966" sldId="1125"/>
            <ac:spMk id="39" creationId="{33AFB944-5C56-E70F-9C91-AEFEBD03AF05}"/>
          </ac:spMkLst>
        </pc:spChg>
        <pc:spChg chg="add mod">
          <ac:chgData name="Tom Harley" userId="7a02a28f-a85d-4bcc-8f66-1eedad719d2e" providerId="ADAL" clId="{B0EFFB77-A88A-4256-A305-40088553ED50}" dt="2024-07-11T13:29:02.314" v="119"/>
          <ac:spMkLst>
            <pc:docMk/>
            <pc:sldMk cId="284948966" sldId="1125"/>
            <ac:spMk id="40" creationId="{3D2BDCA3-67E9-113E-E839-BEDEF4DC9C12}"/>
          </ac:spMkLst>
        </pc:spChg>
        <pc:spChg chg="mod topLvl">
          <ac:chgData name="Tom Harley" userId="7a02a28f-a85d-4bcc-8f66-1eedad719d2e" providerId="ADAL" clId="{B0EFFB77-A88A-4256-A305-40088553ED50}" dt="2024-07-23T10:30:14.665" v="358" actId="34135"/>
          <ac:spMkLst>
            <pc:docMk/>
            <pc:sldMk cId="284948966" sldId="1125"/>
            <ac:spMk id="41" creationId="{77079CEC-1B96-FB43-04DA-F600D3251108}"/>
          </ac:spMkLst>
        </pc:spChg>
        <pc:spChg chg="add mod">
          <ac:chgData name="Tom Harley" userId="7a02a28f-a85d-4bcc-8f66-1eedad719d2e" providerId="ADAL" clId="{B0EFFB77-A88A-4256-A305-40088553ED50}" dt="2024-07-11T13:29:02.314" v="119"/>
          <ac:spMkLst>
            <pc:docMk/>
            <pc:sldMk cId="284948966" sldId="1125"/>
            <ac:spMk id="42" creationId="{08495519-2C29-CD3E-536F-5CD723EF8D45}"/>
          </ac:spMkLst>
        </pc:spChg>
        <pc:spChg chg="add mod">
          <ac:chgData name="Tom Harley" userId="7a02a28f-a85d-4bcc-8f66-1eedad719d2e" providerId="ADAL" clId="{B0EFFB77-A88A-4256-A305-40088553ED50}" dt="2024-07-11T13:29:02.314" v="119"/>
          <ac:spMkLst>
            <pc:docMk/>
            <pc:sldMk cId="284948966" sldId="1125"/>
            <ac:spMk id="43" creationId="{059B68E2-223A-2FA9-23BF-522F5EE5F2E8}"/>
          </ac:spMkLst>
        </pc:spChg>
        <pc:spChg chg="add mod">
          <ac:chgData name="Tom Harley" userId="7a02a28f-a85d-4bcc-8f66-1eedad719d2e" providerId="ADAL" clId="{B0EFFB77-A88A-4256-A305-40088553ED50}" dt="2024-07-11T13:29:02.314" v="119"/>
          <ac:spMkLst>
            <pc:docMk/>
            <pc:sldMk cId="284948966" sldId="1125"/>
            <ac:spMk id="44" creationId="{18846D95-3FCF-7E62-4D81-E989CBEB5278}"/>
          </ac:spMkLst>
        </pc:spChg>
        <pc:spChg chg="add mod">
          <ac:chgData name="Tom Harley" userId="7a02a28f-a85d-4bcc-8f66-1eedad719d2e" providerId="ADAL" clId="{B0EFFB77-A88A-4256-A305-40088553ED50}" dt="2024-07-11T13:29:02.314" v="119"/>
          <ac:spMkLst>
            <pc:docMk/>
            <pc:sldMk cId="284948966" sldId="1125"/>
            <ac:spMk id="45" creationId="{C9D87CDE-9FA8-A809-96AB-7C50DBA33370}"/>
          </ac:spMkLst>
        </pc:spChg>
        <pc:spChg chg="add mod">
          <ac:chgData name="Tom Harley" userId="7a02a28f-a85d-4bcc-8f66-1eedad719d2e" providerId="ADAL" clId="{B0EFFB77-A88A-4256-A305-40088553ED50}" dt="2024-07-11T13:29:02.314" v="119"/>
          <ac:spMkLst>
            <pc:docMk/>
            <pc:sldMk cId="284948966" sldId="1125"/>
            <ac:spMk id="46" creationId="{6DE58418-3B71-957F-CFA4-1FEB1599231B}"/>
          </ac:spMkLst>
        </pc:spChg>
        <pc:grpChg chg="mod topLvl">
          <ac:chgData name="Tom Harley" userId="7a02a28f-a85d-4bcc-8f66-1eedad719d2e" providerId="ADAL" clId="{B0EFFB77-A88A-4256-A305-40088553ED50}" dt="2024-07-23T10:30:14.665" v="358" actId="34135"/>
          <ac:grpSpMkLst>
            <pc:docMk/>
            <pc:sldMk cId="284948966" sldId="1125"/>
            <ac:grpSpMk id="2" creationId="{E1ABC7F0-C1EF-569D-470A-5EFB076CD80E}"/>
          </ac:grpSpMkLst>
        </pc:grpChg>
        <pc:grpChg chg="mod topLvl">
          <ac:chgData name="Tom Harley" userId="7a02a28f-a85d-4bcc-8f66-1eedad719d2e" providerId="ADAL" clId="{B0EFFB77-A88A-4256-A305-40088553ED50}" dt="2024-07-23T10:30:14.665" v="358" actId="34135"/>
          <ac:grpSpMkLst>
            <pc:docMk/>
            <pc:sldMk cId="284948966" sldId="1125"/>
            <ac:grpSpMk id="3" creationId="{6DB69B90-2DB5-B557-A664-A548B55A40EC}"/>
          </ac:grpSpMkLst>
        </pc:grpChg>
        <pc:grpChg chg="mod topLvl">
          <ac:chgData name="Tom Harley" userId="7a02a28f-a85d-4bcc-8f66-1eedad719d2e" providerId="ADAL" clId="{B0EFFB77-A88A-4256-A305-40088553ED50}" dt="2024-07-23T10:30:14.665" v="358" actId="34135"/>
          <ac:grpSpMkLst>
            <pc:docMk/>
            <pc:sldMk cId="284948966" sldId="1125"/>
            <ac:grpSpMk id="9" creationId="{012541DB-C0FC-7ADB-8095-05D22C8DD541}"/>
          </ac:grpSpMkLst>
        </pc:grpChg>
        <pc:grpChg chg="mod topLvl">
          <ac:chgData name="Tom Harley" userId="7a02a28f-a85d-4bcc-8f66-1eedad719d2e" providerId="ADAL" clId="{B0EFFB77-A88A-4256-A305-40088553ED50}" dt="2024-07-23T10:30:14.665" v="358" actId="34135"/>
          <ac:grpSpMkLst>
            <pc:docMk/>
            <pc:sldMk cId="284948966" sldId="1125"/>
            <ac:grpSpMk id="11" creationId="{FC2D767D-DAFC-3DBC-D769-FF2530115EAA}"/>
          </ac:grpSpMkLst>
        </pc:grpChg>
        <pc:grpChg chg="mod topLvl">
          <ac:chgData name="Tom Harley" userId="7a02a28f-a85d-4bcc-8f66-1eedad719d2e" providerId="ADAL" clId="{B0EFFB77-A88A-4256-A305-40088553ED50}" dt="2024-07-23T10:30:14.665" v="358" actId="34135"/>
          <ac:grpSpMkLst>
            <pc:docMk/>
            <pc:sldMk cId="284948966" sldId="1125"/>
            <ac:grpSpMk id="12" creationId="{9EF9C165-6255-DD8E-1706-754303FF63BA}"/>
          </ac:grpSpMkLst>
        </pc:grpChg>
        <pc:grpChg chg="del">
          <ac:chgData name="Tom Harley" userId="7a02a28f-a85d-4bcc-8f66-1eedad719d2e" providerId="ADAL" clId="{B0EFFB77-A88A-4256-A305-40088553ED50}" dt="2024-07-22T14:00:48.301" v="199" actId="165"/>
          <ac:grpSpMkLst>
            <pc:docMk/>
            <pc:sldMk cId="284948966" sldId="1125"/>
            <ac:grpSpMk id="14" creationId="{FAB40135-90A6-1FF8-EDDE-340391273B55}"/>
          </ac:grpSpMkLst>
        </pc:grpChg>
        <pc:picChg chg="mod">
          <ac:chgData name="Tom Harley" userId="7a02a28f-a85d-4bcc-8f66-1eedad719d2e" providerId="ADAL" clId="{B0EFFB77-A88A-4256-A305-40088553ED50}" dt="2024-07-23T10:30:14.665" v="358" actId="34135"/>
          <ac:picMkLst>
            <pc:docMk/>
            <pc:sldMk cId="284948966" sldId="1125"/>
            <ac:picMk id="5" creationId="{F919982F-50D2-FD3A-D7B9-1C71FB33A0AA}"/>
          </ac:picMkLst>
        </pc:picChg>
        <pc:picChg chg="del">
          <ac:chgData name="Tom Harley" userId="7a02a28f-a85d-4bcc-8f66-1eedad719d2e" providerId="ADAL" clId="{B0EFFB77-A88A-4256-A305-40088553ED50}" dt="2024-07-11T13:30:17.381" v="125" actId="478"/>
          <ac:picMkLst>
            <pc:docMk/>
            <pc:sldMk cId="284948966" sldId="1125"/>
            <ac:picMk id="7" creationId="{2B47DFE7-2500-C399-7D7E-4793F8C7D333}"/>
          </ac:picMkLst>
        </pc:picChg>
        <pc:picChg chg="mod">
          <ac:chgData name="Tom Harley" userId="7a02a28f-a85d-4bcc-8f66-1eedad719d2e" providerId="ADAL" clId="{B0EFFB77-A88A-4256-A305-40088553ED50}" dt="2024-07-23T10:30:14.665" v="358" actId="34135"/>
          <ac:picMkLst>
            <pc:docMk/>
            <pc:sldMk cId="284948966" sldId="1125"/>
            <ac:picMk id="22" creationId="{CA4DAE2B-58EE-6740-9BAC-C1351B06CCB9}"/>
          </ac:picMkLst>
        </pc:picChg>
        <pc:picChg chg="add mod">
          <ac:chgData name="Tom Harley" userId="7a02a28f-a85d-4bcc-8f66-1eedad719d2e" providerId="ADAL" clId="{B0EFFB77-A88A-4256-A305-40088553ED50}" dt="2024-07-11T13:29:02.314" v="119"/>
          <ac:picMkLst>
            <pc:docMk/>
            <pc:sldMk cId="284948966" sldId="1125"/>
            <ac:picMk id="23" creationId="{356B7D62-E2C8-F43F-0507-B568F5B027CB}"/>
          </ac:picMkLst>
        </pc:picChg>
        <pc:picChg chg="mod">
          <ac:chgData name="Tom Harley" userId="7a02a28f-a85d-4bcc-8f66-1eedad719d2e" providerId="ADAL" clId="{B0EFFB77-A88A-4256-A305-40088553ED50}" dt="2024-07-23T10:30:14.665" v="358" actId="34135"/>
          <ac:picMkLst>
            <pc:docMk/>
            <pc:sldMk cId="284948966" sldId="1125"/>
            <ac:picMk id="29" creationId="{C08A97A4-53F0-CF5A-EA3E-0A4C3CBD2DC4}"/>
          </ac:picMkLst>
        </pc:picChg>
        <pc:picChg chg="mod">
          <ac:chgData name="Tom Harley" userId="7a02a28f-a85d-4bcc-8f66-1eedad719d2e" providerId="ADAL" clId="{B0EFFB77-A88A-4256-A305-40088553ED50}" dt="2024-07-23T10:30:14.665" v="358" actId="34135"/>
          <ac:picMkLst>
            <pc:docMk/>
            <pc:sldMk cId="284948966" sldId="1125"/>
            <ac:picMk id="30" creationId="{0DCD2CD7-1160-6F67-19B7-4BEAE1E908AF}"/>
          </ac:picMkLst>
        </pc:picChg>
        <pc:picChg chg="mod">
          <ac:chgData name="Tom Harley" userId="7a02a28f-a85d-4bcc-8f66-1eedad719d2e" providerId="ADAL" clId="{B0EFFB77-A88A-4256-A305-40088553ED50}" dt="2024-07-23T10:30:14.665" v="358" actId="34135"/>
          <ac:picMkLst>
            <pc:docMk/>
            <pc:sldMk cId="284948966" sldId="1125"/>
            <ac:picMk id="32" creationId="{AA489032-F8C0-D382-C0CA-66A98989E749}"/>
          </ac:picMkLst>
        </pc:picChg>
        <pc:picChg chg="add mod">
          <ac:chgData name="Tom Harley" userId="7a02a28f-a85d-4bcc-8f66-1eedad719d2e" providerId="ADAL" clId="{B0EFFB77-A88A-4256-A305-40088553ED50}" dt="2024-07-11T13:29:02.314" v="119"/>
          <ac:picMkLst>
            <pc:docMk/>
            <pc:sldMk cId="284948966" sldId="1125"/>
            <ac:picMk id="34" creationId="{7C6E3290-7270-D867-A381-F4FF33DC4EA5}"/>
          </ac:picMkLst>
        </pc:picChg>
        <pc:picChg chg="add mod">
          <ac:chgData name="Tom Harley" userId="7a02a28f-a85d-4bcc-8f66-1eedad719d2e" providerId="ADAL" clId="{B0EFFB77-A88A-4256-A305-40088553ED50}" dt="2024-07-11T13:29:02.314" v="119"/>
          <ac:picMkLst>
            <pc:docMk/>
            <pc:sldMk cId="284948966" sldId="1125"/>
            <ac:picMk id="36" creationId="{1B6D5994-45C8-D241-440B-F8021C5D5A40}"/>
          </ac:picMkLst>
        </pc:picChg>
        <pc:picChg chg="add mod">
          <ac:chgData name="Tom Harley" userId="7a02a28f-a85d-4bcc-8f66-1eedad719d2e" providerId="ADAL" clId="{B0EFFB77-A88A-4256-A305-40088553ED50}" dt="2024-07-11T13:29:02.314" v="119"/>
          <ac:picMkLst>
            <pc:docMk/>
            <pc:sldMk cId="284948966" sldId="1125"/>
            <ac:picMk id="38" creationId="{4FE9FFEC-4D6A-23F1-74D0-48CB594EC0CC}"/>
          </ac:picMkLst>
        </pc:picChg>
        <pc:picChg chg="add mod">
          <ac:chgData name="Tom Harley" userId="7a02a28f-a85d-4bcc-8f66-1eedad719d2e" providerId="ADAL" clId="{B0EFFB77-A88A-4256-A305-40088553ED50}" dt="2024-07-23T10:30:14.665" v="358" actId="34135"/>
          <ac:picMkLst>
            <pc:docMk/>
            <pc:sldMk cId="284948966" sldId="1125"/>
            <ac:picMk id="47" creationId="{89A03CB8-110F-C3B1-AAA1-8E0092C67205}"/>
          </ac:picMkLst>
        </pc:picChg>
      </pc:sldChg>
      <pc:sldChg chg="add modTransition">
        <pc:chgData name="Tom Harley" userId="7a02a28f-a85d-4bcc-8f66-1eedad719d2e" providerId="ADAL" clId="{B0EFFB77-A88A-4256-A305-40088553ED50}" dt="2024-07-23T16:05:45.706" v="363"/>
        <pc:sldMkLst>
          <pc:docMk/>
          <pc:sldMk cId="1917455816" sldId="1126"/>
        </pc:sldMkLst>
      </pc:sldChg>
    </pc:docChg>
  </pc:docChgLst>
  <pc:docChgLst>
    <pc:chgData name="Elizabeth Dumbell" userId="S::elizabeth.dumbell@sds.co.uk::d2241f09-49eb-409d-a491-79fb9c2b7ca0" providerId="AD" clId="Web-{8F5E0830-E58A-6A58-125A-4EF0755728F9}"/>
    <pc:docChg chg="modSld">
      <pc:chgData name="Elizabeth Dumbell" userId="S::elizabeth.dumbell@sds.co.uk::d2241f09-49eb-409d-a491-79fb9c2b7ca0" providerId="AD" clId="Web-{8F5E0830-E58A-6A58-125A-4EF0755728F9}" dt="2024-04-16T09:15:15.249" v="0" actId="1076"/>
      <pc:docMkLst>
        <pc:docMk/>
      </pc:docMkLst>
      <pc:sldChg chg="modSp">
        <pc:chgData name="Elizabeth Dumbell" userId="S::elizabeth.dumbell@sds.co.uk::d2241f09-49eb-409d-a491-79fb9c2b7ca0" providerId="AD" clId="Web-{8F5E0830-E58A-6A58-125A-4EF0755728F9}" dt="2024-04-16T09:15:15.249" v="0" actId="1076"/>
        <pc:sldMkLst>
          <pc:docMk/>
          <pc:sldMk cId="1936595850" sldId="1124"/>
        </pc:sldMkLst>
        <pc:picChg chg="mod">
          <ac:chgData name="Elizabeth Dumbell" userId="S::elizabeth.dumbell@sds.co.uk::d2241f09-49eb-409d-a491-79fb9c2b7ca0" providerId="AD" clId="Web-{8F5E0830-E58A-6A58-125A-4EF0755728F9}" dt="2024-04-16T09:15:15.249" v="0" actId="1076"/>
          <ac:picMkLst>
            <pc:docMk/>
            <pc:sldMk cId="1936595850" sldId="1124"/>
            <ac:picMk id="3074" creationId="{2217ACD5-B38A-CE2A-430A-DE63668D94D2}"/>
          </ac:picMkLst>
        </pc:picChg>
      </pc:sldChg>
    </pc:docChg>
  </pc:docChgLst>
  <pc:docChgLst>
    <pc:chgData name="Elizabeth Dumbell" userId="d2241f09-49eb-409d-a491-79fb9c2b7ca0" providerId="ADAL" clId="{7BCD6E2F-9624-4434-8ADE-6A1BFDACB640}"/>
    <pc:docChg chg="undo custSel delSld modSld">
      <pc:chgData name="Elizabeth Dumbell" userId="d2241f09-49eb-409d-a491-79fb9c2b7ca0" providerId="ADAL" clId="{7BCD6E2F-9624-4434-8ADE-6A1BFDACB640}" dt="2024-04-17T10:02:07.842" v="813" actId="20577"/>
      <pc:docMkLst>
        <pc:docMk/>
      </pc:docMkLst>
      <pc:sldChg chg="modNotesTx">
        <pc:chgData name="Elizabeth Dumbell" userId="d2241f09-49eb-409d-a491-79fb9c2b7ca0" providerId="ADAL" clId="{7BCD6E2F-9624-4434-8ADE-6A1BFDACB640}" dt="2024-04-17T09:38:23.533" v="435" actId="6549"/>
        <pc:sldMkLst>
          <pc:docMk/>
          <pc:sldMk cId="255718622" sldId="381"/>
        </pc:sldMkLst>
      </pc:sldChg>
      <pc:sldChg chg="modTransition">
        <pc:chgData name="Elizabeth Dumbell" userId="d2241f09-49eb-409d-a491-79fb9c2b7ca0" providerId="ADAL" clId="{7BCD6E2F-9624-4434-8ADE-6A1BFDACB640}" dt="2024-04-17T09:39:20.397" v="436"/>
        <pc:sldMkLst>
          <pc:docMk/>
          <pc:sldMk cId="3145466453" sldId="1028"/>
        </pc:sldMkLst>
      </pc:sldChg>
      <pc:sldChg chg="del">
        <pc:chgData name="Elizabeth Dumbell" userId="d2241f09-49eb-409d-a491-79fb9c2b7ca0" providerId="ADAL" clId="{7BCD6E2F-9624-4434-8ADE-6A1BFDACB640}" dt="2024-04-17T09:30:17.480" v="433" actId="2696"/>
        <pc:sldMkLst>
          <pc:docMk/>
          <pc:sldMk cId="608087024" sldId="1106"/>
        </pc:sldMkLst>
      </pc:sldChg>
      <pc:sldChg chg="modNotesTx">
        <pc:chgData name="Elizabeth Dumbell" userId="d2241f09-49eb-409d-a491-79fb9c2b7ca0" providerId="ADAL" clId="{7BCD6E2F-9624-4434-8ADE-6A1BFDACB640}" dt="2024-04-17T09:36:03.266" v="434" actId="6549"/>
        <pc:sldMkLst>
          <pc:docMk/>
          <pc:sldMk cId="2296941378" sldId="1116"/>
        </pc:sldMkLst>
      </pc:sldChg>
      <pc:sldChg chg="modSp mod">
        <pc:chgData name="Elizabeth Dumbell" userId="d2241f09-49eb-409d-a491-79fb9c2b7ca0" providerId="ADAL" clId="{7BCD6E2F-9624-4434-8ADE-6A1BFDACB640}" dt="2024-04-16T09:20:06.906" v="24" actId="20577"/>
        <pc:sldMkLst>
          <pc:docMk/>
          <pc:sldMk cId="3342199840" sldId="1119"/>
        </pc:sldMkLst>
        <pc:spChg chg="mod">
          <ac:chgData name="Elizabeth Dumbell" userId="d2241f09-49eb-409d-a491-79fb9c2b7ca0" providerId="ADAL" clId="{7BCD6E2F-9624-4434-8ADE-6A1BFDACB640}" dt="2024-04-16T09:20:06.906" v="24" actId="20577"/>
          <ac:spMkLst>
            <pc:docMk/>
            <pc:sldMk cId="3342199840" sldId="1119"/>
            <ac:spMk id="3" creationId="{3EFA5742-02F6-0FF3-5AF4-36E9E86A093F}"/>
          </ac:spMkLst>
        </pc:spChg>
        <pc:spChg chg="mod">
          <ac:chgData name="Elizabeth Dumbell" userId="d2241f09-49eb-409d-a491-79fb9c2b7ca0" providerId="ADAL" clId="{7BCD6E2F-9624-4434-8ADE-6A1BFDACB640}" dt="2024-04-16T09:17:43.123" v="2" actId="692"/>
          <ac:spMkLst>
            <pc:docMk/>
            <pc:sldMk cId="3342199840" sldId="1119"/>
            <ac:spMk id="23" creationId="{3A24AA7C-BB13-6394-50CF-B770D653301D}"/>
          </ac:spMkLst>
        </pc:spChg>
        <pc:spChg chg="mod">
          <ac:chgData name="Elizabeth Dumbell" userId="d2241f09-49eb-409d-a491-79fb9c2b7ca0" providerId="ADAL" clId="{7BCD6E2F-9624-4434-8ADE-6A1BFDACB640}" dt="2024-04-16T09:18:15.156" v="6" actId="1076"/>
          <ac:spMkLst>
            <pc:docMk/>
            <pc:sldMk cId="3342199840" sldId="1119"/>
            <ac:spMk id="24" creationId="{DF9D2501-0D34-9B3B-3B8F-1C628C38F5AB}"/>
          </ac:spMkLst>
        </pc:spChg>
        <pc:spChg chg="mod">
          <ac:chgData name="Elizabeth Dumbell" userId="d2241f09-49eb-409d-a491-79fb9c2b7ca0" providerId="ADAL" clId="{7BCD6E2F-9624-4434-8ADE-6A1BFDACB640}" dt="2024-04-16T09:18:07.931" v="5" actId="692"/>
          <ac:spMkLst>
            <pc:docMk/>
            <pc:sldMk cId="3342199840" sldId="1119"/>
            <ac:spMk id="41" creationId="{77079CEC-1B96-FB43-04DA-F600D3251108}"/>
          </ac:spMkLst>
        </pc:spChg>
      </pc:sldChg>
      <pc:sldChg chg="addSp delSp modSp mod modNotesTx">
        <pc:chgData name="Elizabeth Dumbell" userId="d2241f09-49eb-409d-a491-79fb9c2b7ca0" providerId="ADAL" clId="{7BCD6E2F-9624-4434-8ADE-6A1BFDACB640}" dt="2024-04-17T10:02:07.842" v="813" actId="20577"/>
        <pc:sldMkLst>
          <pc:docMk/>
          <pc:sldMk cId="2611888236" sldId="1123"/>
        </pc:sldMkLst>
        <pc:spChg chg="mod">
          <ac:chgData name="Elizabeth Dumbell" userId="d2241f09-49eb-409d-a491-79fb9c2b7ca0" providerId="ADAL" clId="{7BCD6E2F-9624-4434-8ADE-6A1BFDACB640}" dt="2024-04-17T10:02:07.842" v="813" actId="20577"/>
          <ac:spMkLst>
            <pc:docMk/>
            <pc:sldMk cId="2611888236" sldId="1123"/>
            <ac:spMk id="3" creationId="{961A5B53-17D2-9B7B-979F-9412916C8683}"/>
          </ac:spMkLst>
        </pc:spChg>
        <pc:spChg chg="del mod">
          <ac:chgData name="Elizabeth Dumbell" userId="d2241f09-49eb-409d-a491-79fb9c2b7ca0" providerId="ADAL" clId="{7BCD6E2F-9624-4434-8ADE-6A1BFDACB640}" dt="2024-04-17T09:45:46.376" v="451" actId="21"/>
          <ac:spMkLst>
            <pc:docMk/>
            <pc:sldMk cId="2611888236" sldId="1123"/>
            <ac:spMk id="4" creationId="{2D214315-0BE4-435D-73D7-B155951A4F5A}"/>
          </ac:spMkLst>
        </pc:spChg>
        <pc:spChg chg="add del mod">
          <ac:chgData name="Elizabeth Dumbell" userId="d2241f09-49eb-409d-a491-79fb9c2b7ca0" providerId="ADAL" clId="{7BCD6E2F-9624-4434-8ADE-6A1BFDACB640}" dt="2024-04-17T09:43:37.536" v="446"/>
          <ac:spMkLst>
            <pc:docMk/>
            <pc:sldMk cId="2611888236" sldId="1123"/>
            <ac:spMk id="7" creationId="{B09E4386-77FC-BD4C-7E19-6926760B904A}"/>
          </ac:spMkLst>
        </pc:spChg>
        <pc:spChg chg="del">
          <ac:chgData name="Elizabeth Dumbell" userId="d2241f09-49eb-409d-a491-79fb9c2b7ca0" providerId="ADAL" clId="{7BCD6E2F-9624-4434-8ADE-6A1BFDACB640}" dt="2024-04-17T09:43:25.196" v="441" actId="21"/>
          <ac:spMkLst>
            <pc:docMk/>
            <pc:sldMk cId="2611888236" sldId="1123"/>
            <ac:spMk id="9" creationId="{2D5C4D9F-8EE7-4BA2-E00D-D73030664017}"/>
          </ac:spMkLst>
        </pc:spChg>
        <pc:spChg chg="mod">
          <ac:chgData name="Elizabeth Dumbell" userId="d2241f09-49eb-409d-a491-79fb9c2b7ca0" providerId="ADAL" clId="{7BCD6E2F-9624-4434-8ADE-6A1BFDACB640}" dt="2024-04-17T09:59:18.589" v="782" actId="1076"/>
          <ac:spMkLst>
            <pc:docMk/>
            <pc:sldMk cId="2611888236" sldId="1123"/>
            <ac:spMk id="12" creationId="{09A40E18-5A09-983C-EA91-8837B405F9ED}"/>
          </ac:spMkLst>
        </pc:spChg>
        <pc:spChg chg="add mod">
          <ac:chgData name="Elizabeth Dumbell" userId="d2241f09-49eb-409d-a491-79fb9c2b7ca0" providerId="ADAL" clId="{7BCD6E2F-9624-4434-8ADE-6A1BFDACB640}" dt="2024-04-17T10:00:40.267" v="803" actId="1076"/>
          <ac:spMkLst>
            <pc:docMk/>
            <pc:sldMk cId="2611888236" sldId="1123"/>
            <ac:spMk id="27" creationId="{125E8A23-6661-B492-F96B-ACC00AE8E0F2}"/>
          </ac:spMkLst>
        </pc:spChg>
        <pc:spChg chg="add mod">
          <ac:chgData name="Elizabeth Dumbell" userId="d2241f09-49eb-409d-a491-79fb9c2b7ca0" providerId="ADAL" clId="{7BCD6E2F-9624-4434-8ADE-6A1BFDACB640}" dt="2024-04-17T09:59:06.392" v="778" actId="692"/>
          <ac:spMkLst>
            <pc:docMk/>
            <pc:sldMk cId="2611888236" sldId="1123"/>
            <ac:spMk id="28" creationId="{80679901-2307-6068-B357-24B268A013AF}"/>
          </ac:spMkLst>
        </pc:spChg>
        <pc:picChg chg="mod">
          <ac:chgData name="Elizabeth Dumbell" userId="d2241f09-49eb-409d-a491-79fb9c2b7ca0" providerId="ADAL" clId="{7BCD6E2F-9624-4434-8ADE-6A1BFDACB640}" dt="2024-04-17T09:53:48.400" v="532" actId="1076"/>
          <ac:picMkLst>
            <pc:docMk/>
            <pc:sldMk cId="2611888236" sldId="1123"/>
            <ac:picMk id="8" creationId="{BBD6B9B6-23AA-AAA1-7A76-7AD07AB3CE58}"/>
          </ac:picMkLst>
        </pc:picChg>
        <pc:picChg chg="add mod">
          <ac:chgData name="Elizabeth Dumbell" userId="d2241f09-49eb-409d-a491-79fb9c2b7ca0" providerId="ADAL" clId="{7BCD6E2F-9624-4434-8ADE-6A1BFDACB640}" dt="2024-04-17T09:59:22.963" v="783" actId="1076"/>
          <ac:picMkLst>
            <pc:docMk/>
            <pc:sldMk cId="2611888236" sldId="1123"/>
            <ac:picMk id="11" creationId="{86419586-C96E-06ED-E120-5151F6A9A7F3}"/>
          </ac:picMkLst>
        </pc:picChg>
        <pc:picChg chg="add mod">
          <ac:chgData name="Elizabeth Dumbell" userId="d2241f09-49eb-409d-a491-79fb9c2b7ca0" providerId="ADAL" clId="{7BCD6E2F-9624-4434-8ADE-6A1BFDACB640}" dt="2024-04-17T09:52:06.514" v="507" actId="1076"/>
          <ac:picMkLst>
            <pc:docMk/>
            <pc:sldMk cId="2611888236" sldId="1123"/>
            <ac:picMk id="14" creationId="{B753CBBA-355B-56EE-0A54-200A7579F05E}"/>
          </ac:picMkLst>
        </pc:picChg>
        <pc:picChg chg="add mod">
          <ac:chgData name="Elizabeth Dumbell" userId="d2241f09-49eb-409d-a491-79fb9c2b7ca0" providerId="ADAL" clId="{7BCD6E2F-9624-4434-8ADE-6A1BFDACB640}" dt="2024-04-17T09:53:54.697" v="535" actId="1076"/>
          <ac:picMkLst>
            <pc:docMk/>
            <pc:sldMk cId="2611888236" sldId="1123"/>
            <ac:picMk id="16" creationId="{5CFAC96F-2950-5B17-CB38-309DFBD74285}"/>
          </ac:picMkLst>
        </pc:picChg>
        <pc:picChg chg="add mod ord">
          <ac:chgData name="Elizabeth Dumbell" userId="d2241f09-49eb-409d-a491-79fb9c2b7ca0" providerId="ADAL" clId="{7BCD6E2F-9624-4434-8ADE-6A1BFDACB640}" dt="2024-04-17T09:53:33.528" v="529" actId="166"/>
          <ac:picMkLst>
            <pc:docMk/>
            <pc:sldMk cId="2611888236" sldId="1123"/>
            <ac:picMk id="18" creationId="{15ADEB67-25A5-BE4C-1BED-5DE83DC13ED1}"/>
          </ac:picMkLst>
        </pc:picChg>
        <pc:picChg chg="add mod">
          <ac:chgData name="Elizabeth Dumbell" userId="d2241f09-49eb-409d-a491-79fb9c2b7ca0" providerId="ADAL" clId="{7BCD6E2F-9624-4434-8ADE-6A1BFDACB640}" dt="2024-04-17T09:52:36.600" v="519" actId="1076"/>
          <ac:picMkLst>
            <pc:docMk/>
            <pc:sldMk cId="2611888236" sldId="1123"/>
            <ac:picMk id="20" creationId="{C05C6844-63B2-9D64-7EAD-6895766B63F9}"/>
          </ac:picMkLst>
        </pc:picChg>
        <pc:picChg chg="add mod">
          <ac:chgData name="Elizabeth Dumbell" userId="d2241f09-49eb-409d-a491-79fb9c2b7ca0" providerId="ADAL" clId="{7BCD6E2F-9624-4434-8ADE-6A1BFDACB640}" dt="2024-04-17T09:52:45.346" v="522" actId="1076"/>
          <ac:picMkLst>
            <pc:docMk/>
            <pc:sldMk cId="2611888236" sldId="1123"/>
            <ac:picMk id="22" creationId="{248953D8-4101-854F-A15D-CA7CD8C1D9B3}"/>
          </ac:picMkLst>
        </pc:picChg>
        <pc:picChg chg="add del mod">
          <ac:chgData name="Elizabeth Dumbell" userId="d2241f09-49eb-409d-a491-79fb9c2b7ca0" providerId="ADAL" clId="{7BCD6E2F-9624-4434-8ADE-6A1BFDACB640}" dt="2024-04-17T09:51:36.601" v="493" actId="21"/>
          <ac:picMkLst>
            <pc:docMk/>
            <pc:sldMk cId="2611888236" sldId="1123"/>
            <ac:picMk id="24" creationId="{548B7919-4710-14A8-C1BF-0B66D4A35323}"/>
          </ac:picMkLst>
        </pc:picChg>
        <pc:picChg chg="add mod ord">
          <ac:chgData name="Elizabeth Dumbell" userId="d2241f09-49eb-409d-a491-79fb9c2b7ca0" providerId="ADAL" clId="{7BCD6E2F-9624-4434-8ADE-6A1BFDACB640}" dt="2024-04-17T09:53:56.039" v="536" actId="1076"/>
          <ac:picMkLst>
            <pc:docMk/>
            <pc:sldMk cId="2611888236" sldId="1123"/>
            <ac:picMk id="26" creationId="{870BDEAA-6A9C-5D2E-849C-70EBD0E819EA}"/>
          </ac:picMkLst>
        </pc:picChg>
        <pc:picChg chg="del mod">
          <ac:chgData name="Elizabeth Dumbell" userId="d2241f09-49eb-409d-a491-79fb9c2b7ca0" providerId="ADAL" clId="{7BCD6E2F-9624-4434-8ADE-6A1BFDACB640}" dt="2024-04-17T09:44:09.888" v="449" actId="21"/>
          <ac:picMkLst>
            <pc:docMk/>
            <pc:sldMk cId="2611888236" sldId="1123"/>
            <ac:picMk id="5124" creationId="{BC867349-C8A0-D700-A5BC-9C150F29B748}"/>
          </ac:picMkLst>
        </pc:picChg>
      </pc:sldChg>
    </pc:docChg>
  </pc:docChgLst>
  <pc:docChgLst>
    <pc:chgData name="Susan McLaren" userId="S::susan.mclaren@sds.co.uk::de8b1875-cdf3-4d4c-b68b-a066f2b43936" providerId="AD" clId="Web-{57A92228-9CE0-DB21-CB0C-969633DB538A}"/>
    <pc:docChg chg="addSld delSld modSld">
      <pc:chgData name="Susan McLaren" userId="S::susan.mclaren@sds.co.uk::de8b1875-cdf3-4d4c-b68b-a066f2b43936" providerId="AD" clId="Web-{57A92228-9CE0-DB21-CB0C-969633DB538A}" dt="2024-04-03T12:44:02.739" v="9" actId="1076"/>
      <pc:docMkLst>
        <pc:docMk/>
      </pc:docMkLst>
      <pc:sldChg chg="modSp add replId">
        <pc:chgData name="Susan McLaren" userId="S::susan.mclaren@sds.co.uk::de8b1875-cdf3-4d4c-b68b-a066f2b43936" providerId="AD" clId="Web-{57A92228-9CE0-DB21-CB0C-969633DB538A}" dt="2024-04-03T12:44:02.739" v="9" actId="1076"/>
        <pc:sldMkLst>
          <pc:docMk/>
          <pc:sldMk cId="227891689" sldId="1120"/>
        </pc:sldMkLst>
        <pc:spChg chg="mod">
          <ac:chgData name="Susan McLaren" userId="S::susan.mclaren@sds.co.uk::de8b1875-cdf3-4d4c-b68b-a066f2b43936" providerId="AD" clId="Web-{57A92228-9CE0-DB21-CB0C-969633DB538A}" dt="2024-04-03T12:43:55.427" v="5" actId="20577"/>
          <ac:spMkLst>
            <pc:docMk/>
            <pc:sldMk cId="227891689" sldId="1120"/>
            <ac:spMk id="16" creationId="{B2AA0DA9-F488-6B61-B609-519BC84B2D7E}"/>
          </ac:spMkLst>
        </pc:spChg>
        <pc:spChg chg="mod">
          <ac:chgData name="Susan McLaren" userId="S::susan.mclaren@sds.co.uk::de8b1875-cdf3-4d4c-b68b-a066f2b43936" providerId="AD" clId="Web-{57A92228-9CE0-DB21-CB0C-969633DB538A}" dt="2024-04-03T12:44:01.427" v="8" actId="20577"/>
          <ac:spMkLst>
            <pc:docMk/>
            <pc:sldMk cId="227891689" sldId="1120"/>
            <ac:spMk id="23" creationId="{41761763-B43C-82B9-5348-6DD32710E8D4}"/>
          </ac:spMkLst>
        </pc:spChg>
        <pc:grpChg chg="mod">
          <ac:chgData name="Susan McLaren" userId="S::susan.mclaren@sds.co.uk::de8b1875-cdf3-4d4c-b68b-a066f2b43936" providerId="AD" clId="Web-{57A92228-9CE0-DB21-CB0C-969633DB538A}" dt="2024-04-03T12:44:02.739" v="9" actId="1076"/>
          <ac:grpSpMkLst>
            <pc:docMk/>
            <pc:sldMk cId="227891689" sldId="1120"/>
            <ac:grpSpMk id="27" creationId="{9E5C0A70-38F9-0743-5504-E1F68B7FBF7F}"/>
          </ac:grpSpMkLst>
        </pc:grpChg>
      </pc:sldChg>
      <pc:sldChg chg="add del replId">
        <pc:chgData name="Susan McLaren" userId="S::susan.mclaren@sds.co.uk::de8b1875-cdf3-4d4c-b68b-a066f2b43936" providerId="AD" clId="Web-{57A92228-9CE0-DB21-CB0C-969633DB538A}" dt="2024-04-03T12:43:31.785" v="1"/>
        <pc:sldMkLst>
          <pc:docMk/>
          <pc:sldMk cId="2406160391" sldId="1120"/>
        </pc:sldMkLst>
      </pc:sldChg>
    </pc:docChg>
  </pc:docChgLst>
  <pc:docChgLst>
    <pc:chgData name="Elizabeth Dumbell" userId="S::elizabeth.dumbell@sds.co.uk::d2241f09-49eb-409d-a491-79fb9c2b7ca0" providerId="AD" clId="Web-{9290DC0B-77A2-2FA6-56AD-C74AE8B0D27D}"/>
    <pc:docChg chg="modSld">
      <pc:chgData name="Elizabeth Dumbell" userId="S::elizabeth.dumbell@sds.co.uk::d2241f09-49eb-409d-a491-79fb9c2b7ca0" providerId="AD" clId="Web-{9290DC0B-77A2-2FA6-56AD-C74AE8B0D27D}" dt="2024-05-21T08:43:29.744" v="6" actId="20577"/>
      <pc:docMkLst>
        <pc:docMk/>
      </pc:docMkLst>
      <pc:sldChg chg="modSp">
        <pc:chgData name="Elizabeth Dumbell" userId="S::elizabeth.dumbell@sds.co.uk::d2241f09-49eb-409d-a491-79fb9c2b7ca0" providerId="AD" clId="Web-{9290DC0B-77A2-2FA6-56AD-C74AE8B0D27D}" dt="2024-05-21T08:43:29.744" v="6" actId="20577"/>
        <pc:sldMkLst>
          <pc:docMk/>
          <pc:sldMk cId="242154446" sldId="1091"/>
        </pc:sldMkLst>
        <pc:spChg chg="mod">
          <ac:chgData name="Elizabeth Dumbell" userId="S::elizabeth.dumbell@sds.co.uk::d2241f09-49eb-409d-a491-79fb9c2b7ca0" providerId="AD" clId="Web-{9290DC0B-77A2-2FA6-56AD-C74AE8B0D27D}" dt="2024-05-21T08:43:29.744" v="6" actId="20577"/>
          <ac:spMkLst>
            <pc:docMk/>
            <pc:sldMk cId="242154446" sldId="1091"/>
            <ac:spMk id="32" creationId="{0D9F8CF4-C590-A3C9-181E-2C33528B3163}"/>
          </ac:spMkLst>
        </pc:spChg>
      </pc:sldChg>
    </pc:docChg>
  </pc:docChgLst>
  <pc:docChgLst>
    <pc:chgData name="Susan McLaren" userId="S::susan.mclaren@sds.co.uk::de8b1875-cdf3-4d4c-b68b-a066f2b43936" providerId="AD" clId="Web-{2D088425-3E18-D273-9DFB-CE9756D2A5C9}"/>
    <pc:docChg chg="modSld">
      <pc:chgData name="Susan McLaren" userId="S::susan.mclaren@sds.co.uk::de8b1875-cdf3-4d4c-b68b-a066f2b43936" providerId="AD" clId="Web-{2D088425-3E18-D273-9DFB-CE9756D2A5C9}" dt="2024-03-04T14:00:01.609" v="3" actId="20577"/>
      <pc:docMkLst>
        <pc:docMk/>
      </pc:docMkLst>
      <pc:sldChg chg="modSp">
        <pc:chgData name="Susan McLaren" userId="S::susan.mclaren@sds.co.uk::de8b1875-cdf3-4d4c-b68b-a066f2b43936" providerId="AD" clId="Web-{2D088425-3E18-D273-9DFB-CE9756D2A5C9}" dt="2024-03-04T14:00:01.609" v="3" actId="20577"/>
        <pc:sldMkLst>
          <pc:docMk/>
          <pc:sldMk cId="4237670635" sldId="1114"/>
        </pc:sldMkLst>
        <pc:spChg chg="mod">
          <ac:chgData name="Susan McLaren" userId="S::susan.mclaren@sds.co.uk::de8b1875-cdf3-4d4c-b68b-a066f2b43936" providerId="AD" clId="Web-{2D088425-3E18-D273-9DFB-CE9756D2A5C9}" dt="2024-03-04T14:00:01.609" v="3" actId="20577"/>
          <ac:spMkLst>
            <pc:docMk/>
            <pc:sldMk cId="4237670635" sldId="1114"/>
            <ac:spMk id="23" creationId="{755C0FEB-B4FF-5030-56FE-00C2707B81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E59E0-1305-4E6C-AE78-2F1E16CB6D9F}" type="datetimeFigureOut">
              <a:rPr lang="en-GB" smtClean="0"/>
              <a:t>31/07/2024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BCA26-556D-4C90-95A0-DBA034FDE9F6}" type="slidenum">
              <a:rPr lang="en-GB" smtClean="0"/>
              <a:t>‹#›</a:t>
            </a:fld>
            <a:endParaRPr lang="en-GB"/>
          </a:p>
        </p:txBody>
      </p:sp>
    </p:spTree>
    <p:extLst>
      <p:ext uri="{BB962C8B-B14F-4D97-AF65-F5344CB8AC3E}">
        <p14:creationId xmlns:p14="http://schemas.microsoft.com/office/powerpoint/2010/main" val="298736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2BA44-155B-4F7B-B6C6-35AF0A37EA6D}" type="slidenum">
              <a:rPr lang="en-GB" smtClean="0"/>
              <a:t>1</a:t>
            </a:fld>
            <a:endParaRPr lang="en-GB"/>
          </a:p>
        </p:txBody>
      </p:sp>
    </p:spTree>
    <p:extLst>
      <p:ext uri="{BB962C8B-B14F-4D97-AF65-F5344CB8AC3E}">
        <p14:creationId xmlns:p14="http://schemas.microsoft.com/office/powerpoint/2010/main" val="70715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r>
          </a:p>
          <a:p>
            <a:endParaRPr lang="en-GB"/>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0B498-F926-4EC4-ADEC-068A905310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59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EBCA26-556D-4C90-95A0-DBA034FDE9F6}" type="slidenum">
              <a:rPr lang="en-GB" smtClean="0"/>
              <a:t>11</a:t>
            </a:fld>
            <a:endParaRPr lang="en-GB"/>
          </a:p>
        </p:txBody>
      </p:sp>
    </p:spTree>
    <p:extLst>
      <p:ext uri="{BB962C8B-B14F-4D97-AF65-F5344CB8AC3E}">
        <p14:creationId xmlns:p14="http://schemas.microsoft.com/office/powerpoint/2010/main" val="202369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D3FCA-EBEF-4206-85B7-69E7668027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773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b="1">
              <a:cs typeface="Calibri" panose="020F0502020204030204"/>
            </a:endParaRPr>
          </a:p>
        </p:txBody>
      </p:sp>
      <p:sp>
        <p:nvSpPr>
          <p:cNvPr id="4" name="Slide Number Placeholder 3"/>
          <p:cNvSpPr>
            <a:spLocks noGrp="1"/>
          </p:cNvSpPr>
          <p:nvPr>
            <p:ph type="sldNum" sz="quarter" idx="5"/>
          </p:nvPr>
        </p:nvSpPr>
        <p:spPr/>
        <p:txBody>
          <a:bodyPr/>
          <a:lstStyle/>
          <a:p>
            <a:fld id="{FD3A098E-5767-42CD-ABF2-058EF8E8C9C8}" type="slidenum">
              <a:rPr lang="en-GB" smtClean="0"/>
              <a:t>13</a:t>
            </a:fld>
            <a:endParaRPr lang="en-GB"/>
          </a:p>
        </p:txBody>
      </p:sp>
    </p:spTree>
    <p:extLst>
      <p:ext uri="{BB962C8B-B14F-4D97-AF65-F5344CB8AC3E}">
        <p14:creationId xmlns:p14="http://schemas.microsoft.com/office/powerpoint/2010/main" val="31259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These are ‘soft skills’ which are so important in school but particularly in the workplace. Cultivating these skills helps you to be more thoughtful, articulate and better at working with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Think about these questions: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 I a good listener?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I get my point across clearly?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I think before I speak/ act and consider other people’s feelings?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I work well in groups?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 I take a leadership role when working with others? Do I encourage them to do their best? </a:t>
            </a:r>
          </a:p>
          <a:p>
            <a:endParaRPr lang="en-GB" b="1">
              <a:cs typeface="Calibri" panose="020F0502020204030204"/>
            </a:endParaRPr>
          </a:p>
        </p:txBody>
      </p:sp>
      <p:sp>
        <p:nvSpPr>
          <p:cNvPr id="4" name="Slide Number Placeholder 3"/>
          <p:cNvSpPr>
            <a:spLocks noGrp="1"/>
          </p:cNvSpPr>
          <p:nvPr>
            <p:ph type="sldNum" sz="quarter" idx="5"/>
          </p:nvPr>
        </p:nvSpPr>
        <p:spPr/>
        <p:txBody>
          <a:bodyPr/>
          <a:lstStyle/>
          <a:p>
            <a:fld id="{FD3A098E-5767-42CD-ABF2-058EF8E8C9C8}" type="slidenum">
              <a:rPr lang="en-GB" smtClean="0"/>
              <a:t>14</a:t>
            </a:fld>
            <a:endParaRPr lang="en-GB"/>
          </a:p>
        </p:txBody>
      </p:sp>
    </p:spTree>
    <p:extLst>
      <p:ext uri="{BB962C8B-B14F-4D97-AF65-F5344CB8AC3E}">
        <p14:creationId xmlns:p14="http://schemas.microsoft.com/office/powerpoint/2010/main" val="333904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Think about these questions:</a:t>
            </a:r>
          </a:p>
          <a:p>
            <a:pPr marR="0" lvl="0" algn="l" defTabSz="914400" rtl="0" eaLnBrk="1" fontAlgn="auto" latinLnBrk="0" hangingPunct="1">
              <a:lnSpc>
                <a:spcPct val="90000"/>
              </a:lnSpc>
              <a:spcBef>
                <a:spcPts val="1000"/>
              </a:spcBef>
              <a:spcAft>
                <a:spcPts val="0"/>
              </a:spcAft>
              <a:buClrTx/>
              <a:buSzTx/>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Do I ask lots of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Am I good at research and finding out everything I can about the </a:t>
            </a:r>
          </a:p>
          <a:p>
            <a:pPr marR="0" lvl="0" algn="l" defTabSz="914400" rtl="0" eaLnBrk="1" fontAlgn="auto" latinLnBrk="0" hangingPunct="1">
              <a:lnSpc>
                <a:spcPct val="90000"/>
              </a:lnSpc>
              <a:spcBef>
                <a:spcPts val="1000"/>
              </a:spcBef>
              <a:spcAft>
                <a:spcPts val="0"/>
              </a:spcAft>
              <a:buClrTx/>
              <a:buSzTx/>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thing I am working on? Can I use this research to support my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Do I see the ‘bigger picture’ and think about the impact of what I say and do?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Am I imaginative and creative?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Can I chunk problems down to help me deal with them more easily?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Can I think things through logically to come to an answer or find a 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b="1">
              <a:cs typeface="Calibri" panose="020F0502020204030204"/>
            </a:endParaRPr>
          </a:p>
        </p:txBody>
      </p:sp>
      <p:sp>
        <p:nvSpPr>
          <p:cNvPr id="4" name="Slide Number Placeholder 3"/>
          <p:cNvSpPr>
            <a:spLocks noGrp="1"/>
          </p:cNvSpPr>
          <p:nvPr>
            <p:ph type="sldNum" sz="quarter" idx="5"/>
          </p:nvPr>
        </p:nvSpPr>
        <p:spPr/>
        <p:txBody>
          <a:bodyPr/>
          <a:lstStyle/>
          <a:p>
            <a:fld id="{FD3A098E-5767-42CD-ABF2-058EF8E8C9C8}" type="slidenum">
              <a:rPr lang="en-GB" smtClean="0"/>
              <a:t>15</a:t>
            </a:fld>
            <a:endParaRPr lang="en-GB"/>
          </a:p>
        </p:txBody>
      </p:sp>
    </p:spTree>
    <p:extLst>
      <p:ext uri="{BB962C8B-B14F-4D97-AF65-F5344CB8AC3E}">
        <p14:creationId xmlns:p14="http://schemas.microsoft.com/office/powerpoint/2010/main" val="324337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b="1">
              <a:cs typeface="Calibri" panose="020F0502020204030204"/>
            </a:endParaRPr>
          </a:p>
        </p:txBody>
      </p:sp>
      <p:sp>
        <p:nvSpPr>
          <p:cNvPr id="4" name="Slide Number Placeholder 3"/>
          <p:cNvSpPr>
            <a:spLocks noGrp="1"/>
          </p:cNvSpPr>
          <p:nvPr>
            <p:ph type="sldNum" sz="quarter" idx="5"/>
          </p:nvPr>
        </p:nvSpPr>
        <p:spPr/>
        <p:txBody>
          <a:bodyPr/>
          <a:lstStyle/>
          <a:p>
            <a:fld id="{FD3A098E-5767-42CD-ABF2-058EF8E8C9C8}" type="slidenum">
              <a:rPr lang="en-GB" smtClean="0"/>
              <a:t>16</a:t>
            </a:fld>
            <a:endParaRPr lang="en-GB"/>
          </a:p>
        </p:txBody>
      </p:sp>
    </p:spTree>
    <p:extLst>
      <p:ext uri="{BB962C8B-B14F-4D97-AF65-F5344CB8AC3E}">
        <p14:creationId xmlns:p14="http://schemas.microsoft.com/office/powerpoint/2010/main" val="204571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D3FCA-EBEF-4206-85B7-69E7668027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77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537"/>
              </a:solidFill>
              <a:effectLst/>
              <a:uLnTx/>
              <a:uFillTx/>
              <a:latin typeface="CabinetGrotesk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b="1">
              <a:cs typeface="Calibri" panose="020F0502020204030204"/>
            </a:endParaRPr>
          </a:p>
        </p:txBody>
      </p:sp>
      <p:sp>
        <p:nvSpPr>
          <p:cNvPr id="4" name="Slide Number Placeholder 3"/>
          <p:cNvSpPr>
            <a:spLocks noGrp="1"/>
          </p:cNvSpPr>
          <p:nvPr>
            <p:ph type="sldNum" sz="quarter" idx="5"/>
          </p:nvPr>
        </p:nvSpPr>
        <p:spPr/>
        <p:txBody>
          <a:bodyPr/>
          <a:lstStyle/>
          <a:p>
            <a:fld id="{FD3A098E-5767-42CD-ABF2-058EF8E8C9C8}" type="slidenum">
              <a:rPr lang="en-GB" smtClean="0"/>
              <a:t>3</a:t>
            </a:fld>
            <a:endParaRPr lang="en-GB"/>
          </a:p>
        </p:txBody>
      </p:sp>
    </p:spTree>
    <p:extLst>
      <p:ext uri="{BB962C8B-B14F-4D97-AF65-F5344CB8AC3E}">
        <p14:creationId xmlns:p14="http://schemas.microsoft.com/office/powerpoint/2010/main" val="92640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D3FCA-EBEF-4206-85B7-69E7668027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7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D3FCA-EBEF-4206-85B7-69E7668027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5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cs typeface="Calibri" panose="020F0502020204030204"/>
            </a:endParaRPr>
          </a:p>
        </p:txBody>
      </p:sp>
      <p:sp>
        <p:nvSpPr>
          <p:cNvPr id="4" name="Slide Number Placeholder 3"/>
          <p:cNvSpPr>
            <a:spLocks noGrp="1"/>
          </p:cNvSpPr>
          <p:nvPr>
            <p:ph type="sldNum" sz="quarter" idx="5"/>
          </p:nvPr>
        </p:nvSpPr>
        <p:spPr/>
        <p:txBody>
          <a:bodyPr/>
          <a:lstStyle/>
          <a:p>
            <a:fld id="{FD3A098E-5767-42CD-ABF2-058EF8E8C9C8}" type="slidenum">
              <a:rPr lang="en-GB" smtClean="0"/>
              <a:t>6</a:t>
            </a:fld>
            <a:endParaRPr lang="en-GB"/>
          </a:p>
        </p:txBody>
      </p:sp>
    </p:spTree>
    <p:extLst>
      <p:ext uri="{BB962C8B-B14F-4D97-AF65-F5344CB8AC3E}">
        <p14:creationId xmlns:p14="http://schemas.microsoft.com/office/powerpoint/2010/main" val="2417967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Short films which will also the ‘changing’ world are available : </a:t>
            </a:r>
          </a:p>
          <a:p>
            <a:endParaRPr lang="en-US" b="1" dirty="0"/>
          </a:p>
          <a:p>
            <a:r>
              <a:rPr lang="en-US" b="0" dirty="0"/>
              <a:t>https://www.youtube.com/watch?v=GtUvovg7wLk&amp;t=17s</a:t>
            </a:r>
          </a:p>
          <a:p>
            <a:endParaRPr lang="en-US" b="1" dirty="0"/>
          </a:p>
          <a:p>
            <a:r>
              <a:rPr lang="en-US" b="0" dirty="0"/>
              <a:t>https://www.youtube.com/watch?v=ITJUQre19Mg</a:t>
            </a:r>
          </a:p>
          <a:p>
            <a:endParaRPr lang="en-US" b="0" dirty="0"/>
          </a:p>
          <a:p>
            <a:endParaRPr lang="en-US" b="1" dirty="0"/>
          </a:p>
          <a:p>
            <a:pPr marL="171450" indent="-171450">
              <a:buFont typeface="Arial" panose="020B0604020202020204" pitchFamily="34" charset="0"/>
              <a:buChar char="•"/>
            </a:pPr>
            <a:endParaRPr lang="en-US" sz="1200" b="1" i="0" kern="1200" dirty="0">
              <a:solidFill>
                <a:schemeClr val="tx1"/>
              </a:solidFill>
              <a:effectLst/>
              <a:latin typeface="+mn-lt"/>
              <a:cs typeface="Calibri"/>
            </a:endParaRPr>
          </a:p>
          <a:p>
            <a:pPr marL="171450" indent="-171450" algn="l">
              <a:lnSpc>
                <a:spcPct val="100000"/>
              </a:lnSpc>
              <a:buFont typeface="Arial" panose="020B0604020202020204" pitchFamily="34" charset="0"/>
              <a:buChar char="•"/>
            </a:pPr>
            <a:endParaRPr lang="en-US" sz="1200" b="1" i="0" kern="1200" dirty="0">
              <a:solidFill>
                <a:schemeClr val="tx1"/>
              </a:solidFill>
              <a:effectLst/>
              <a:latin typeface="+mn-lt"/>
              <a:ea typeface="+mn-ea"/>
              <a:cs typeface="+mn-cs"/>
            </a:endParaRPr>
          </a:p>
          <a:p>
            <a:pPr marL="171450" indent="-171450">
              <a:spcBef>
                <a:spcPct val="0"/>
              </a:spcBef>
              <a:buFont typeface="Arial" panose="020B0604020202020204" pitchFamily="34" charset="0"/>
              <a:buChar char="•"/>
            </a:pPr>
            <a:endParaRPr lang="en-GB" dirty="0">
              <a:solidFill>
                <a:srgbClr val="000000"/>
              </a:solidFill>
              <a:latin typeface="Calibri" panose="020F0502020204030204"/>
              <a:cs typeface="Calibri" panose="020F0502020204030204"/>
            </a:endParaRPr>
          </a:p>
          <a:p>
            <a:endParaRPr lang="en-US" dirty="0">
              <a:solidFill>
                <a:srgbClr val="7F7F7F"/>
              </a:solidFill>
              <a:latin typeface="Arial" panose="020B0604020202020204" pitchFamily="34" charset="0"/>
              <a:cs typeface="Arial" panose="020B0604020202020204" pitchFamily="34" charset="0"/>
            </a:endParaRPr>
          </a:p>
          <a:p>
            <a:endParaRPr lang="en-GB" b="1" dirty="0">
              <a:cs typeface="Calibri" panose="020F0502020204030204"/>
            </a:endParaRPr>
          </a:p>
        </p:txBody>
      </p:sp>
      <p:sp>
        <p:nvSpPr>
          <p:cNvPr id="4" name="Slide Number Placeholder 3"/>
          <p:cNvSpPr>
            <a:spLocks noGrp="1"/>
          </p:cNvSpPr>
          <p:nvPr>
            <p:ph type="sldNum" sz="quarter" idx="5"/>
          </p:nvPr>
        </p:nvSpPr>
        <p:spPr/>
        <p:txBody>
          <a:bodyPr/>
          <a:lstStyle/>
          <a:p>
            <a:fld id="{FD3A098E-5767-42CD-ABF2-058EF8E8C9C8}" type="slidenum">
              <a:rPr lang="en-GB" smtClean="0"/>
              <a:t>7</a:t>
            </a:fld>
            <a:endParaRPr lang="en-GB"/>
          </a:p>
        </p:txBody>
      </p:sp>
    </p:spTree>
    <p:extLst>
      <p:ext uri="{BB962C8B-B14F-4D97-AF65-F5344CB8AC3E}">
        <p14:creationId xmlns:p14="http://schemas.microsoft.com/office/powerpoint/2010/main" val="101562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Sources:</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Cognizant - https://www.cognizant.com/us/en/whitepapers/documents/21-jobs-of-the-future-a-guide-to-getting-and-staying-employed-over-the-next-10-years-codex3049.pdf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ZDNet - https://www.zdnet.com/article/top-20-most-popular-future-jobs-of-2030-vertical-farmer-limb-maker-waste-data-handler-narrowcaster/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spcBef>
                <a:spcPct val="0"/>
              </a:spcBef>
            </a:pPr>
            <a:endParaRPr lang="en-GB" b="0">
              <a:latin typeface="+mn-lt"/>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3D8DB-47FE-4D9C-A5D4-6C3A69652C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94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3D8DB-47FE-4D9C-A5D4-6C3A69652C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60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5E660-CFC2-45A7-D2EA-458C18999E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488A342-DFD8-62E4-4B52-18F0EA2930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BFEFC1-9FE0-09B5-389B-DCE9B57380AD}"/>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5" name="Footer Placeholder 4">
            <a:extLst>
              <a:ext uri="{FF2B5EF4-FFF2-40B4-BE49-F238E27FC236}">
                <a16:creationId xmlns:a16="http://schemas.microsoft.com/office/drawing/2014/main" id="{FED2D7A0-1241-614C-F842-EFBE474C6A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0ECF7B-967D-60C4-5EAC-7D39B7676F5C}"/>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402979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42F3-B65A-2F76-E6C5-6A02D551CB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431F3D-33F4-C0C0-06C9-E02FDAB64B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E8452D-9E2F-0ACE-5894-43DC779FF263}"/>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5" name="Footer Placeholder 4">
            <a:extLst>
              <a:ext uri="{FF2B5EF4-FFF2-40B4-BE49-F238E27FC236}">
                <a16:creationId xmlns:a16="http://schemas.microsoft.com/office/drawing/2014/main" id="{2D7AD554-C360-849A-6216-5ED91CAC0B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3C0DF2-F814-D300-3A46-AE3C878C3143}"/>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16178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8DFB8-2A1D-FD7C-E0F1-F5DB93528F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05071C-7376-40F2-5AA5-9A802FAA90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7ACBEA-C834-C517-C0AA-89813AC2DEF8}"/>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5" name="Footer Placeholder 4">
            <a:extLst>
              <a:ext uri="{FF2B5EF4-FFF2-40B4-BE49-F238E27FC236}">
                <a16:creationId xmlns:a16="http://schemas.microsoft.com/office/drawing/2014/main" id="{087390ED-F2FD-D3F5-39D4-D7D82547B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08B9D-35FC-9C39-E926-48C8D0B17093}"/>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342113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623059-CDAF-9663-8D7B-6943A7F064B2}"/>
              </a:ext>
            </a:extLst>
          </p:cNvPr>
          <p:cNvSpPr/>
          <p:nvPr userDrawn="1"/>
        </p:nvSpPr>
        <p:spPr>
          <a:xfrm>
            <a:off x="0" y="0"/>
            <a:ext cx="12192000" cy="5239512"/>
          </a:xfrm>
          <a:prstGeom prst="rect">
            <a:avLst/>
          </a:prstGeom>
          <a:solidFill>
            <a:srgbClr val="005F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B7ACF9-00D4-F493-A093-01A151332E1E}"/>
              </a:ext>
            </a:extLst>
          </p:cNvPr>
          <p:cNvPicPr>
            <a:picLocks noChangeAspect="1"/>
          </p:cNvPicPr>
          <p:nvPr userDrawn="1"/>
        </p:nvPicPr>
        <p:blipFill>
          <a:blip r:embed="rId3"/>
          <a:stretch>
            <a:fillRect/>
          </a:stretch>
        </p:blipFill>
        <p:spPr>
          <a:xfrm>
            <a:off x="0" y="658260"/>
            <a:ext cx="1981200" cy="1041400"/>
          </a:xfrm>
          <a:prstGeom prst="rect">
            <a:avLst/>
          </a:prstGeom>
        </p:spPr>
      </p:pic>
      <p:pic>
        <p:nvPicPr>
          <p:cNvPr id="10" name="Picture 9">
            <a:extLst>
              <a:ext uri="{FF2B5EF4-FFF2-40B4-BE49-F238E27FC236}">
                <a16:creationId xmlns:a16="http://schemas.microsoft.com/office/drawing/2014/main" id="{37F18BF1-A2D1-3C56-F25D-36B143636A7B}"/>
              </a:ext>
            </a:extLst>
          </p:cNvPr>
          <p:cNvPicPr>
            <a:picLocks noChangeAspect="1"/>
          </p:cNvPicPr>
          <p:nvPr userDrawn="1"/>
        </p:nvPicPr>
        <p:blipFill>
          <a:blip r:embed="rId4"/>
          <a:stretch>
            <a:fillRect/>
          </a:stretch>
        </p:blipFill>
        <p:spPr>
          <a:xfrm>
            <a:off x="10179848" y="576552"/>
            <a:ext cx="1570720" cy="1570720"/>
          </a:xfrm>
          <a:prstGeom prst="rect">
            <a:avLst/>
          </a:prstGeom>
        </p:spPr>
      </p:pic>
      <p:sp>
        <p:nvSpPr>
          <p:cNvPr id="11" name="TextBox 10">
            <a:extLst>
              <a:ext uri="{FF2B5EF4-FFF2-40B4-BE49-F238E27FC236}">
                <a16:creationId xmlns:a16="http://schemas.microsoft.com/office/drawing/2014/main" id="{5E51E00B-EB0B-392A-A175-7BB314F271E5}"/>
              </a:ext>
            </a:extLst>
          </p:cNvPr>
          <p:cNvSpPr txBox="1"/>
          <p:nvPr userDrawn="1"/>
        </p:nvSpPr>
        <p:spPr>
          <a:xfrm>
            <a:off x="652850" y="4164321"/>
            <a:ext cx="79390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Professional learning for practitioners</a:t>
            </a:r>
          </a:p>
        </p:txBody>
      </p:sp>
    </p:spTree>
    <p:custDataLst>
      <p:tags r:id="rId1"/>
    </p:custDataLst>
    <p:extLst>
      <p:ext uri="{BB962C8B-B14F-4D97-AF65-F5344CB8AC3E}">
        <p14:creationId xmlns:p14="http://schemas.microsoft.com/office/powerpoint/2010/main" val="222233875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623059-CDAF-9663-8D7B-6943A7F064B2}"/>
              </a:ext>
            </a:extLst>
          </p:cNvPr>
          <p:cNvSpPr/>
          <p:nvPr userDrawn="1"/>
        </p:nvSpPr>
        <p:spPr>
          <a:xfrm>
            <a:off x="0" y="0"/>
            <a:ext cx="12192000" cy="5239512"/>
          </a:xfrm>
          <a:prstGeom prst="rect">
            <a:avLst/>
          </a:prstGeom>
          <a:solidFill>
            <a:srgbClr val="005F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0020502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DF828C-34AB-C85F-F0A0-7DF6BA64439C}"/>
              </a:ext>
            </a:extLst>
          </p:cNvPr>
          <p:cNvSpPr/>
          <p:nvPr userDrawn="1"/>
        </p:nvSpPr>
        <p:spPr>
          <a:xfrm>
            <a:off x="0" y="0"/>
            <a:ext cx="12192000" cy="6858000"/>
          </a:xfrm>
          <a:prstGeom prst="rect">
            <a:avLst/>
          </a:prstGeom>
          <a:solidFill>
            <a:srgbClr val="005F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521976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DF828C-34AB-C85F-F0A0-7DF6BA64439C}"/>
              </a:ext>
            </a:extLst>
          </p:cNvPr>
          <p:cNvSpPr/>
          <p:nvPr userDrawn="1"/>
        </p:nvSpPr>
        <p:spPr>
          <a:xfrm>
            <a:off x="0" y="0"/>
            <a:ext cx="12192000" cy="900000"/>
          </a:xfrm>
          <a:prstGeom prst="rect">
            <a:avLst/>
          </a:prstGeom>
          <a:solidFill>
            <a:srgbClr val="005F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8223834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2797005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A6D77-D8A2-4B49-A287-03FAEC627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0D751F-86BE-4935-9C8F-9ED12B4A1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74F93A-BDDF-4386-B9DA-C16B3DB723A5}"/>
              </a:ext>
            </a:extLst>
          </p:cNvPr>
          <p:cNvSpPr>
            <a:spLocks noGrp="1"/>
          </p:cNvSpPr>
          <p:nvPr>
            <p:ph type="dt" sz="half" idx="10"/>
          </p:nvPr>
        </p:nvSpPr>
        <p:spPr/>
        <p:txBody>
          <a:bodyPr/>
          <a:lstStyle/>
          <a:p>
            <a:fld id="{195838A5-192E-47B9-BB93-62269FB090C2}" type="datetimeFigureOut">
              <a:rPr lang="en-GB" smtClean="0"/>
              <a:t>31/07/2024</a:t>
            </a:fld>
            <a:endParaRPr lang="en-GB"/>
          </a:p>
        </p:txBody>
      </p:sp>
      <p:sp>
        <p:nvSpPr>
          <p:cNvPr id="5" name="Footer Placeholder 4">
            <a:extLst>
              <a:ext uri="{FF2B5EF4-FFF2-40B4-BE49-F238E27FC236}">
                <a16:creationId xmlns:a16="http://schemas.microsoft.com/office/drawing/2014/main" id="{8963742B-3724-426E-9898-9DCACA6615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4104E-D72E-4D8F-9245-A355D71C427E}"/>
              </a:ext>
            </a:extLst>
          </p:cNvPr>
          <p:cNvSpPr>
            <a:spLocks noGrp="1"/>
          </p:cNvSpPr>
          <p:nvPr>
            <p:ph type="sldNum" sz="quarter" idx="12"/>
          </p:nvPr>
        </p:nvSpPr>
        <p:spPr/>
        <p:txBody>
          <a:bodyPr/>
          <a:lstStyle/>
          <a:p>
            <a:fld id="{AA807B1E-612F-4214-BB1F-E90E85571CF0}" type="slidenum">
              <a:rPr lang="en-GB" smtClean="0"/>
              <a:t>‹#›</a:t>
            </a:fld>
            <a:endParaRPr lang="en-GB"/>
          </a:p>
        </p:txBody>
      </p:sp>
    </p:spTree>
    <p:custDataLst>
      <p:tags r:id="rId1"/>
    </p:custDataLst>
    <p:extLst>
      <p:ext uri="{BB962C8B-B14F-4D97-AF65-F5344CB8AC3E}">
        <p14:creationId xmlns:p14="http://schemas.microsoft.com/office/powerpoint/2010/main" val="131831782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623059-CDAF-9663-8D7B-6943A7F064B2}"/>
              </a:ext>
            </a:extLst>
          </p:cNvPr>
          <p:cNvSpPr/>
          <p:nvPr userDrawn="1"/>
        </p:nvSpPr>
        <p:spPr>
          <a:xfrm>
            <a:off x="0" y="0"/>
            <a:ext cx="12192000" cy="5239512"/>
          </a:xfrm>
          <a:prstGeom prst="rect">
            <a:avLst/>
          </a:prstGeom>
          <a:solidFill>
            <a:srgbClr val="005F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B7ACF9-00D4-F493-A093-01A151332E1E}"/>
              </a:ext>
            </a:extLst>
          </p:cNvPr>
          <p:cNvPicPr>
            <a:picLocks noChangeAspect="1"/>
          </p:cNvPicPr>
          <p:nvPr userDrawn="1"/>
        </p:nvPicPr>
        <p:blipFill>
          <a:blip r:embed="rId3"/>
          <a:stretch>
            <a:fillRect/>
          </a:stretch>
        </p:blipFill>
        <p:spPr>
          <a:xfrm>
            <a:off x="0" y="658260"/>
            <a:ext cx="1981200" cy="1041400"/>
          </a:xfrm>
          <a:prstGeom prst="rect">
            <a:avLst/>
          </a:prstGeom>
        </p:spPr>
      </p:pic>
      <p:sp>
        <p:nvSpPr>
          <p:cNvPr id="9" name="TextBox 8">
            <a:extLst>
              <a:ext uri="{FF2B5EF4-FFF2-40B4-BE49-F238E27FC236}">
                <a16:creationId xmlns:a16="http://schemas.microsoft.com/office/drawing/2014/main" id="{E6B0B03D-A6B3-EF48-A6DD-62372FA4D534}"/>
              </a:ext>
            </a:extLst>
          </p:cNvPr>
          <p:cNvSpPr txBox="1"/>
          <p:nvPr userDrawn="1"/>
        </p:nvSpPr>
        <p:spPr>
          <a:xfrm>
            <a:off x="831033" y="2805572"/>
            <a:ext cx="10529935"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Professional Learning for Practitioners</a:t>
            </a:r>
          </a:p>
        </p:txBody>
      </p:sp>
      <p:pic>
        <p:nvPicPr>
          <p:cNvPr id="10" name="Picture 9">
            <a:extLst>
              <a:ext uri="{FF2B5EF4-FFF2-40B4-BE49-F238E27FC236}">
                <a16:creationId xmlns:a16="http://schemas.microsoft.com/office/drawing/2014/main" id="{37F18BF1-A2D1-3C56-F25D-36B143636A7B}"/>
              </a:ext>
            </a:extLst>
          </p:cNvPr>
          <p:cNvPicPr>
            <a:picLocks noChangeAspect="1"/>
          </p:cNvPicPr>
          <p:nvPr userDrawn="1"/>
        </p:nvPicPr>
        <p:blipFill>
          <a:blip r:embed="rId4"/>
          <a:stretch>
            <a:fillRect/>
          </a:stretch>
        </p:blipFill>
        <p:spPr>
          <a:xfrm>
            <a:off x="10179848" y="576552"/>
            <a:ext cx="1570720" cy="1570720"/>
          </a:xfrm>
          <a:prstGeom prst="rect">
            <a:avLst/>
          </a:prstGeom>
        </p:spPr>
      </p:pic>
    </p:spTree>
    <p:custDataLst>
      <p:tags r:id="rId1"/>
    </p:custDataLst>
    <p:extLst>
      <p:ext uri="{BB962C8B-B14F-4D97-AF65-F5344CB8AC3E}">
        <p14:creationId xmlns:p14="http://schemas.microsoft.com/office/powerpoint/2010/main" val="12862847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3359-0683-D394-A466-40869E1295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319C6E-A613-53FE-8C30-072311C77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BF1B24-AA62-3365-06DC-9C6E7A73BD62}"/>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5" name="Footer Placeholder 4">
            <a:extLst>
              <a:ext uri="{FF2B5EF4-FFF2-40B4-BE49-F238E27FC236}">
                <a16:creationId xmlns:a16="http://schemas.microsoft.com/office/drawing/2014/main" id="{5C450A97-E4D8-B5EF-027E-B23C53DB42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7A62BC-AD23-7482-22FB-1155F00C5473}"/>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98074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09651-4DFA-2885-956F-A02A603E44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E4B47-AF4E-EBBD-8409-0772695E2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190306-36F9-A95C-F721-BA625B60597E}"/>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5" name="Footer Placeholder 4">
            <a:extLst>
              <a:ext uri="{FF2B5EF4-FFF2-40B4-BE49-F238E27FC236}">
                <a16:creationId xmlns:a16="http://schemas.microsoft.com/office/drawing/2014/main" id="{85D75B74-2C9E-7FBB-DE50-5826ED9429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91D00E-82AA-CDDE-6EC7-1D2271A53E83}"/>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302075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1CAC9-CAD3-CCBD-2A69-2699226214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667E8F-5189-FB5F-5758-7D0F89141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8B94BE-7604-2C0C-900C-CF100D971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0B9872-D99E-63E7-EB54-FC601EFD3889}"/>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6" name="Footer Placeholder 5">
            <a:extLst>
              <a:ext uri="{FF2B5EF4-FFF2-40B4-BE49-F238E27FC236}">
                <a16:creationId xmlns:a16="http://schemas.microsoft.com/office/drawing/2014/main" id="{3346D220-DDAB-6F89-63F5-6DAA2CA5C0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E061C9-BEF7-A538-F0D1-A6F6788DB741}"/>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121434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45B6-BE41-B9BC-3B9E-375E5669AA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9199C6-B8E2-4334-3BD7-340C00741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49238-CE78-71C5-8DE5-7EE69BA07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091C35-EC0C-DA4A-7812-CC7659682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4600E7-C939-F2CF-7184-FF26CF061E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789AA7-1ECC-E1D9-7FAD-6A15E9A5733D}"/>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8" name="Footer Placeholder 7">
            <a:extLst>
              <a:ext uri="{FF2B5EF4-FFF2-40B4-BE49-F238E27FC236}">
                <a16:creationId xmlns:a16="http://schemas.microsoft.com/office/drawing/2014/main" id="{3D68F77E-92C5-6CC6-635A-76157C02FF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B02FFB-E63D-71FC-0DD3-08FDAE3545F8}"/>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332011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2FC5-CFC1-15F6-1BDA-76EBAF3E42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2B6D1F-1CC4-02D5-DF5E-38F21BF5FCBA}"/>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4" name="Footer Placeholder 3">
            <a:extLst>
              <a:ext uri="{FF2B5EF4-FFF2-40B4-BE49-F238E27FC236}">
                <a16:creationId xmlns:a16="http://schemas.microsoft.com/office/drawing/2014/main" id="{C04AFB78-CB0D-D759-AAD7-2270329B7D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77AF49-7B12-511D-5B27-D4E3FA17E6D3}"/>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58180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02623-EE40-04FF-AAC3-AE15381C3103}"/>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3" name="Footer Placeholder 2">
            <a:extLst>
              <a:ext uri="{FF2B5EF4-FFF2-40B4-BE49-F238E27FC236}">
                <a16:creationId xmlns:a16="http://schemas.microsoft.com/office/drawing/2014/main" id="{C07CE1C9-F710-0783-7EF3-D6E577821C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81FD06-A1CD-A666-36F9-E3485B2FDAF1}"/>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224278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EEE1-5856-2B47-933D-336286CF4A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522F7D-6501-875B-178F-CE3426D23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922139-1878-63AF-31B4-ABED7A201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D3408-49A3-8588-6316-236C345F8724}"/>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6" name="Footer Placeholder 5">
            <a:extLst>
              <a:ext uri="{FF2B5EF4-FFF2-40B4-BE49-F238E27FC236}">
                <a16:creationId xmlns:a16="http://schemas.microsoft.com/office/drawing/2014/main" id="{6018C74D-0B9A-752B-ECE7-500407C376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3A7BCA-CF82-E226-E7E0-AB96F463E54C}"/>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125371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1BE4-CAD3-C6EC-7E4A-ED8EFB4F8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2365F9-F597-E5BB-A1BC-178264C8E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FEE944-157D-350B-8B80-8F53CEE21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087C9-CF16-5A80-8E43-6EA01B4B1526}"/>
              </a:ext>
            </a:extLst>
          </p:cNvPr>
          <p:cNvSpPr>
            <a:spLocks noGrp="1"/>
          </p:cNvSpPr>
          <p:nvPr>
            <p:ph type="dt" sz="half" idx="10"/>
          </p:nvPr>
        </p:nvSpPr>
        <p:spPr/>
        <p:txBody>
          <a:bodyPr/>
          <a:lstStyle/>
          <a:p>
            <a:fld id="{C9628786-F2B4-4637-A600-7E79996A0F54}" type="datetimeFigureOut">
              <a:rPr lang="en-GB" smtClean="0"/>
              <a:t>31/07/2024</a:t>
            </a:fld>
            <a:endParaRPr lang="en-GB"/>
          </a:p>
        </p:txBody>
      </p:sp>
      <p:sp>
        <p:nvSpPr>
          <p:cNvPr id="6" name="Footer Placeholder 5">
            <a:extLst>
              <a:ext uri="{FF2B5EF4-FFF2-40B4-BE49-F238E27FC236}">
                <a16:creationId xmlns:a16="http://schemas.microsoft.com/office/drawing/2014/main" id="{DD2FDC87-7CC1-BE25-B8AA-2C32525E77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49A03D-93DE-BEDD-D8B6-7FBB7EA31A42}"/>
              </a:ext>
            </a:extLst>
          </p:cNvPr>
          <p:cNvSpPr>
            <a:spLocks noGrp="1"/>
          </p:cNvSpPr>
          <p:nvPr>
            <p:ph type="sldNum" sz="quarter" idx="12"/>
          </p:nvPr>
        </p:nvSpPr>
        <p:spPr/>
        <p:txBody>
          <a:bodyPr/>
          <a:lstStyle/>
          <a:p>
            <a:fld id="{23213EC3-CA7C-473B-B439-B6E4B5C895D7}" type="slidenum">
              <a:rPr lang="en-GB" smtClean="0"/>
              <a:t>‹#›</a:t>
            </a:fld>
            <a:endParaRPr lang="en-GB"/>
          </a:p>
        </p:txBody>
      </p:sp>
    </p:spTree>
    <p:extLst>
      <p:ext uri="{BB962C8B-B14F-4D97-AF65-F5344CB8AC3E}">
        <p14:creationId xmlns:p14="http://schemas.microsoft.com/office/powerpoint/2010/main" val="395282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BB2D5-1573-BF23-7A3A-6D8AA346F5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966A84-3F62-9CA9-B83B-E7F8D166E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6ADB33-F60A-C97F-C806-F0F492DFE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28786-F2B4-4637-A600-7E79996A0F54}" type="datetimeFigureOut">
              <a:rPr lang="en-GB" smtClean="0"/>
              <a:t>31/07/2024</a:t>
            </a:fld>
            <a:endParaRPr lang="en-GB"/>
          </a:p>
        </p:txBody>
      </p:sp>
      <p:sp>
        <p:nvSpPr>
          <p:cNvPr id="5" name="Footer Placeholder 4">
            <a:extLst>
              <a:ext uri="{FF2B5EF4-FFF2-40B4-BE49-F238E27FC236}">
                <a16:creationId xmlns:a16="http://schemas.microsoft.com/office/drawing/2014/main" id="{466BEF62-F142-6337-BD9B-D7150ABA5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539E90-03D3-4005-85CE-F393751B3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13EC3-CA7C-473B-B439-B6E4B5C895D7}" type="slidenum">
              <a:rPr lang="en-GB" smtClean="0"/>
              <a:t>‹#›</a:t>
            </a:fld>
            <a:endParaRPr lang="en-GB"/>
          </a:p>
        </p:txBody>
      </p:sp>
    </p:spTree>
    <p:extLst>
      <p:ext uri="{BB962C8B-B14F-4D97-AF65-F5344CB8AC3E}">
        <p14:creationId xmlns:p14="http://schemas.microsoft.com/office/powerpoint/2010/main" val="145536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9"/>
    </p:custDataLst>
    <p:extLst>
      <p:ext uri="{BB962C8B-B14F-4D97-AF65-F5344CB8AC3E}">
        <p14:creationId xmlns:p14="http://schemas.microsoft.com/office/powerpoint/2010/main" val="4016339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24.svg"/><Relationship Id="rId5" Type="http://schemas.openxmlformats.org/officeDocument/2006/relationships/image" Target="../media/image5.pn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57.png"/><Relationship Id="rId12"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6.png"/><Relationship Id="rId11" Type="http://schemas.openxmlformats.org/officeDocument/2006/relationships/image" Target="../media/image24.svg"/><Relationship Id="rId5" Type="http://schemas.openxmlformats.org/officeDocument/2006/relationships/image" Target="../media/image55.png"/><Relationship Id="rId10" Type="http://schemas.openxmlformats.org/officeDocument/2006/relationships/image" Target="../media/image5.png"/><Relationship Id="rId4" Type="http://schemas.openxmlformats.org/officeDocument/2006/relationships/image" Target="../media/image5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1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4.sv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5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4.sv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3.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notesSlide" Target="../notesSlides/notesSlide6.xml"/><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6.svg"/><Relationship Id="rId11" Type="http://schemas.openxmlformats.org/officeDocument/2006/relationships/image" Target="../media/image18.jpeg"/><Relationship Id="rId5" Type="http://schemas.openxmlformats.org/officeDocument/2006/relationships/image" Target="../media/image5.png"/><Relationship Id="rId10" Type="http://schemas.openxmlformats.org/officeDocument/2006/relationships/image" Target="../media/image17.jpeg"/><Relationship Id="rId4" Type="http://schemas.openxmlformats.org/officeDocument/2006/relationships/image" Target="../media/image4.png"/><Relationship Id="rId9" Type="http://schemas.openxmlformats.org/officeDocument/2006/relationships/image" Target="../media/image16.jpe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hyperlink" Target="https://www.youtube.com/watch?v=ITJUQre19Mg" TargetMode="Externa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hyperlink" Target="https://www.youtube.com/watch?v=GtUvovg7wLk&amp;t=17s" TargetMode="External"/><Relationship Id="rId10" Type="http://schemas.openxmlformats.org/officeDocument/2006/relationships/image" Target="../media/image24.svg"/><Relationship Id="rId4" Type="http://schemas.openxmlformats.org/officeDocument/2006/relationships/image" Target="../media/image4.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notesSlide" Target="../notesSlides/notesSlide8.xml"/><Relationship Id="rId21" Type="http://schemas.openxmlformats.org/officeDocument/2006/relationships/image" Target="../media/image5.pn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slideLayout" Target="../slideLayouts/slideLayout2.xml"/><Relationship Id="rId16" Type="http://schemas.openxmlformats.org/officeDocument/2006/relationships/image" Target="../media/image37.png"/><Relationship Id="rId20" Type="http://schemas.openxmlformats.org/officeDocument/2006/relationships/image" Target="../media/image4.png"/><Relationship Id="rId1" Type="http://schemas.openxmlformats.org/officeDocument/2006/relationships/tags" Target="../tags/tag1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svg"/><Relationship Id="rId18" Type="http://schemas.openxmlformats.org/officeDocument/2006/relationships/image" Target="../media/image51.png"/><Relationship Id="rId3" Type="http://schemas.openxmlformats.org/officeDocument/2006/relationships/notesSlide" Target="../notesSlides/notesSlide9.xml"/><Relationship Id="rId21" Type="http://schemas.openxmlformats.org/officeDocument/2006/relationships/image" Target="../media/image5.png"/><Relationship Id="rId7" Type="http://schemas.openxmlformats.org/officeDocument/2006/relationships/image" Target="../media/image43.svg"/><Relationship Id="rId12" Type="http://schemas.openxmlformats.org/officeDocument/2006/relationships/image" Target="../media/image47.png"/><Relationship Id="rId17" Type="http://schemas.openxmlformats.org/officeDocument/2006/relationships/image" Target="../media/image40.svg"/><Relationship Id="rId2" Type="http://schemas.openxmlformats.org/officeDocument/2006/relationships/slideLayout" Target="../slideLayouts/slideLayout2.xml"/><Relationship Id="rId16" Type="http://schemas.openxmlformats.org/officeDocument/2006/relationships/image" Target="../media/image39.png"/><Relationship Id="rId20" Type="http://schemas.openxmlformats.org/officeDocument/2006/relationships/image" Target="../media/image4.png"/><Relationship Id="rId1" Type="http://schemas.openxmlformats.org/officeDocument/2006/relationships/tags" Target="../tags/tag18.xml"/><Relationship Id="rId6" Type="http://schemas.openxmlformats.org/officeDocument/2006/relationships/image" Target="../media/image27.png"/><Relationship Id="rId11" Type="http://schemas.openxmlformats.org/officeDocument/2006/relationships/image" Target="../media/image46.svg"/><Relationship Id="rId5" Type="http://schemas.openxmlformats.org/officeDocument/2006/relationships/image" Target="../media/image42.svg"/><Relationship Id="rId15" Type="http://schemas.openxmlformats.org/officeDocument/2006/relationships/image" Target="../media/image50.svg"/><Relationship Id="rId10" Type="http://schemas.openxmlformats.org/officeDocument/2006/relationships/image" Target="../media/image31.png"/><Relationship Id="rId19" Type="http://schemas.openxmlformats.org/officeDocument/2006/relationships/image" Target="../media/image52.svg"/><Relationship Id="rId4" Type="http://schemas.openxmlformats.org/officeDocument/2006/relationships/image" Target="../media/image41.png"/><Relationship Id="rId9" Type="http://schemas.openxmlformats.org/officeDocument/2006/relationships/image" Target="../media/image45.svg"/><Relationship Id="rId14" Type="http://schemas.openxmlformats.org/officeDocument/2006/relationships/image" Target="../media/image49.png"/><Relationship Id="rId22"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292C7F-D052-6E5E-BBEB-D7FDF9925821}"/>
              </a:ext>
            </a:extLst>
          </p:cNvPr>
          <p:cNvGrpSpPr>
            <a:grpSpLocks noGrp="1" noUngrp="1" noRot="1" noMove="1" noResize="1"/>
          </p:cNvGrpSpPr>
          <p:nvPr/>
        </p:nvGrpSpPr>
        <p:grpSpPr>
          <a:xfrm>
            <a:off x="0" y="-37705"/>
            <a:ext cx="12192001" cy="6895705"/>
            <a:chOff x="0" y="-37705"/>
            <a:chExt cx="12192001" cy="6895705"/>
          </a:xfrm>
        </p:grpSpPr>
        <p:sp>
          <p:nvSpPr>
            <p:cNvPr id="4" name="Rectangle 3">
              <a:extLst>
                <a:ext uri="{FF2B5EF4-FFF2-40B4-BE49-F238E27FC236}">
                  <a16:creationId xmlns:a16="http://schemas.microsoft.com/office/drawing/2014/main" id="{A64EED53-2370-564C-82DE-C5CBAD00EE89}"/>
                </a:ext>
              </a:extLst>
            </p:cNvPr>
            <p:cNvSpPr>
              <a:spLocks noGrp="1" noRot="1" noMove="1" noResize="1" noEditPoints="1" noAdjustHandles="1" noChangeArrowheads="1" noChangeShapeType="1"/>
            </p:cNvSpPr>
            <p:nvPr/>
          </p:nvSpPr>
          <p:spPr>
            <a:xfrm>
              <a:off x="0" y="0"/>
              <a:ext cx="12192000" cy="6858000"/>
            </a:xfrm>
            <a:prstGeom prst="rect">
              <a:avLst/>
            </a:prstGeom>
            <a:solidFill>
              <a:srgbClr val="005F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88FC9F-4DFF-7344-A7F7-1D0C1C91388F}"/>
                </a:ext>
              </a:extLst>
            </p:cNvPr>
            <p:cNvPicPr>
              <a:picLocks noGrp="1" noRot="1" noChangeAspect="1" noMove="1" noResize="1" noEditPoints="1" noAdjustHandles="1" noChangeArrowheads="1" noChangeShapeType="1" noCrop="1"/>
            </p:cNvPicPr>
            <p:nvPr/>
          </p:nvPicPr>
          <p:blipFill rotWithShape="1">
            <a:blip r:embed="rId4"/>
            <a:srcRect l="17797"/>
            <a:stretch/>
          </p:blipFill>
          <p:spPr>
            <a:xfrm>
              <a:off x="352612" y="658260"/>
              <a:ext cx="1628587" cy="1041400"/>
            </a:xfrm>
            <a:prstGeom prst="rect">
              <a:avLst/>
            </a:prstGeom>
          </p:spPr>
        </p:pic>
        <p:sp>
          <p:nvSpPr>
            <p:cNvPr id="7" name="TextBox 6">
              <a:extLst>
                <a:ext uri="{FF2B5EF4-FFF2-40B4-BE49-F238E27FC236}">
                  <a16:creationId xmlns:a16="http://schemas.microsoft.com/office/drawing/2014/main" id="{364C5B7F-553C-EC49-B3A3-8E3A33DD8A18}"/>
                </a:ext>
              </a:extLst>
            </p:cNvPr>
            <p:cNvSpPr txBox="1">
              <a:spLocks noGrp="1" noRot="1" noMove="1" noResize="1" noEditPoints="1" noAdjustHandles="1" noChangeArrowheads="1" noChangeShapeType="1"/>
            </p:cNvSpPr>
            <p:nvPr/>
          </p:nvSpPr>
          <p:spPr>
            <a:xfrm>
              <a:off x="831032" y="2601654"/>
              <a:ext cx="10529935"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Introduction to </a:t>
              </a:r>
              <a:r>
                <a:rPr lang="en-US" sz="4400" b="1" dirty="0">
                  <a:solidFill>
                    <a:schemeClr val="bg1"/>
                  </a:solidFill>
                  <a:latin typeface="Arial" panose="020B0604020202020204" pitchFamily="34" charset="0"/>
                  <a:cs typeface="Arial" panose="020B0604020202020204" pitchFamily="34" charset="0"/>
                </a:rPr>
                <a:t>meta-skills</a:t>
              </a:r>
            </a:p>
          </p:txBody>
        </p:sp>
        <p:sp>
          <p:nvSpPr>
            <p:cNvPr id="5" name="AutoShape 3">
              <a:extLst>
                <a:ext uri="{FF2B5EF4-FFF2-40B4-BE49-F238E27FC236}">
                  <a16:creationId xmlns:a16="http://schemas.microsoft.com/office/drawing/2014/main" id="{35B86395-F691-26C5-4C66-004AEE2F4B23}"/>
                </a:ext>
              </a:extLst>
            </p:cNvPr>
            <p:cNvSpPr>
              <a:spLocks noGrp="1" noRot="1" noChangeAspect="1" noMove="1" noResize="1" noEditPoints="1" noAdjustHandles="1" noChangeArrowheads="1" noChangeShapeType="1"/>
            </p:cNvSpPr>
            <p:nvPr/>
          </p:nvSpPr>
          <p:spPr bwMode="auto">
            <a:xfrm>
              <a:off x="10129838" y="338138"/>
              <a:ext cx="15700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a:extLst>
                <a:ext uri="{FF2B5EF4-FFF2-40B4-BE49-F238E27FC236}">
                  <a16:creationId xmlns:a16="http://schemas.microsoft.com/office/drawing/2014/main" id="{5EA99186-E0DC-9E9E-CAEC-9097500413E6}"/>
                </a:ext>
              </a:extLst>
            </p:cNvPr>
            <p:cNvGrpSpPr>
              <a:grpSpLocks noGrp="1" noUngrp="1" noRot="1" noMove="1" noResize="1"/>
            </p:cNvGrpSpPr>
            <p:nvPr/>
          </p:nvGrpSpPr>
          <p:grpSpPr>
            <a:xfrm>
              <a:off x="10123488" y="387351"/>
              <a:ext cx="1576387" cy="1576388"/>
              <a:chOff x="10123488" y="387351"/>
              <a:chExt cx="1576387" cy="1576388"/>
            </a:xfrm>
          </p:grpSpPr>
          <p:sp>
            <p:nvSpPr>
              <p:cNvPr id="10" name="Freeform 5">
                <a:extLst>
                  <a:ext uri="{FF2B5EF4-FFF2-40B4-BE49-F238E27FC236}">
                    <a16:creationId xmlns:a16="http://schemas.microsoft.com/office/drawing/2014/main" id="{75AC844F-4B17-87FA-790B-0960686A2E64}"/>
                  </a:ext>
                </a:extLst>
              </p:cNvPr>
              <p:cNvSpPr>
                <a:spLocks noGrp="1" noRot="1" noMove="1" noResize="1" noEditPoints="1" noAdjustHandles="1" noChangeArrowheads="1" noChangeShapeType="1"/>
              </p:cNvSpPr>
              <p:nvPr/>
            </p:nvSpPr>
            <p:spPr bwMode="auto">
              <a:xfrm>
                <a:off x="10123488" y="387351"/>
                <a:ext cx="1576387" cy="1576388"/>
              </a:xfrm>
              <a:custGeom>
                <a:avLst/>
                <a:gdLst>
                  <a:gd name="T0" fmla="*/ 1879 w 1879"/>
                  <a:gd name="T1" fmla="*/ 939 h 1879"/>
                  <a:gd name="T2" fmla="*/ 1879 w 1879"/>
                  <a:gd name="T3" fmla="*/ 939 h 1879"/>
                  <a:gd name="T4" fmla="*/ 939 w 1879"/>
                  <a:gd name="T5" fmla="*/ 1879 h 1879"/>
                  <a:gd name="T6" fmla="*/ 0 w 1879"/>
                  <a:gd name="T7" fmla="*/ 939 h 1879"/>
                  <a:gd name="T8" fmla="*/ 939 w 1879"/>
                  <a:gd name="T9" fmla="*/ 0 h 1879"/>
                  <a:gd name="T10" fmla="*/ 1879 w 1879"/>
                  <a:gd name="T11" fmla="*/ 939 h 1879"/>
                </a:gdLst>
                <a:ahLst/>
                <a:cxnLst>
                  <a:cxn ang="0">
                    <a:pos x="T0" y="T1"/>
                  </a:cxn>
                  <a:cxn ang="0">
                    <a:pos x="T2" y="T3"/>
                  </a:cxn>
                  <a:cxn ang="0">
                    <a:pos x="T4" y="T5"/>
                  </a:cxn>
                  <a:cxn ang="0">
                    <a:pos x="T6" y="T7"/>
                  </a:cxn>
                  <a:cxn ang="0">
                    <a:pos x="T8" y="T9"/>
                  </a:cxn>
                  <a:cxn ang="0">
                    <a:pos x="T10" y="T11"/>
                  </a:cxn>
                </a:cxnLst>
                <a:rect l="0" t="0" r="r" b="b"/>
                <a:pathLst>
                  <a:path w="1879" h="1879">
                    <a:moveTo>
                      <a:pt x="1879" y="939"/>
                    </a:moveTo>
                    <a:lnTo>
                      <a:pt x="1879" y="939"/>
                    </a:lnTo>
                    <a:cubicBezTo>
                      <a:pt x="1879" y="1458"/>
                      <a:pt x="1459" y="1879"/>
                      <a:pt x="939" y="1879"/>
                    </a:cubicBezTo>
                    <a:cubicBezTo>
                      <a:pt x="420" y="1879"/>
                      <a:pt x="0" y="1458"/>
                      <a:pt x="0" y="939"/>
                    </a:cubicBezTo>
                    <a:cubicBezTo>
                      <a:pt x="0" y="419"/>
                      <a:pt x="420" y="0"/>
                      <a:pt x="939" y="0"/>
                    </a:cubicBezTo>
                    <a:cubicBezTo>
                      <a:pt x="1459" y="0"/>
                      <a:pt x="1879" y="419"/>
                      <a:pt x="1879" y="93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ACA78B8F-B0B6-D08B-8303-ADC41B6D4C80}"/>
                  </a:ext>
                </a:extLst>
              </p:cNvPr>
              <p:cNvPicPr>
                <a:picLocks noGrp="1" noRot="1" noChangeAspect="1" noMove="1" noResize="1" noEditPoints="1" noAdjustHandles="1" noChangeArrowheads="1" noChangeShapeType="1" noCrop="1"/>
              </p:cNvPicPr>
              <p:nvPr/>
            </p:nvPicPr>
            <p:blipFill>
              <a:blip r:embed="rId5"/>
              <a:stretch>
                <a:fillRect/>
              </a:stretch>
            </p:blipFill>
            <p:spPr>
              <a:xfrm>
                <a:off x="10253256" y="476925"/>
                <a:ext cx="1316850" cy="1292464"/>
              </a:xfrm>
              <a:prstGeom prst="rect">
                <a:avLst/>
              </a:prstGeom>
              <a:ln>
                <a:noFill/>
              </a:ln>
            </p:spPr>
          </p:pic>
        </p:grpSp>
        <p:pic>
          <p:nvPicPr>
            <p:cNvPr id="3" name="Picture 2">
              <a:extLst>
                <a:ext uri="{FF2B5EF4-FFF2-40B4-BE49-F238E27FC236}">
                  <a16:creationId xmlns:a16="http://schemas.microsoft.com/office/drawing/2014/main" id="{57840ABD-D106-04FE-CDA2-19528B733C5E}"/>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 y="-37705"/>
              <a:ext cx="12192000" cy="184235"/>
            </a:xfrm>
            <a:prstGeom prst="rect">
              <a:avLst/>
            </a:prstGeom>
          </p:spPr>
        </p:pic>
      </p:grpSp>
    </p:spTree>
    <p:custDataLst>
      <p:tags r:id="rId1"/>
    </p:custDataLst>
    <p:extLst>
      <p:ext uri="{BB962C8B-B14F-4D97-AF65-F5344CB8AC3E}">
        <p14:creationId xmlns:p14="http://schemas.microsoft.com/office/powerpoint/2010/main" val="123083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hree paper planes and their trails">
            <a:extLst>
              <a:ext uri="{FF2B5EF4-FFF2-40B4-BE49-F238E27FC236}">
                <a16:creationId xmlns:a16="http://schemas.microsoft.com/office/drawing/2014/main" id="{3DAA3B93-9EBF-DC16-B846-E51FA708B06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 y="908720"/>
            <a:ext cx="12192000" cy="5949280"/>
          </a:xfrm>
          <a:prstGeom prst="rect">
            <a:avLst/>
          </a:prstGeom>
          <a:noFill/>
        </p:spPr>
      </p:pic>
      <p:sp>
        <p:nvSpPr>
          <p:cNvPr id="4" name="Rectangle 3">
            <a:extLst>
              <a:ext uri="{FF2B5EF4-FFF2-40B4-BE49-F238E27FC236}">
                <a16:creationId xmlns:a16="http://schemas.microsoft.com/office/drawing/2014/main" id="{50D58CB7-7825-4167-B4DA-92C36FDFD8CD}"/>
              </a:ext>
            </a:extLst>
          </p:cNvPr>
          <p:cNvSpPr>
            <a:spLocks noGrp="1" noRot="1" noMove="1" noResize="1" noEditPoints="1" noAdjustHandles="1" noChangeArrowheads="1" noChangeShapeType="1"/>
          </p:cNvSpPr>
          <p:nvPr/>
        </p:nvSpPr>
        <p:spPr>
          <a:xfrm>
            <a:off x="0" y="0"/>
            <a:ext cx="12192000" cy="908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Arial" panose="020B0604020202020204" pitchFamily="34" charset="0"/>
                <a:cs typeface="Arial" panose="020B0604020202020204" pitchFamily="34" charset="0"/>
              </a:rPr>
              <a:t> 3.  </a:t>
            </a:r>
            <a:r>
              <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Activity: What meta-skills did you use today?</a:t>
            </a:r>
          </a:p>
        </p:txBody>
      </p:sp>
      <p:pic>
        <p:nvPicPr>
          <p:cNvPr id="3" name="Graphic 2">
            <a:extLst>
              <a:ext uri="{FF2B5EF4-FFF2-40B4-BE49-F238E27FC236}">
                <a16:creationId xmlns:a16="http://schemas.microsoft.com/office/drawing/2014/main" id="{E89BDC24-FDE8-F5E6-D3B8-31EBDECEF2E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0470" y="230680"/>
            <a:ext cx="598356" cy="583754"/>
          </a:xfrm>
          <a:prstGeom prst="rect">
            <a:avLst/>
          </a:prstGeom>
        </p:spPr>
      </p:pic>
      <p:pic>
        <p:nvPicPr>
          <p:cNvPr id="2" name="Picture 1">
            <a:extLst>
              <a:ext uri="{FF2B5EF4-FFF2-40B4-BE49-F238E27FC236}">
                <a16:creationId xmlns:a16="http://schemas.microsoft.com/office/drawing/2014/main" id="{2060A089-034C-0F86-C123-434A905B25EC}"/>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spTree>
    <p:custDataLst>
      <p:tags r:id="rId1"/>
    </p:custDataLst>
    <p:extLst>
      <p:ext uri="{BB962C8B-B14F-4D97-AF65-F5344CB8AC3E}">
        <p14:creationId xmlns:p14="http://schemas.microsoft.com/office/powerpoint/2010/main" val="314546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5706C2E-086C-7E7E-0B2F-9DADB6000C4D}"/>
              </a:ext>
            </a:extLst>
          </p:cNvPr>
          <p:cNvGrpSpPr>
            <a:grpSpLocks noGrp="1" noUngrp="1" noRot="1" noMove="1" noResize="1"/>
          </p:cNvGrpSpPr>
          <p:nvPr/>
        </p:nvGrpSpPr>
        <p:grpSpPr>
          <a:xfrm>
            <a:off x="-8901" y="-1"/>
            <a:ext cx="12200901" cy="6647735"/>
            <a:chOff x="-8901" y="-1"/>
            <a:chExt cx="12200901" cy="6647735"/>
          </a:xfrm>
        </p:grpSpPr>
        <p:sp>
          <p:nvSpPr>
            <p:cNvPr id="38" name="Rectangle 37">
              <a:extLst>
                <a:ext uri="{FF2B5EF4-FFF2-40B4-BE49-F238E27FC236}">
                  <a16:creationId xmlns:a16="http://schemas.microsoft.com/office/drawing/2014/main" id="{B0D3E647-8549-21CE-3793-E6032C89EE49}"/>
                </a:ext>
              </a:extLst>
            </p:cNvPr>
            <p:cNvSpPr>
              <a:spLocks noGrp="1" noRot="1" noMove="1" noResize="1" noEditPoints="1" noAdjustHandles="1" noChangeArrowheads="1" noChangeShapeType="1"/>
            </p:cNvSpPr>
            <p:nvPr/>
          </p:nvSpPr>
          <p:spPr>
            <a:xfrm>
              <a:off x="10092437" y="2264843"/>
              <a:ext cx="152400" cy="4200525"/>
            </a:xfrm>
            <a:prstGeom prst="rect">
              <a:avLst/>
            </a:prstGeom>
            <a:solidFill>
              <a:srgbClr val="8D9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8D8183D-0D11-C79B-F48D-E2FA18C176BC}"/>
                </a:ext>
              </a:extLst>
            </p:cNvPr>
            <p:cNvSpPr>
              <a:spLocks noGrp="1" noRot="1" noMove="1" noResize="1" noEditPoints="1" noAdjustHandles="1" noChangeArrowheads="1" noChangeShapeType="1"/>
            </p:cNvSpPr>
            <p:nvPr/>
          </p:nvSpPr>
          <p:spPr>
            <a:xfrm>
              <a:off x="5991087" y="2021698"/>
              <a:ext cx="152400" cy="4200525"/>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D72A516-D6C6-129F-2ED3-3B9B28E12E96}"/>
                </a:ext>
              </a:extLst>
            </p:cNvPr>
            <p:cNvSpPr>
              <a:spLocks noGrp="1" noRot="1" noMove="1" noResize="1" noEditPoints="1" noAdjustHandles="1" noChangeArrowheads="1" noChangeShapeType="1"/>
            </p:cNvSpPr>
            <p:nvPr/>
          </p:nvSpPr>
          <p:spPr>
            <a:xfrm>
              <a:off x="1947163" y="1943931"/>
              <a:ext cx="152400" cy="4200525"/>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DDC340E5-81B7-D8BF-911C-4982C0A11A2A}"/>
                </a:ext>
              </a:extLst>
            </p:cNvPr>
            <p:cNvGrpSpPr>
              <a:grpSpLocks noGrp="1" noUngrp="1" noRot="1" noMove="1" noResize="1"/>
            </p:cNvGrpSpPr>
            <p:nvPr/>
          </p:nvGrpSpPr>
          <p:grpSpPr>
            <a:xfrm>
              <a:off x="-8901" y="-1"/>
              <a:ext cx="12200901" cy="908720"/>
              <a:chOff x="-8901" y="-1"/>
              <a:chExt cx="12200901" cy="908720"/>
            </a:xfrm>
          </p:grpSpPr>
          <p:sp>
            <p:nvSpPr>
              <p:cNvPr id="3" name="Rectangle 2">
                <a:extLst>
                  <a:ext uri="{FF2B5EF4-FFF2-40B4-BE49-F238E27FC236}">
                    <a16:creationId xmlns:a16="http://schemas.microsoft.com/office/drawing/2014/main" id="{2EB9AD61-9A54-0606-1FE6-8C1421CB8079}"/>
                  </a:ext>
                </a:extLst>
              </p:cNvPr>
              <p:cNvSpPr>
                <a:spLocks noGrp="1" noRot="1" noMove="1" noResize="1" noEditPoints="1" noAdjustHandles="1" noChangeArrowheads="1" noChangeShapeType="1"/>
              </p:cNvSpPr>
              <p:nvPr/>
            </p:nvSpPr>
            <p:spPr>
              <a:xfrm>
                <a:off x="0" y="70186"/>
                <a:ext cx="12192000" cy="838533"/>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Meta-skills</a:t>
                </a:r>
              </a:p>
            </p:txBody>
          </p:sp>
          <p:pic>
            <p:nvPicPr>
              <p:cNvPr id="4" name="Picture 3">
                <a:extLst>
                  <a:ext uri="{FF2B5EF4-FFF2-40B4-BE49-F238E27FC236}">
                    <a16:creationId xmlns:a16="http://schemas.microsoft.com/office/drawing/2014/main" id="{6F9B04E6-9859-0C43-C52B-D5E62DD849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901" y="-1"/>
                <a:ext cx="12200901" cy="184369"/>
              </a:xfrm>
              <a:prstGeom prst="rect">
                <a:avLst/>
              </a:prstGeom>
            </p:spPr>
          </p:pic>
        </p:grpSp>
        <p:pic>
          <p:nvPicPr>
            <p:cNvPr id="7" name="Picture 6">
              <a:extLst>
                <a:ext uri="{FF2B5EF4-FFF2-40B4-BE49-F238E27FC236}">
                  <a16:creationId xmlns:a16="http://schemas.microsoft.com/office/drawing/2014/main" id="{A75999BB-C66F-5869-7A67-67E55D436259}"/>
                </a:ext>
              </a:extLst>
            </p:cNvPr>
            <p:cNvPicPr>
              <a:picLocks noGrp="1" noRot="1" noChangeAspect="1" noMove="1" noResize="1" noEditPoints="1" noAdjustHandles="1" noChangeArrowheads="1" noChangeShapeType="1" noCrop="1"/>
            </p:cNvPicPr>
            <p:nvPr/>
          </p:nvPicPr>
          <p:blipFill>
            <a:blip r:embed="rId4"/>
            <a:stretch>
              <a:fillRect/>
            </a:stretch>
          </p:blipFill>
          <p:spPr>
            <a:xfrm>
              <a:off x="94150" y="1052016"/>
              <a:ext cx="3914775" cy="498439"/>
            </a:xfrm>
            <a:prstGeom prst="rect">
              <a:avLst/>
            </a:prstGeom>
          </p:spPr>
        </p:pic>
        <p:pic>
          <p:nvPicPr>
            <p:cNvPr id="9" name="Picture 8">
              <a:extLst>
                <a:ext uri="{FF2B5EF4-FFF2-40B4-BE49-F238E27FC236}">
                  <a16:creationId xmlns:a16="http://schemas.microsoft.com/office/drawing/2014/main" id="{64D5A7A4-6614-BB3B-B2B0-37A0470D21F7}"/>
                </a:ext>
              </a:extLst>
            </p:cNvPr>
            <p:cNvPicPr>
              <a:picLocks noGrp="1" noRot="1" noChangeAspect="1" noMove="1" noResize="1" noEditPoints="1" noAdjustHandles="1" noChangeArrowheads="1" noChangeShapeType="1" noCrop="1"/>
            </p:cNvPicPr>
            <p:nvPr/>
          </p:nvPicPr>
          <p:blipFill rotWithShape="1">
            <a:blip r:embed="rId5"/>
            <a:srcRect b="6846"/>
            <a:stretch/>
          </p:blipFill>
          <p:spPr>
            <a:xfrm>
              <a:off x="4152900" y="1062848"/>
              <a:ext cx="3905250" cy="487607"/>
            </a:xfrm>
            <a:prstGeom prst="rect">
              <a:avLst/>
            </a:prstGeom>
          </p:spPr>
        </p:pic>
        <p:pic>
          <p:nvPicPr>
            <p:cNvPr id="11" name="Picture 10">
              <a:extLst>
                <a:ext uri="{FF2B5EF4-FFF2-40B4-BE49-F238E27FC236}">
                  <a16:creationId xmlns:a16="http://schemas.microsoft.com/office/drawing/2014/main" id="{F524B145-8485-15D6-8FA8-766FD3AD24C4}"/>
                </a:ext>
              </a:extLst>
            </p:cNvPr>
            <p:cNvPicPr>
              <a:picLocks noGrp="1" noRot="1" noChangeAspect="1" noMove="1" noResize="1" noEditPoints="1" noAdjustHandles="1" noChangeArrowheads="1" noChangeShapeType="1" noCrop="1"/>
            </p:cNvPicPr>
            <p:nvPr/>
          </p:nvPicPr>
          <p:blipFill>
            <a:blip r:embed="rId6"/>
            <a:stretch>
              <a:fillRect/>
            </a:stretch>
          </p:blipFill>
          <p:spPr>
            <a:xfrm>
              <a:off x="8202125" y="1062848"/>
              <a:ext cx="3895725" cy="498439"/>
            </a:xfrm>
            <a:prstGeom prst="rect">
              <a:avLst/>
            </a:prstGeom>
          </p:spPr>
        </p:pic>
        <p:sp>
          <p:nvSpPr>
            <p:cNvPr id="12" name="Rectangle: Rounded Corners 11">
              <a:extLst>
                <a:ext uri="{FF2B5EF4-FFF2-40B4-BE49-F238E27FC236}">
                  <a16:creationId xmlns:a16="http://schemas.microsoft.com/office/drawing/2014/main" id="{D7A54153-C9BA-2930-6A14-C2C9A2033AAA}"/>
                </a:ext>
              </a:extLst>
            </p:cNvPr>
            <p:cNvSpPr>
              <a:spLocks noGrp="1" noRot="1" noMove="1" noResize="1" noEditPoints="1" noAdjustHandles="1" noChangeArrowheads="1" noChangeShapeType="1"/>
            </p:cNvSpPr>
            <p:nvPr/>
          </p:nvSpPr>
          <p:spPr>
            <a:xfrm>
              <a:off x="146719" y="1848541"/>
              <a:ext cx="3809635" cy="855585"/>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r>
                <a:rPr lang="en-GB" sz="1400" b="1" dirty="0">
                  <a:solidFill>
                    <a:srgbClr val="009DB5"/>
                  </a:solidFill>
                  <a:latin typeface="Arial" panose="020B0604020202020204" pitchFamily="34" charset="0"/>
                  <a:cs typeface="Arial" panose="020B0604020202020204" pitchFamily="34" charset="0"/>
                </a:rPr>
                <a:t>Focusing</a:t>
              </a:r>
            </a:p>
            <a:p>
              <a:r>
                <a:rPr lang="en-GB" sz="1100" dirty="0">
                  <a:solidFill>
                    <a:srgbClr val="009DB5"/>
                  </a:solidFill>
                  <a:latin typeface="Arial" panose="020B0604020202020204" pitchFamily="34" charset="0"/>
                  <a:cs typeface="Arial" panose="020B0604020202020204" pitchFamily="34" charset="0"/>
                </a:rPr>
                <a:t>You can maintain interest and concentrate on a </a:t>
              </a:r>
            </a:p>
            <a:p>
              <a:r>
                <a:rPr lang="en-GB" sz="1100" dirty="0">
                  <a:solidFill>
                    <a:srgbClr val="009DB5"/>
                  </a:solidFill>
                  <a:latin typeface="Arial" panose="020B0604020202020204" pitchFamily="34" charset="0"/>
                  <a:cs typeface="Arial" panose="020B0604020202020204" pitchFamily="34" charset="0"/>
                </a:rPr>
                <a:t>task for a period of time, and not be distracted. </a:t>
              </a:r>
            </a:p>
            <a:p>
              <a:endParaRPr lang="en-GB" sz="1050" dirty="0">
                <a:solidFill>
                  <a:srgbClr val="009DB5"/>
                </a:solidFill>
              </a:endParaRPr>
            </a:p>
            <a:p>
              <a:endParaRPr lang="en-GB" sz="1050" dirty="0">
                <a:solidFill>
                  <a:srgbClr val="009DB5"/>
                </a:solidFill>
              </a:endParaRPr>
            </a:p>
          </p:txBody>
        </p:sp>
        <p:pic>
          <p:nvPicPr>
            <p:cNvPr id="13" name="Picture 12">
              <a:extLst>
                <a:ext uri="{FF2B5EF4-FFF2-40B4-BE49-F238E27FC236}">
                  <a16:creationId xmlns:a16="http://schemas.microsoft.com/office/drawing/2014/main" id="{D671199E-373E-8647-BDB2-AD132866A0D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23195" t="26822" r="70787" b="55902"/>
            <a:stretch/>
          </p:blipFill>
          <p:spPr>
            <a:xfrm>
              <a:off x="3262479" y="1966275"/>
              <a:ext cx="569047" cy="606852"/>
            </a:xfrm>
            <a:prstGeom prst="rect">
              <a:avLst/>
            </a:prstGeom>
          </p:spPr>
        </p:pic>
        <p:sp>
          <p:nvSpPr>
            <p:cNvPr id="14" name="Rectangle: Rounded Corners 13">
              <a:extLst>
                <a:ext uri="{FF2B5EF4-FFF2-40B4-BE49-F238E27FC236}">
                  <a16:creationId xmlns:a16="http://schemas.microsoft.com/office/drawing/2014/main" id="{C317F297-3A3E-D8DC-62FF-27F9BB591653}"/>
                </a:ext>
              </a:extLst>
            </p:cNvPr>
            <p:cNvSpPr>
              <a:spLocks noGrp="1" noRot="1" noMove="1" noResize="1" noEditPoints="1" noAdjustHandles="1" noChangeArrowheads="1" noChangeShapeType="1"/>
            </p:cNvSpPr>
            <p:nvPr/>
          </p:nvSpPr>
          <p:spPr>
            <a:xfrm>
              <a:off x="146719" y="3173940"/>
              <a:ext cx="3809635" cy="858083"/>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r>
                <a:rPr lang="en-GB" sz="1400" b="1" dirty="0">
                  <a:solidFill>
                    <a:srgbClr val="009DB5"/>
                  </a:solidFill>
                  <a:latin typeface="Arial" panose="020B0604020202020204" pitchFamily="34" charset="0"/>
                  <a:cs typeface="Arial" panose="020B0604020202020204" pitchFamily="34" charset="0"/>
                </a:rPr>
                <a:t>Integrity</a:t>
              </a:r>
            </a:p>
            <a:p>
              <a:r>
                <a:rPr lang="en-GB" sz="1100" dirty="0">
                  <a:solidFill>
                    <a:srgbClr val="009DB5"/>
                  </a:solidFill>
                  <a:latin typeface="Arial" panose="020B0604020202020204" pitchFamily="34" charset="0"/>
                  <a:cs typeface="Arial" panose="020B0604020202020204" pitchFamily="34" charset="0"/>
                </a:rPr>
                <a:t>You are guided by your own principles and </a:t>
              </a:r>
            </a:p>
            <a:p>
              <a:r>
                <a:rPr lang="en-GB" sz="1100" dirty="0">
                  <a:solidFill>
                    <a:srgbClr val="009DB5"/>
                  </a:solidFill>
                  <a:latin typeface="Arial" panose="020B0604020202020204" pitchFamily="34" charset="0"/>
                  <a:cs typeface="Arial" panose="020B0604020202020204" pitchFamily="34" charset="0"/>
                </a:rPr>
                <a:t>Values and are considered trustworthy, open </a:t>
              </a:r>
            </a:p>
            <a:p>
              <a:r>
                <a:rPr lang="en-GB" sz="1100" dirty="0">
                  <a:solidFill>
                    <a:srgbClr val="009DB5"/>
                  </a:solidFill>
                  <a:latin typeface="Arial" panose="020B0604020202020204" pitchFamily="34" charset="0"/>
                  <a:cs typeface="Arial" panose="020B0604020202020204" pitchFamily="34" charset="0"/>
                </a:rPr>
                <a:t>and honest by others. </a:t>
              </a:r>
            </a:p>
            <a:p>
              <a:endParaRPr lang="en-GB" sz="1050" dirty="0">
                <a:solidFill>
                  <a:srgbClr val="009DB5"/>
                </a:solidFill>
              </a:endParaRPr>
            </a:p>
          </p:txBody>
        </p:sp>
        <p:pic>
          <p:nvPicPr>
            <p:cNvPr id="15" name="Picture 14">
              <a:extLst>
                <a:ext uri="{FF2B5EF4-FFF2-40B4-BE49-F238E27FC236}">
                  <a16:creationId xmlns:a16="http://schemas.microsoft.com/office/drawing/2014/main" id="{F0C4DDD1-591F-3E5E-0E96-F92C6E4395E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23360" t="44574" r="70622" b="38150"/>
            <a:stretch/>
          </p:blipFill>
          <p:spPr>
            <a:xfrm>
              <a:off x="3262479" y="3312889"/>
              <a:ext cx="569047" cy="631691"/>
            </a:xfrm>
            <a:prstGeom prst="rect">
              <a:avLst/>
            </a:prstGeom>
          </p:spPr>
        </p:pic>
        <p:sp>
          <p:nvSpPr>
            <p:cNvPr id="16" name="Rectangle: Rounded Corners 15">
              <a:extLst>
                <a:ext uri="{FF2B5EF4-FFF2-40B4-BE49-F238E27FC236}">
                  <a16:creationId xmlns:a16="http://schemas.microsoft.com/office/drawing/2014/main" id="{F10F2959-1FD9-FDF0-5EB9-541242E6F5C5}"/>
                </a:ext>
              </a:extLst>
            </p:cNvPr>
            <p:cNvSpPr>
              <a:spLocks noGrp="1" noRot="1" noMove="1" noResize="1" noEditPoints="1" noAdjustHandles="1" noChangeArrowheads="1" noChangeShapeType="1"/>
            </p:cNvSpPr>
            <p:nvPr/>
          </p:nvSpPr>
          <p:spPr>
            <a:xfrm>
              <a:off x="146719" y="4447843"/>
              <a:ext cx="3809635" cy="838532"/>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r>
                <a:rPr lang="en-GB" sz="1400" b="1" dirty="0">
                  <a:solidFill>
                    <a:srgbClr val="009DB5"/>
                  </a:solidFill>
                  <a:latin typeface="Arial" panose="020B0604020202020204" pitchFamily="34" charset="0"/>
                  <a:cs typeface="Arial" panose="020B0604020202020204" pitchFamily="34" charset="0"/>
                </a:rPr>
                <a:t>Adapting</a:t>
              </a:r>
            </a:p>
            <a:p>
              <a:r>
                <a:rPr lang="en-GB" sz="1100" dirty="0">
                  <a:solidFill>
                    <a:srgbClr val="009DB5"/>
                  </a:solidFill>
                  <a:latin typeface="Arial" panose="020B0604020202020204" pitchFamily="34" charset="0"/>
                  <a:cs typeface="Arial" panose="020B0604020202020204" pitchFamily="34" charset="0"/>
                </a:rPr>
                <a:t>You can respond confidently and constructively </a:t>
              </a:r>
            </a:p>
            <a:p>
              <a:r>
                <a:rPr lang="en-GB" sz="1100" dirty="0">
                  <a:solidFill>
                    <a:srgbClr val="009DB5"/>
                  </a:solidFill>
                  <a:latin typeface="Arial" panose="020B0604020202020204" pitchFamily="34" charset="0"/>
                  <a:cs typeface="Arial" panose="020B0604020202020204" pitchFamily="34" charset="0"/>
                </a:rPr>
                <a:t>To new ideas and experiences and unexpected</a:t>
              </a:r>
            </a:p>
            <a:p>
              <a:r>
                <a:rPr lang="en-GB" sz="1100" dirty="0">
                  <a:solidFill>
                    <a:srgbClr val="009DB5"/>
                  </a:solidFill>
                  <a:latin typeface="Arial" panose="020B0604020202020204" pitchFamily="34" charset="0"/>
                  <a:cs typeface="Arial" panose="020B0604020202020204" pitchFamily="34" charset="0"/>
                </a:rPr>
                <a:t>challenges.</a:t>
              </a:r>
            </a:p>
            <a:p>
              <a:endParaRPr lang="en-GB" sz="1050" dirty="0">
                <a:solidFill>
                  <a:srgbClr val="009DB5"/>
                </a:solidFill>
              </a:endParaRPr>
            </a:p>
          </p:txBody>
        </p:sp>
        <p:pic>
          <p:nvPicPr>
            <p:cNvPr id="17" name="Picture 16">
              <a:extLst>
                <a:ext uri="{FF2B5EF4-FFF2-40B4-BE49-F238E27FC236}">
                  <a16:creationId xmlns:a16="http://schemas.microsoft.com/office/drawing/2014/main" id="{D5B9F9F7-6F60-9F6A-9FF6-4E25B39CE03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23289" t="64083" r="69652" b="19616"/>
            <a:stretch/>
          </p:blipFill>
          <p:spPr>
            <a:xfrm>
              <a:off x="3262479" y="4565347"/>
              <a:ext cx="569047" cy="613497"/>
            </a:xfrm>
            <a:prstGeom prst="rect">
              <a:avLst/>
            </a:prstGeom>
          </p:spPr>
        </p:pic>
        <p:sp>
          <p:nvSpPr>
            <p:cNvPr id="18" name="Rectangle: Rounded Corners 17">
              <a:extLst>
                <a:ext uri="{FF2B5EF4-FFF2-40B4-BE49-F238E27FC236}">
                  <a16:creationId xmlns:a16="http://schemas.microsoft.com/office/drawing/2014/main" id="{91B64F0A-667E-2A8A-2A75-B83F9D20970E}"/>
                </a:ext>
              </a:extLst>
            </p:cNvPr>
            <p:cNvSpPr>
              <a:spLocks noGrp="1" noRot="1" noMove="1" noResize="1" noEditPoints="1" noAdjustHandles="1" noChangeArrowheads="1" noChangeShapeType="1"/>
            </p:cNvSpPr>
            <p:nvPr/>
          </p:nvSpPr>
          <p:spPr>
            <a:xfrm>
              <a:off x="146719" y="5773815"/>
              <a:ext cx="3809635" cy="858083"/>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r>
                <a:rPr lang="en-GB" sz="1400" b="1" dirty="0">
                  <a:solidFill>
                    <a:srgbClr val="009DB5"/>
                  </a:solidFill>
                  <a:latin typeface="Arial" panose="020B0604020202020204" pitchFamily="34" charset="0"/>
                  <a:cs typeface="Arial" panose="020B0604020202020204" pitchFamily="34" charset="0"/>
                </a:rPr>
                <a:t>Initiative</a:t>
              </a:r>
            </a:p>
            <a:p>
              <a:r>
                <a:rPr lang="en-GB" sz="1100" dirty="0">
                  <a:solidFill>
                    <a:srgbClr val="009DB5"/>
                  </a:solidFill>
                  <a:latin typeface="Arial" panose="020B0604020202020204" pitchFamily="34" charset="0"/>
                  <a:cs typeface="Arial" panose="020B0604020202020204" pitchFamily="34" charset="0"/>
                </a:rPr>
                <a:t>You are confident in your own abilities and</a:t>
              </a:r>
            </a:p>
            <a:p>
              <a:r>
                <a:rPr lang="en-GB" sz="1100" dirty="0">
                  <a:solidFill>
                    <a:srgbClr val="009DB5"/>
                  </a:solidFill>
                  <a:latin typeface="Arial" panose="020B0604020202020204" pitchFamily="34" charset="0"/>
                  <a:cs typeface="Arial" panose="020B0604020202020204" pitchFamily="34" charset="0"/>
                </a:rPr>
                <a:t>judgement. You can take decisions and have</a:t>
              </a:r>
            </a:p>
            <a:p>
              <a:r>
                <a:rPr lang="en-GB" sz="1100" dirty="0">
                  <a:solidFill>
                    <a:srgbClr val="009DB5"/>
                  </a:solidFill>
                  <a:latin typeface="Arial" panose="020B0604020202020204" pitchFamily="34" charset="0"/>
                  <a:cs typeface="Arial" panose="020B0604020202020204" pitchFamily="34" charset="0"/>
                </a:rPr>
                <a:t>responsibility for your own actions.</a:t>
              </a:r>
            </a:p>
            <a:p>
              <a:r>
                <a:rPr lang="en-GB" sz="1050" dirty="0">
                  <a:solidFill>
                    <a:srgbClr val="009DB5"/>
                  </a:solidFill>
                </a:rPr>
                <a:t> </a:t>
              </a:r>
            </a:p>
          </p:txBody>
        </p:sp>
        <p:pic>
          <p:nvPicPr>
            <p:cNvPr id="22" name="Picture 21">
              <a:extLst>
                <a:ext uri="{FF2B5EF4-FFF2-40B4-BE49-F238E27FC236}">
                  <a16:creationId xmlns:a16="http://schemas.microsoft.com/office/drawing/2014/main" id="{F9AE71AB-E176-CF4A-DC89-E6C9CDCF3E14}"/>
                </a:ext>
              </a:extLst>
            </p:cNvPr>
            <p:cNvPicPr>
              <a:picLocks noGrp="1" noRot="1" noChangeAspect="1" noMove="1" noResize="1" noEditPoints="1" noAdjustHandles="1" noChangeArrowheads="1" noChangeShapeType="1" noCrop="1"/>
            </p:cNvPicPr>
            <p:nvPr/>
          </p:nvPicPr>
          <p:blipFill>
            <a:blip r:embed="rId8"/>
            <a:stretch>
              <a:fillRect/>
            </a:stretch>
          </p:blipFill>
          <p:spPr>
            <a:xfrm>
              <a:off x="3262479" y="5894781"/>
              <a:ext cx="569047" cy="603641"/>
            </a:xfrm>
            <a:prstGeom prst="rect">
              <a:avLst/>
            </a:prstGeom>
          </p:spPr>
        </p:pic>
        <p:sp>
          <p:nvSpPr>
            <p:cNvPr id="6" name="Rectangle: Rounded Corners 5">
              <a:extLst>
                <a:ext uri="{FF2B5EF4-FFF2-40B4-BE49-F238E27FC236}">
                  <a16:creationId xmlns:a16="http://schemas.microsoft.com/office/drawing/2014/main" id="{9C2F2C9D-4586-244F-2A94-0C2F0787ABB8}"/>
                </a:ext>
              </a:extLst>
            </p:cNvPr>
            <p:cNvSpPr>
              <a:spLocks noGrp="1" noRot="1" noMove="1" noResize="1" noEditPoints="1" noAdjustHandles="1" noChangeArrowheads="1" noChangeShapeType="1"/>
            </p:cNvSpPr>
            <p:nvPr/>
          </p:nvSpPr>
          <p:spPr>
            <a:xfrm>
              <a:off x="4190875" y="1848540"/>
              <a:ext cx="3809635"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endParaRPr lang="en-GB" sz="1050" b="1" dirty="0">
                <a:solidFill>
                  <a:srgbClr val="58417E"/>
                </a:solidFill>
              </a:endParaRPr>
            </a:p>
            <a:p>
              <a:r>
                <a:rPr lang="en-GB" sz="1400" b="1" dirty="0">
                  <a:solidFill>
                    <a:srgbClr val="58417E"/>
                  </a:solidFill>
                  <a:latin typeface="Arial" panose="020B0604020202020204" pitchFamily="34" charset="0"/>
                  <a:cs typeface="Arial" panose="020B0604020202020204" pitchFamily="34" charset="0"/>
                </a:rPr>
                <a:t>Communicating</a:t>
              </a:r>
            </a:p>
            <a:p>
              <a:r>
                <a:rPr lang="en-GB" sz="1080" dirty="0">
                  <a:solidFill>
                    <a:srgbClr val="58417E"/>
                  </a:solidFill>
                  <a:latin typeface="Arial" panose="020B0604020202020204" pitchFamily="34" charset="0"/>
                  <a:cs typeface="Arial" panose="020B0604020202020204" pitchFamily="34" charset="0"/>
                </a:rPr>
                <a:t>You have the ability to openly share information</a:t>
              </a:r>
            </a:p>
            <a:p>
              <a:r>
                <a:rPr lang="en-GB" sz="1080" dirty="0">
                  <a:solidFill>
                    <a:srgbClr val="58417E"/>
                  </a:solidFill>
                  <a:latin typeface="Arial" panose="020B0604020202020204" pitchFamily="34" charset="0"/>
                  <a:cs typeface="Arial" panose="020B0604020202020204" pitchFamily="34" charset="0"/>
                </a:rPr>
                <a:t>in the best way that helps everyone understand</a:t>
              </a:r>
            </a:p>
            <a:p>
              <a:r>
                <a:rPr lang="en-GB" sz="1080" dirty="0">
                  <a:solidFill>
                    <a:srgbClr val="58417E"/>
                  </a:solidFill>
                  <a:latin typeface="Arial" panose="020B0604020202020204" pitchFamily="34" charset="0"/>
                  <a:cs typeface="Arial" panose="020B0604020202020204" pitchFamily="34" charset="0"/>
                </a:rPr>
                <a:t>your thoughts and ideas. </a:t>
              </a:r>
            </a:p>
            <a:p>
              <a:endParaRPr lang="en-GB" sz="1050" dirty="0">
                <a:solidFill>
                  <a:srgbClr val="009DB5"/>
                </a:solidFill>
              </a:endParaRPr>
            </a:p>
            <a:p>
              <a:endParaRPr lang="en-GB" sz="1050" dirty="0">
                <a:solidFill>
                  <a:srgbClr val="009DB5"/>
                </a:solidFill>
              </a:endParaRPr>
            </a:p>
          </p:txBody>
        </p:sp>
        <p:sp>
          <p:nvSpPr>
            <p:cNvPr id="8" name="Rectangle: Rounded Corners 7">
              <a:extLst>
                <a:ext uri="{FF2B5EF4-FFF2-40B4-BE49-F238E27FC236}">
                  <a16:creationId xmlns:a16="http://schemas.microsoft.com/office/drawing/2014/main" id="{9CD5DC5C-4F17-376B-7C35-9A128373A36D}"/>
                </a:ext>
              </a:extLst>
            </p:cNvPr>
            <p:cNvSpPr>
              <a:spLocks noGrp="1" noRot="1" noMove="1" noResize="1" noEditPoints="1" noAdjustHandles="1" noChangeArrowheads="1" noChangeShapeType="1"/>
            </p:cNvSpPr>
            <p:nvPr/>
          </p:nvSpPr>
          <p:spPr>
            <a:xfrm>
              <a:off x="4190875" y="3206943"/>
              <a:ext cx="3809635"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rgbClr val="58417E"/>
                  </a:solidFill>
                  <a:latin typeface="Arial" panose="020B0604020202020204" pitchFamily="34" charset="0"/>
                  <a:cs typeface="Arial" panose="020B0604020202020204" pitchFamily="34" charset="0"/>
                </a:rPr>
                <a:t>Feeling</a:t>
              </a:r>
            </a:p>
            <a:p>
              <a:r>
                <a:rPr lang="en-GB" sz="1080" dirty="0">
                  <a:solidFill>
                    <a:srgbClr val="58417E"/>
                  </a:solidFill>
                  <a:latin typeface="Arial" panose="020B0604020202020204" pitchFamily="34" charset="0"/>
                  <a:cs typeface="Arial" panose="020B0604020202020204" pitchFamily="34" charset="0"/>
                </a:rPr>
                <a:t>You can see things from other people’s point of </a:t>
              </a:r>
            </a:p>
            <a:p>
              <a:r>
                <a:rPr lang="en-GB" sz="1080" dirty="0">
                  <a:solidFill>
                    <a:srgbClr val="58417E"/>
                  </a:solidFill>
                  <a:latin typeface="Arial" panose="020B0604020202020204" pitchFamily="34" charset="0"/>
                  <a:cs typeface="Arial" panose="020B0604020202020204" pitchFamily="34" charset="0"/>
                </a:rPr>
                <a:t>view and this helps you understand their </a:t>
              </a:r>
            </a:p>
            <a:p>
              <a:r>
                <a:rPr lang="en-GB" sz="1080" dirty="0">
                  <a:solidFill>
                    <a:srgbClr val="58417E"/>
                  </a:solidFill>
                  <a:latin typeface="Arial" panose="020B0604020202020204" pitchFamily="34" charset="0"/>
                  <a:cs typeface="Arial" panose="020B0604020202020204" pitchFamily="34" charset="0"/>
                </a:rPr>
                <a:t>feelings and motivations.  </a:t>
              </a:r>
              <a:endParaRPr lang="en-GB" sz="1080" dirty="0">
                <a:solidFill>
                  <a:srgbClr val="009DB5"/>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DA57E56-996D-3B58-ADBA-917F72FA29C2}"/>
                </a:ext>
              </a:extLst>
            </p:cNvPr>
            <p:cNvSpPr>
              <a:spLocks noGrp="1" noRot="1" noMove="1" noResize="1" noEditPoints="1" noAdjustHandles="1" noChangeArrowheads="1" noChangeShapeType="1"/>
            </p:cNvSpPr>
            <p:nvPr/>
          </p:nvSpPr>
          <p:spPr>
            <a:xfrm>
              <a:off x="4190875" y="4449124"/>
              <a:ext cx="3809635"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endParaRPr lang="en-GB" sz="1050" b="1" dirty="0">
                <a:solidFill>
                  <a:srgbClr val="58417E"/>
                </a:solidFill>
              </a:endParaRPr>
            </a:p>
            <a:p>
              <a:r>
                <a:rPr lang="en-GB" sz="1400" b="1" dirty="0">
                  <a:solidFill>
                    <a:srgbClr val="58417E"/>
                  </a:solidFill>
                  <a:latin typeface="Arial" panose="020B0604020202020204" pitchFamily="34" charset="0"/>
                  <a:cs typeface="Arial" panose="020B0604020202020204" pitchFamily="34" charset="0"/>
                </a:rPr>
                <a:t>Collaborating</a:t>
              </a:r>
            </a:p>
            <a:p>
              <a:r>
                <a:rPr lang="en-GB" sz="1100" dirty="0">
                  <a:solidFill>
                    <a:srgbClr val="58417E"/>
                  </a:solidFill>
                  <a:latin typeface="Arial" panose="020B0604020202020204" pitchFamily="34" charset="0"/>
                  <a:cs typeface="Arial" panose="020B0604020202020204" pitchFamily="34" charset="0"/>
                </a:rPr>
                <a:t>You are good at building and maintaining</a:t>
              </a:r>
            </a:p>
            <a:p>
              <a:r>
                <a:rPr lang="en-GB" sz="1100" dirty="0">
                  <a:solidFill>
                    <a:srgbClr val="58417E"/>
                  </a:solidFill>
                  <a:latin typeface="Arial" panose="020B0604020202020204" pitchFamily="34" charset="0"/>
                  <a:cs typeface="Arial" panose="020B0604020202020204" pitchFamily="34" charset="0"/>
                </a:rPr>
                <a:t>relationships with other people so everyone</a:t>
              </a:r>
            </a:p>
            <a:p>
              <a:r>
                <a:rPr lang="en-GB" sz="1100" dirty="0">
                  <a:solidFill>
                    <a:srgbClr val="58417E"/>
                  </a:solidFill>
                  <a:latin typeface="Arial" panose="020B0604020202020204" pitchFamily="34" charset="0"/>
                  <a:cs typeface="Arial" panose="020B0604020202020204" pitchFamily="34" charset="0"/>
                </a:rPr>
                <a:t>can work together to achieve shared  goals. </a:t>
              </a:r>
            </a:p>
            <a:p>
              <a:endParaRPr lang="en-GB" sz="1050" dirty="0">
                <a:solidFill>
                  <a:srgbClr val="009DB5"/>
                </a:solidFill>
              </a:endParaRPr>
            </a:p>
            <a:p>
              <a:endParaRPr lang="en-GB" sz="1050" dirty="0">
                <a:solidFill>
                  <a:srgbClr val="009DB5"/>
                </a:solidFill>
              </a:endParaRPr>
            </a:p>
          </p:txBody>
        </p:sp>
        <p:sp>
          <p:nvSpPr>
            <p:cNvPr id="19" name="Rectangle: Rounded Corners 18">
              <a:extLst>
                <a:ext uri="{FF2B5EF4-FFF2-40B4-BE49-F238E27FC236}">
                  <a16:creationId xmlns:a16="http://schemas.microsoft.com/office/drawing/2014/main" id="{707A0887-5845-D60B-CC28-311971CF2BB7}"/>
                </a:ext>
              </a:extLst>
            </p:cNvPr>
            <p:cNvSpPr>
              <a:spLocks noGrp="1" noRot="1" noMove="1" noResize="1" noEditPoints="1" noAdjustHandles="1" noChangeArrowheads="1" noChangeShapeType="1"/>
            </p:cNvSpPr>
            <p:nvPr/>
          </p:nvSpPr>
          <p:spPr>
            <a:xfrm>
              <a:off x="4190875" y="5792149"/>
              <a:ext cx="3809635"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endParaRPr lang="en-GB" sz="1050" b="1" dirty="0">
                <a:solidFill>
                  <a:srgbClr val="58417E"/>
                </a:solidFill>
              </a:endParaRPr>
            </a:p>
            <a:p>
              <a:r>
                <a:rPr lang="en-GB" sz="1400" b="1" dirty="0">
                  <a:solidFill>
                    <a:srgbClr val="58417E"/>
                  </a:solidFill>
                  <a:latin typeface="Arial" panose="020B0604020202020204" pitchFamily="34" charset="0"/>
                  <a:cs typeface="Arial" panose="020B0604020202020204" pitchFamily="34" charset="0"/>
                </a:rPr>
                <a:t>Leading</a:t>
              </a:r>
            </a:p>
            <a:p>
              <a:r>
                <a:rPr lang="en-GB" sz="1100" dirty="0">
                  <a:solidFill>
                    <a:srgbClr val="58417E"/>
                  </a:solidFill>
                  <a:latin typeface="Arial" panose="020B0604020202020204" pitchFamily="34" charset="0"/>
                  <a:cs typeface="Arial" panose="020B0604020202020204" pitchFamily="34" charset="0"/>
                </a:rPr>
                <a:t>By having a sense of direction and purpose, </a:t>
              </a:r>
            </a:p>
            <a:p>
              <a:r>
                <a:rPr lang="en-GB" sz="1100" dirty="0">
                  <a:solidFill>
                    <a:srgbClr val="58417E"/>
                  </a:solidFill>
                  <a:latin typeface="Arial" panose="020B0604020202020204" pitchFamily="34" charset="0"/>
                  <a:cs typeface="Arial" panose="020B0604020202020204" pitchFamily="34" charset="0"/>
                </a:rPr>
                <a:t>You can encourage and motivate others to </a:t>
              </a:r>
            </a:p>
            <a:p>
              <a:r>
                <a:rPr lang="en-GB" sz="1100" dirty="0">
                  <a:solidFill>
                    <a:srgbClr val="58417E"/>
                  </a:solidFill>
                  <a:latin typeface="Arial" panose="020B0604020202020204" pitchFamily="34" charset="0"/>
                  <a:cs typeface="Arial" panose="020B0604020202020204" pitchFamily="34" charset="0"/>
                </a:rPr>
                <a:t>work towards agreed tasks and goals. </a:t>
              </a:r>
            </a:p>
            <a:p>
              <a:endParaRPr lang="en-GB" sz="1050" dirty="0">
                <a:solidFill>
                  <a:srgbClr val="009DB5"/>
                </a:solidFill>
              </a:endParaRPr>
            </a:p>
            <a:p>
              <a:endParaRPr lang="en-GB" sz="1050" dirty="0">
                <a:solidFill>
                  <a:srgbClr val="009DB5"/>
                </a:solidFill>
              </a:endParaRPr>
            </a:p>
          </p:txBody>
        </p:sp>
        <p:pic>
          <p:nvPicPr>
            <p:cNvPr id="20" name="Picture 19">
              <a:extLst>
                <a:ext uri="{FF2B5EF4-FFF2-40B4-BE49-F238E27FC236}">
                  <a16:creationId xmlns:a16="http://schemas.microsoft.com/office/drawing/2014/main" id="{F314033E-99AF-C545-79AB-8DF0D3D92EA4}"/>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57207" t="25406" r="34961" b="57318"/>
            <a:stretch/>
          </p:blipFill>
          <p:spPr>
            <a:xfrm>
              <a:off x="7277286" y="1966275"/>
              <a:ext cx="620402" cy="606852"/>
            </a:xfrm>
            <a:prstGeom prst="rect">
              <a:avLst/>
            </a:prstGeom>
          </p:spPr>
        </p:pic>
        <p:pic>
          <p:nvPicPr>
            <p:cNvPr id="25" name="Picture 24">
              <a:extLst>
                <a:ext uri="{FF2B5EF4-FFF2-40B4-BE49-F238E27FC236}">
                  <a16:creationId xmlns:a16="http://schemas.microsoft.com/office/drawing/2014/main" id="{376BABD8-DC53-3EE1-1ABA-DF940F05B4C5}"/>
                </a:ext>
              </a:extLst>
            </p:cNvPr>
            <p:cNvPicPr>
              <a:picLocks noGrp="1" noRot="1" noChangeAspect="1" noMove="1" noResize="1" noEditPoints="1" noAdjustHandles="1" noChangeArrowheads="1" noChangeShapeType="1" noCrop="1"/>
            </p:cNvPicPr>
            <p:nvPr/>
          </p:nvPicPr>
          <p:blipFill>
            <a:blip r:embed="rId9"/>
            <a:stretch>
              <a:fillRect/>
            </a:stretch>
          </p:blipFill>
          <p:spPr>
            <a:xfrm>
              <a:off x="7277286" y="3312890"/>
              <a:ext cx="620401" cy="631691"/>
            </a:xfrm>
            <a:prstGeom prst="rect">
              <a:avLst/>
            </a:prstGeom>
          </p:spPr>
        </p:pic>
        <p:pic>
          <p:nvPicPr>
            <p:cNvPr id="26" name="Picture 25">
              <a:extLst>
                <a:ext uri="{FF2B5EF4-FFF2-40B4-BE49-F238E27FC236}">
                  <a16:creationId xmlns:a16="http://schemas.microsoft.com/office/drawing/2014/main" id="{6E05DC41-2DE3-8BFB-FF1B-295DCF48021F}"/>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57599" t="60231" r="35554" b="22493"/>
            <a:stretch/>
          </p:blipFill>
          <p:spPr>
            <a:xfrm>
              <a:off x="7300048" y="4565347"/>
              <a:ext cx="605059" cy="613498"/>
            </a:xfrm>
            <a:prstGeom prst="rect">
              <a:avLst/>
            </a:prstGeom>
          </p:spPr>
        </p:pic>
        <p:pic>
          <p:nvPicPr>
            <p:cNvPr id="27" name="Picture 26">
              <a:extLst>
                <a:ext uri="{FF2B5EF4-FFF2-40B4-BE49-F238E27FC236}">
                  <a16:creationId xmlns:a16="http://schemas.microsoft.com/office/drawing/2014/main" id="{C5C77483-793F-37C1-6E6C-1AF62F4798FC}"/>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57208" t="78110" r="35292" b="4614"/>
            <a:stretch/>
          </p:blipFill>
          <p:spPr>
            <a:xfrm>
              <a:off x="7277286" y="5925562"/>
              <a:ext cx="620401" cy="593322"/>
            </a:xfrm>
            <a:prstGeom prst="rect">
              <a:avLst/>
            </a:prstGeom>
          </p:spPr>
        </p:pic>
        <p:sp>
          <p:nvSpPr>
            <p:cNvPr id="29" name="Rectangle: Rounded Corners 28">
              <a:extLst>
                <a:ext uri="{FF2B5EF4-FFF2-40B4-BE49-F238E27FC236}">
                  <a16:creationId xmlns:a16="http://schemas.microsoft.com/office/drawing/2014/main" id="{C12E0DD8-0F6A-9BB3-E0DF-184C1CD7B2D0}"/>
                </a:ext>
              </a:extLst>
            </p:cNvPr>
            <p:cNvSpPr>
              <a:spLocks noGrp="1" noRot="1" noMove="1" noResize="1" noEditPoints="1" noAdjustHandles="1" noChangeArrowheads="1" noChangeShapeType="1"/>
            </p:cNvSpPr>
            <p:nvPr/>
          </p:nvSpPr>
          <p:spPr>
            <a:xfrm>
              <a:off x="8245169" y="1848540"/>
              <a:ext cx="3809635"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endParaRPr lang="en-GB" sz="800" b="1" dirty="0">
                <a:solidFill>
                  <a:srgbClr val="58417E"/>
                </a:solidFill>
              </a:endParaRPr>
            </a:p>
            <a:p>
              <a:r>
                <a:rPr lang="en-GB" sz="1400" b="1" dirty="0">
                  <a:solidFill>
                    <a:srgbClr val="8D9D25"/>
                  </a:solidFill>
                  <a:latin typeface="Arial" panose="020B0604020202020204" pitchFamily="34" charset="0"/>
                  <a:cs typeface="Arial" panose="020B0604020202020204" pitchFamily="34" charset="0"/>
                </a:rPr>
                <a:t>Curiosity</a:t>
              </a:r>
            </a:p>
            <a:p>
              <a:r>
                <a:rPr lang="en-GB" sz="1100" dirty="0">
                  <a:solidFill>
                    <a:srgbClr val="8D9D25"/>
                  </a:solidFill>
                  <a:latin typeface="Arial" panose="020B0604020202020204" pitchFamily="34" charset="0"/>
                  <a:cs typeface="Arial" panose="020B0604020202020204" pitchFamily="34" charset="0"/>
                </a:rPr>
                <a:t>Being curious is the desire to learn or know</a:t>
              </a:r>
            </a:p>
            <a:p>
              <a:r>
                <a:rPr lang="en-GB" sz="1100" dirty="0">
                  <a:solidFill>
                    <a:srgbClr val="8D9D25"/>
                  </a:solidFill>
                  <a:latin typeface="Arial" panose="020B0604020202020204" pitchFamily="34" charset="0"/>
                  <a:cs typeface="Arial" panose="020B0604020202020204" pitchFamily="34" charset="0"/>
                </a:rPr>
                <a:t>something in order to increase your </a:t>
              </a:r>
            </a:p>
            <a:p>
              <a:r>
                <a:rPr lang="en-GB" sz="1100" dirty="0">
                  <a:solidFill>
                    <a:srgbClr val="8D9D25"/>
                  </a:solidFill>
                  <a:latin typeface="Arial" panose="020B0604020202020204" pitchFamily="34" charset="0"/>
                  <a:cs typeface="Arial" panose="020B0604020202020204" pitchFamily="34" charset="0"/>
                </a:rPr>
                <a:t>Understanding of an opportunity or problem. </a:t>
              </a:r>
            </a:p>
            <a:p>
              <a:endParaRPr lang="en-GB" sz="1050" dirty="0">
                <a:solidFill>
                  <a:srgbClr val="009DB5"/>
                </a:solidFill>
              </a:endParaRPr>
            </a:p>
            <a:p>
              <a:endParaRPr lang="en-GB" sz="1050" dirty="0">
                <a:solidFill>
                  <a:srgbClr val="009DB5"/>
                </a:solidFill>
              </a:endParaRPr>
            </a:p>
          </p:txBody>
        </p:sp>
        <p:sp>
          <p:nvSpPr>
            <p:cNvPr id="30" name="Rectangle: Rounded Corners 29">
              <a:extLst>
                <a:ext uri="{FF2B5EF4-FFF2-40B4-BE49-F238E27FC236}">
                  <a16:creationId xmlns:a16="http://schemas.microsoft.com/office/drawing/2014/main" id="{F3F4AB3A-766D-87D6-CB91-8ECED0A24774}"/>
                </a:ext>
              </a:extLst>
            </p:cNvPr>
            <p:cNvSpPr>
              <a:spLocks noGrp="1" noRot="1" noMove="1" noResize="1" noEditPoints="1" noAdjustHandles="1" noChangeArrowheads="1" noChangeShapeType="1"/>
            </p:cNvSpPr>
            <p:nvPr/>
          </p:nvSpPr>
          <p:spPr>
            <a:xfrm>
              <a:off x="8245169" y="3188610"/>
              <a:ext cx="3809635"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endParaRPr lang="en-GB" sz="800" b="1" dirty="0">
                <a:solidFill>
                  <a:srgbClr val="58417E"/>
                </a:solidFill>
              </a:endParaRPr>
            </a:p>
            <a:p>
              <a:r>
                <a:rPr lang="en-GB" sz="1400" b="1" dirty="0">
                  <a:solidFill>
                    <a:srgbClr val="8D9D25"/>
                  </a:solidFill>
                  <a:latin typeface="Arial" panose="020B0604020202020204" pitchFamily="34" charset="0"/>
                  <a:cs typeface="Arial" panose="020B0604020202020204" pitchFamily="34" charset="0"/>
                </a:rPr>
                <a:t>Sense-making</a:t>
              </a:r>
            </a:p>
            <a:p>
              <a:r>
                <a:rPr lang="en-GB" sz="1100" dirty="0">
                  <a:solidFill>
                    <a:srgbClr val="8D9D25"/>
                  </a:solidFill>
                  <a:latin typeface="Arial" panose="020B0604020202020204" pitchFamily="34" charset="0"/>
                  <a:cs typeface="Arial" panose="020B0604020202020204" pitchFamily="34" charset="0"/>
                </a:rPr>
                <a:t>You can determine the deeper meaning of what</a:t>
              </a:r>
            </a:p>
            <a:p>
              <a:r>
                <a:rPr lang="en-GB" sz="1100" dirty="0">
                  <a:solidFill>
                    <a:srgbClr val="8D9D25"/>
                  </a:solidFill>
                  <a:latin typeface="Arial" panose="020B0604020202020204" pitchFamily="34" charset="0"/>
                  <a:cs typeface="Arial" panose="020B0604020202020204" pitchFamily="34" charset="0"/>
                </a:rPr>
                <a:t>is being expressed and organise information into</a:t>
              </a:r>
            </a:p>
            <a:p>
              <a:r>
                <a:rPr lang="en-GB" sz="1100" dirty="0">
                  <a:solidFill>
                    <a:srgbClr val="8D9D25"/>
                  </a:solidFill>
                  <a:latin typeface="Arial" panose="020B0604020202020204" pitchFamily="34" charset="0"/>
                  <a:cs typeface="Arial" panose="020B0604020202020204" pitchFamily="34" charset="0"/>
                </a:rPr>
                <a:t>an understandable form which is easier to use. </a:t>
              </a:r>
            </a:p>
            <a:p>
              <a:endParaRPr lang="en-GB" sz="1050" dirty="0">
                <a:solidFill>
                  <a:srgbClr val="009DB5"/>
                </a:solidFill>
              </a:endParaRPr>
            </a:p>
            <a:p>
              <a:endParaRPr lang="en-GB" sz="1050" dirty="0">
                <a:solidFill>
                  <a:srgbClr val="009DB5"/>
                </a:solidFill>
              </a:endParaRPr>
            </a:p>
          </p:txBody>
        </p:sp>
        <p:sp>
          <p:nvSpPr>
            <p:cNvPr id="31" name="Rectangle: Rounded Corners 30">
              <a:extLst>
                <a:ext uri="{FF2B5EF4-FFF2-40B4-BE49-F238E27FC236}">
                  <a16:creationId xmlns:a16="http://schemas.microsoft.com/office/drawing/2014/main" id="{26ACA38C-357B-1D32-4FAD-F66EE8B88584}"/>
                </a:ext>
              </a:extLst>
            </p:cNvPr>
            <p:cNvSpPr>
              <a:spLocks noGrp="1" noRot="1" noMove="1" noResize="1" noEditPoints="1" noAdjustHandles="1" noChangeArrowheads="1" noChangeShapeType="1"/>
            </p:cNvSpPr>
            <p:nvPr/>
          </p:nvSpPr>
          <p:spPr>
            <a:xfrm>
              <a:off x="8245169" y="4424414"/>
              <a:ext cx="3809635"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b="1" dirty="0">
                <a:solidFill>
                  <a:srgbClr val="009DB5"/>
                </a:solidFill>
              </a:endParaRPr>
            </a:p>
            <a:p>
              <a:endParaRPr lang="en-GB" sz="800" b="1" dirty="0">
                <a:solidFill>
                  <a:srgbClr val="58417E"/>
                </a:solidFill>
              </a:endParaRPr>
            </a:p>
            <a:p>
              <a:r>
                <a:rPr lang="en-GB" sz="1400" b="1" dirty="0">
                  <a:solidFill>
                    <a:srgbClr val="8D9D25"/>
                  </a:solidFill>
                  <a:latin typeface="Arial" panose="020B0604020202020204" pitchFamily="34" charset="0"/>
                  <a:cs typeface="Arial" panose="020B0604020202020204" pitchFamily="34" charset="0"/>
                </a:rPr>
                <a:t>Creativity</a:t>
              </a:r>
            </a:p>
            <a:p>
              <a:r>
                <a:rPr lang="en-GB" sz="1100" dirty="0">
                  <a:solidFill>
                    <a:srgbClr val="8D9D25"/>
                  </a:solidFill>
                  <a:latin typeface="Arial" panose="020B0604020202020204" pitchFamily="34" charset="0"/>
                  <a:cs typeface="Arial" panose="020B0604020202020204" pitchFamily="34" charset="0"/>
                </a:rPr>
                <a:t>Using your imagination, you are able to think of</a:t>
              </a:r>
            </a:p>
            <a:p>
              <a:r>
                <a:rPr lang="en-GB" sz="1100" dirty="0">
                  <a:solidFill>
                    <a:srgbClr val="8D9D25"/>
                  </a:solidFill>
                  <a:latin typeface="Arial" panose="020B0604020202020204" pitchFamily="34" charset="0"/>
                  <a:cs typeface="Arial" panose="020B0604020202020204" pitchFamily="34" charset="0"/>
                </a:rPr>
                <a:t>new ways of addressing problems and this</a:t>
              </a:r>
            </a:p>
            <a:p>
              <a:r>
                <a:rPr lang="en-GB" sz="1100" dirty="0">
                  <a:solidFill>
                    <a:srgbClr val="8D9D25"/>
                  </a:solidFill>
                  <a:latin typeface="Arial" panose="020B0604020202020204" pitchFamily="34" charset="0"/>
                  <a:cs typeface="Arial" panose="020B0604020202020204" pitchFamily="34" charset="0"/>
                </a:rPr>
                <a:t>enables you to visualise solutions. </a:t>
              </a:r>
            </a:p>
            <a:p>
              <a:endParaRPr lang="en-GB" sz="1050" dirty="0">
                <a:solidFill>
                  <a:srgbClr val="009DB5"/>
                </a:solidFill>
              </a:endParaRPr>
            </a:p>
            <a:p>
              <a:endParaRPr lang="en-GB" sz="1050" dirty="0">
                <a:solidFill>
                  <a:srgbClr val="009DB5"/>
                </a:solidFill>
              </a:endParaRPr>
            </a:p>
          </p:txBody>
        </p:sp>
        <p:sp>
          <p:nvSpPr>
            <p:cNvPr id="32" name="Rectangle: Rounded Corners 31">
              <a:extLst>
                <a:ext uri="{FF2B5EF4-FFF2-40B4-BE49-F238E27FC236}">
                  <a16:creationId xmlns:a16="http://schemas.microsoft.com/office/drawing/2014/main" id="{0D9F8CF4-C590-A3C9-181E-2C33528B3163}"/>
                </a:ext>
              </a:extLst>
            </p:cNvPr>
            <p:cNvSpPr>
              <a:spLocks noGrp="1" noRot="1" noMove="1" noResize="1" noEditPoints="1" noAdjustHandles="1" noChangeArrowheads="1" noChangeShapeType="1"/>
            </p:cNvSpPr>
            <p:nvPr/>
          </p:nvSpPr>
          <p:spPr>
            <a:xfrm>
              <a:off x="8245169" y="5771395"/>
              <a:ext cx="3809635"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1050" b="1" dirty="0">
                <a:solidFill>
                  <a:srgbClr val="009DB5"/>
                </a:solidFill>
              </a:endParaRPr>
            </a:p>
            <a:p>
              <a:endParaRPr lang="en-GB" sz="800" b="1" dirty="0">
                <a:solidFill>
                  <a:srgbClr val="58417E"/>
                </a:solidFill>
              </a:endParaRPr>
            </a:p>
            <a:p>
              <a:endParaRPr lang="en-GB" sz="1400" b="1" dirty="0">
                <a:solidFill>
                  <a:srgbClr val="8D9D25"/>
                </a:solidFill>
              </a:endParaRPr>
            </a:p>
            <a:p>
              <a:r>
                <a:rPr lang="en-GB" sz="1400" b="1" dirty="0">
                  <a:solidFill>
                    <a:srgbClr val="8D9D25"/>
                  </a:solidFill>
                  <a:latin typeface="Arial" panose="020B0604020202020204" pitchFamily="34" charset="0"/>
                  <a:cs typeface="Arial" panose="020B0604020202020204" pitchFamily="34" charset="0"/>
                </a:rPr>
                <a:t>Critical thinking</a:t>
              </a:r>
            </a:p>
            <a:p>
              <a:r>
                <a:rPr lang="en-GB" sz="1100" dirty="0">
                  <a:solidFill>
                    <a:srgbClr val="8D9D25"/>
                  </a:solidFill>
                  <a:latin typeface="Arial" panose="020B0604020202020204" pitchFamily="34" charset="0"/>
                  <a:cs typeface="Arial" panose="020B0604020202020204" pitchFamily="34" charset="0"/>
                </a:rPr>
                <a:t>You are able to process, analyse and evaluate information to solve complex problems and </a:t>
              </a:r>
              <a:endParaRPr lang="en-GB" sz="1100" dirty="0">
                <a:solidFill>
                  <a:srgbClr val="000000"/>
                </a:solidFill>
                <a:latin typeface="Arial" panose="020B0604020202020204" pitchFamily="34" charset="0"/>
                <a:cs typeface="Arial" panose="020B0604020202020204" pitchFamily="34" charset="0"/>
              </a:endParaRPr>
            </a:p>
            <a:p>
              <a:r>
                <a:rPr lang="en-GB" sz="1100" dirty="0">
                  <a:solidFill>
                    <a:srgbClr val="8D9D25"/>
                  </a:solidFill>
                  <a:latin typeface="Arial" panose="020B0604020202020204" pitchFamily="34" charset="0"/>
                  <a:cs typeface="Arial" panose="020B0604020202020204" pitchFamily="34" charset="0"/>
                </a:rPr>
                <a:t>form an opinion after careful thought.</a:t>
              </a:r>
              <a:endParaRPr lang="en-GB" sz="1100" dirty="0">
                <a:solidFill>
                  <a:prstClr val="black"/>
                </a:solidFill>
                <a:latin typeface="Arial" panose="020B0604020202020204" pitchFamily="34" charset="0"/>
                <a:ea typeface="Calibri"/>
                <a:cs typeface="Arial" panose="020B0604020202020204" pitchFamily="34" charset="0"/>
              </a:endParaRPr>
            </a:p>
            <a:p>
              <a:endParaRPr lang="en-GB" sz="1100" dirty="0">
                <a:solidFill>
                  <a:srgbClr val="8D9D25"/>
                </a:solidFill>
              </a:endParaRPr>
            </a:p>
            <a:p>
              <a:endParaRPr lang="en-GB" sz="1050" dirty="0">
                <a:solidFill>
                  <a:srgbClr val="009DB5"/>
                </a:solidFill>
              </a:endParaRPr>
            </a:p>
            <a:p>
              <a:endParaRPr lang="en-GB" sz="1050" dirty="0">
                <a:solidFill>
                  <a:srgbClr val="009DB5"/>
                </a:solidFill>
              </a:endParaRPr>
            </a:p>
          </p:txBody>
        </p:sp>
        <p:pic>
          <p:nvPicPr>
            <p:cNvPr id="33" name="Picture 32">
              <a:extLst>
                <a:ext uri="{FF2B5EF4-FFF2-40B4-BE49-F238E27FC236}">
                  <a16:creationId xmlns:a16="http://schemas.microsoft.com/office/drawing/2014/main" id="{F3D448F3-F97E-CC28-7135-15E483AF941B}"/>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92225" t="25047" r="1624" b="57677"/>
            <a:stretch/>
          </p:blipFill>
          <p:spPr>
            <a:xfrm>
              <a:off x="11359985" y="1956559"/>
              <a:ext cx="576083" cy="616568"/>
            </a:xfrm>
            <a:prstGeom prst="rect">
              <a:avLst/>
            </a:prstGeom>
          </p:spPr>
        </p:pic>
        <p:pic>
          <p:nvPicPr>
            <p:cNvPr id="34" name="Picture 33">
              <a:extLst>
                <a:ext uri="{FF2B5EF4-FFF2-40B4-BE49-F238E27FC236}">
                  <a16:creationId xmlns:a16="http://schemas.microsoft.com/office/drawing/2014/main" id="{931C04D5-0111-E2A2-010E-58616892860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92159" t="42245" r="1690" b="40479"/>
            <a:stretch/>
          </p:blipFill>
          <p:spPr>
            <a:xfrm>
              <a:off x="11396110" y="3312889"/>
              <a:ext cx="539958" cy="620129"/>
            </a:xfrm>
            <a:prstGeom prst="rect">
              <a:avLst/>
            </a:prstGeom>
          </p:spPr>
        </p:pic>
        <p:pic>
          <p:nvPicPr>
            <p:cNvPr id="35" name="Picture 34">
              <a:extLst>
                <a:ext uri="{FF2B5EF4-FFF2-40B4-BE49-F238E27FC236}">
                  <a16:creationId xmlns:a16="http://schemas.microsoft.com/office/drawing/2014/main" id="{5CA1BF70-4D67-8391-8E45-A0653A5C2C7B}"/>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91882" t="60104" r="1967" b="22620"/>
            <a:stretch/>
          </p:blipFill>
          <p:spPr>
            <a:xfrm>
              <a:off x="11401398" y="4555373"/>
              <a:ext cx="534670" cy="623471"/>
            </a:xfrm>
            <a:prstGeom prst="rect">
              <a:avLst/>
            </a:prstGeom>
          </p:spPr>
        </p:pic>
        <p:pic>
          <p:nvPicPr>
            <p:cNvPr id="36" name="Picture 35">
              <a:extLst>
                <a:ext uri="{FF2B5EF4-FFF2-40B4-BE49-F238E27FC236}">
                  <a16:creationId xmlns:a16="http://schemas.microsoft.com/office/drawing/2014/main" id="{10133DE1-7B54-8333-BFDD-B669B23EB715}"/>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92143" t="78538" r="1706" b="4186"/>
            <a:stretch/>
          </p:blipFill>
          <p:spPr>
            <a:xfrm>
              <a:off x="11396110" y="5925562"/>
              <a:ext cx="539958" cy="572860"/>
            </a:xfrm>
            <a:prstGeom prst="rect">
              <a:avLst/>
            </a:prstGeom>
          </p:spPr>
        </p:pic>
        <p:pic>
          <p:nvPicPr>
            <p:cNvPr id="21" name="Graphic 20">
              <a:extLst>
                <a:ext uri="{FF2B5EF4-FFF2-40B4-BE49-F238E27FC236}">
                  <a16:creationId xmlns:a16="http://schemas.microsoft.com/office/drawing/2014/main" id="{073C01DE-68E5-FA27-4687-A0AD5B4643D5}"/>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61525" y="269105"/>
              <a:ext cx="531185" cy="518222"/>
            </a:xfrm>
            <a:prstGeom prst="rect">
              <a:avLst/>
            </a:prstGeom>
          </p:spPr>
        </p:pic>
        <p:pic>
          <p:nvPicPr>
            <p:cNvPr id="5" name="Picture 4">
              <a:extLst>
                <a:ext uri="{FF2B5EF4-FFF2-40B4-BE49-F238E27FC236}">
                  <a16:creationId xmlns:a16="http://schemas.microsoft.com/office/drawing/2014/main" id="{A6EAE254-2CCF-0F25-3F13-65628690D55C}"/>
                </a:ext>
              </a:extLst>
            </p:cNvPr>
            <p:cNvPicPr>
              <a:picLocks noGrp="1" noRot="1" noMove="1" noResize="1" noEditPoints="1" noAdjustHandles="1" noChangeArrowheads="1" noChangeShapeType="1" noCrop="1"/>
            </p:cNvPicPr>
            <p:nvPr/>
          </p:nvPicPr>
          <p:blipFill rotWithShape="1">
            <a:blip r:embed="rId12"/>
            <a:srcRect l="17797"/>
            <a:stretch/>
          </p:blipFill>
          <p:spPr>
            <a:xfrm>
              <a:off x="199290" y="266716"/>
              <a:ext cx="810418" cy="518222"/>
            </a:xfrm>
            <a:prstGeom prst="rect">
              <a:avLst/>
            </a:prstGeom>
          </p:spPr>
        </p:pic>
      </p:grpSp>
    </p:spTree>
    <p:extLst>
      <p:ext uri="{BB962C8B-B14F-4D97-AF65-F5344CB8AC3E}">
        <p14:creationId xmlns:p14="http://schemas.microsoft.com/office/powerpoint/2010/main" val="191745581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E533BD-6FC2-BC97-135A-F98F926AD7EE}"/>
              </a:ext>
            </a:extLst>
          </p:cNvPr>
          <p:cNvGrpSpPr>
            <a:grpSpLocks noGrp="1" noUngrp="1" noRot="1" noMove="1" noResize="1"/>
          </p:cNvGrpSpPr>
          <p:nvPr/>
        </p:nvGrpSpPr>
        <p:grpSpPr>
          <a:xfrm>
            <a:off x="0" y="-37705"/>
            <a:ext cx="12192001" cy="7021633"/>
            <a:chOff x="0" y="-37705"/>
            <a:chExt cx="12192001" cy="7021633"/>
          </a:xfrm>
        </p:grpSpPr>
        <p:sp>
          <p:nvSpPr>
            <p:cNvPr id="4" name="Rectangle 3">
              <a:extLst>
                <a:ext uri="{FF2B5EF4-FFF2-40B4-BE49-F238E27FC236}">
                  <a16:creationId xmlns:a16="http://schemas.microsoft.com/office/drawing/2014/main" id="{CF33C46A-2A77-4DDF-B465-EE2B40066CBE}"/>
                </a:ext>
              </a:extLst>
            </p:cNvPr>
            <p:cNvSpPr>
              <a:spLocks noGrp="1" noRot="1" noMove="1" noResize="1" noEditPoints="1" noAdjustHandles="1" noChangeArrowheads="1" noChangeShapeType="1"/>
            </p:cNvSpPr>
            <p:nvPr/>
          </p:nvSpPr>
          <p:spPr>
            <a:xfrm>
              <a:off x="0" y="125928"/>
              <a:ext cx="12192000" cy="685800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D7DFF1-C814-681E-89FE-2E1EF47D398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 y="-37705"/>
              <a:ext cx="12192000" cy="184235"/>
            </a:xfrm>
            <a:prstGeom prst="rect">
              <a:avLst/>
            </a:prstGeom>
          </p:spPr>
        </p:pic>
        <p:grpSp>
          <p:nvGrpSpPr>
            <p:cNvPr id="5" name="Group 4">
              <a:extLst>
                <a:ext uri="{FF2B5EF4-FFF2-40B4-BE49-F238E27FC236}">
                  <a16:creationId xmlns:a16="http://schemas.microsoft.com/office/drawing/2014/main" id="{14EDD762-0ED8-AC43-CADB-7BE190B68611}"/>
                </a:ext>
              </a:extLst>
            </p:cNvPr>
            <p:cNvGrpSpPr>
              <a:grpSpLocks noGrp="1" noUngrp="1" noRot="1" noMove="1" noResize="1"/>
            </p:cNvGrpSpPr>
            <p:nvPr/>
          </p:nvGrpSpPr>
          <p:grpSpPr>
            <a:xfrm>
              <a:off x="7859437" y="2203299"/>
              <a:ext cx="2296274" cy="2296275"/>
              <a:chOff x="10123488" y="387351"/>
              <a:chExt cx="1576387" cy="1576388"/>
            </a:xfrm>
          </p:grpSpPr>
          <p:sp>
            <p:nvSpPr>
              <p:cNvPr id="6" name="Freeform 5">
                <a:extLst>
                  <a:ext uri="{FF2B5EF4-FFF2-40B4-BE49-F238E27FC236}">
                    <a16:creationId xmlns:a16="http://schemas.microsoft.com/office/drawing/2014/main" id="{E6047DD2-794B-29AC-0CFF-EF0EFDBFF4D2}"/>
                  </a:ext>
                </a:extLst>
              </p:cNvPr>
              <p:cNvSpPr>
                <a:spLocks noGrp="1" noRot="1" noMove="1" noResize="1" noEditPoints="1" noAdjustHandles="1" noChangeArrowheads="1" noChangeShapeType="1"/>
              </p:cNvSpPr>
              <p:nvPr/>
            </p:nvSpPr>
            <p:spPr bwMode="auto">
              <a:xfrm>
                <a:off x="10123488" y="387351"/>
                <a:ext cx="1576387" cy="1576388"/>
              </a:xfrm>
              <a:custGeom>
                <a:avLst/>
                <a:gdLst>
                  <a:gd name="T0" fmla="*/ 1879 w 1879"/>
                  <a:gd name="T1" fmla="*/ 939 h 1879"/>
                  <a:gd name="T2" fmla="*/ 1879 w 1879"/>
                  <a:gd name="T3" fmla="*/ 939 h 1879"/>
                  <a:gd name="T4" fmla="*/ 939 w 1879"/>
                  <a:gd name="T5" fmla="*/ 1879 h 1879"/>
                  <a:gd name="T6" fmla="*/ 0 w 1879"/>
                  <a:gd name="T7" fmla="*/ 939 h 1879"/>
                  <a:gd name="T8" fmla="*/ 939 w 1879"/>
                  <a:gd name="T9" fmla="*/ 0 h 1879"/>
                  <a:gd name="T10" fmla="*/ 1879 w 1879"/>
                  <a:gd name="T11" fmla="*/ 939 h 1879"/>
                </a:gdLst>
                <a:ahLst/>
                <a:cxnLst>
                  <a:cxn ang="0">
                    <a:pos x="T0" y="T1"/>
                  </a:cxn>
                  <a:cxn ang="0">
                    <a:pos x="T2" y="T3"/>
                  </a:cxn>
                  <a:cxn ang="0">
                    <a:pos x="T4" y="T5"/>
                  </a:cxn>
                  <a:cxn ang="0">
                    <a:pos x="T6" y="T7"/>
                  </a:cxn>
                  <a:cxn ang="0">
                    <a:pos x="T8" y="T9"/>
                  </a:cxn>
                  <a:cxn ang="0">
                    <a:pos x="T10" y="T11"/>
                  </a:cxn>
                </a:cxnLst>
                <a:rect l="0" t="0" r="r" b="b"/>
                <a:pathLst>
                  <a:path w="1879" h="1879">
                    <a:moveTo>
                      <a:pt x="1879" y="939"/>
                    </a:moveTo>
                    <a:lnTo>
                      <a:pt x="1879" y="939"/>
                    </a:lnTo>
                    <a:cubicBezTo>
                      <a:pt x="1879" y="1458"/>
                      <a:pt x="1459" y="1879"/>
                      <a:pt x="939" y="1879"/>
                    </a:cubicBezTo>
                    <a:cubicBezTo>
                      <a:pt x="420" y="1879"/>
                      <a:pt x="0" y="1458"/>
                      <a:pt x="0" y="939"/>
                    </a:cubicBezTo>
                    <a:cubicBezTo>
                      <a:pt x="0" y="419"/>
                      <a:pt x="420" y="0"/>
                      <a:pt x="939" y="0"/>
                    </a:cubicBezTo>
                    <a:cubicBezTo>
                      <a:pt x="1459" y="0"/>
                      <a:pt x="1879" y="419"/>
                      <a:pt x="1879" y="93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075162FC-66AE-1F25-0F79-5DE5E7E83A7F}"/>
                  </a:ext>
                </a:extLst>
              </p:cNvPr>
              <p:cNvPicPr>
                <a:picLocks noGrp="1" noRot="1" noChangeAspect="1" noMove="1" noResize="1" noEditPoints="1" noAdjustHandles="1" noChangeArrowheads="1" noChangeShapeType="1" noCrop="1"/>
              </p:cNvPicPr>
              <p:nvPr/>
            </p:nvPicPr>
            <p:blipFill>
              <a:blip r:embed="rId5"/>
              <a:stretch>
                <a:fillRect/>
              </a:stretch>
            </p:blipFill>
            <p:spPr>
              <a:xfrm>
                <a:off x="10253256" y="476925"/>
                <a:ext cx="1316850" cy="1292464"/>
              </a:xfrm>
              <a:prstGeom prst="rect">
                <a:avLst/>
              </a:prstGeom>
              <a:ln>
                <a:noFill/>
              </a:ln>
            </p:spPr>
          </p:pic>
        </p:grpSp>
        <p:sp>
          <p:nvSpPr>
            <p:cNvPr id="12" name="TextBox 11">
              <a:extLst>
                <a:ext uri="{FF2B5EF4-FFF2-40B4-BE49-F238E27FC236}">
                  <a16:creationId xmlns:a16="http://schemas.microsoft.com/office/drawing/2014/main" id="{1FCE87A6-854E-6695-75DE-F3A5BEF383DB}"/>
                </a:ext>
              </a:extLst>
            </p:cNvPr>
            <p:cNvSpPr txBox="1">
              <a:spLocks noGrp="1" noRot="1" noMove="1" noResize="1" noEditPoints="1" noAdjustHandles="1" noChangeArrowheads="1" noChangeShapeType="1"/>
            </p:cNvSpPr>
            <p:nvPr/>
          </p:nvSpPr>
          <p:spPr>
            <a:xfrm>
              <a:off x="457200" y="2893737"/>
              <a:ext cx="9180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panose="020B0604020202020204" pitchFamily="34" charset="0"/>
                  <a:cs typeface="Arial" panose="020B0604020202020204" pitchFamily="34" charset="0"/>
                </a:rPr>
                <a:t>4</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Why are meta-skills important? </a:t>
              </a:r>
            </a:p>
          </p:txBody>
        </p:sp>
      </p:grpSp>
    </p:spTree>
    <p:custDataLst>
      <p:tags r:id="rId1"/>
    </p:custDataLst>
    <p:extLst>
      <p:ext uri="{BB962C8B-B14F-4D97-AF65-F5344CB8AC3E}">
        <p14:creationId xmlns:p14="http://schemas.microsoft.com/office/powerpoint/2010/main" val="4144278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2541DB-C0FC-7ADB-8095-05D22C8DD541}"/>
              </a:ext>
            </a:extLst>
          </p:cNvPr>
          <p:cNvGrpSpPr>
            <a:grpSpLocks noGrp="1" noUngrp="1" noRot="1" noMove="1" noResize="1"/>
          </p:cNvGrpSpPr>
          <p:nvPr/>
        </p:nvGrpSpPr>
        <p:grpSpPr>
          <a:xfrm>
            <a:off x="0" y="0"/>
            <a:ext cx="12192000" cy="908720"/>
            <a:chOff x="0" y="0"/>
            <a:chExt cx="12192000" cy="908720"/>
          </a:xfrm>
        </p:grpSpPr>
        <p:sp>
          <p:nvSpPr>
            <p:cNvPr id="4" name="Rectangle 3">
              <a:extLst>
                <a:ext uri="{FF2B5EF4-FFF2-40B4-BE49-F238E27FC236}">
                  <a16:creationId xmlns:a16="http://schemas.microsoft.com/office/drawing/2014/main" id="{DAAE8C6B-16AC-4839-AD8D-2737E4924136}"/>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Self-management </a:t>
              </a:r>
            </a:p>
          </p:txBody>
        </p:sp>
        <p:pic>
          <p:nvPicPr>
            <p:cNvPr id="5" name="Picture 4">
              <a:extLst>
                <a:ext uri="{FF2B5EF4-FFF2-40B4-BE49-F238E27FC236}">
                  <a16:creationId xmlns:a16="http://schemas.microsoft.com/office/drawing/2014/main" id="{F919982F-50D2-FD3A-D7B9-1C71FB33A0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grpSp>
      <p:sp>
        <p:nvSpPr>
          <p:cNvPr id="28" name="TextBox 27">
            <a:extLst>
              <a:ext uri="{FF2B5EF4-FFF2-40B4-BE49-F238E27FC236}">
                <a16:creationId xmlns:a16="http://schemas.microsoft.com/office/drawing/2014/main" id="{635279B9-D7A2-81FE-AE6B-F317DB4181F8}"/>
              </a:ext>
            </a:extLst>
          </p:cNvPr>
          <p:cNvSpPr txBox="1">
            <a:spLocks noGrp="1" noRot="1" noMove="1" noResize="1" noEditPoints="1" noAdjustHandles="1" noChangeArrowheads="1" noChangeShapeType="1"/>
          </p:cNvSpPr>
          <p:nvPr/>
        </p:nvSpPr>
        <p:spPr>
          <a:xfrm>
            <a:off x="634606" y="1163971"/>
            <a:ext cx="10538215" cy="1015663"/>
          </a:xfrm>
          <a:prstGeom prst="rect">
            <a:avLst/>
          </a:prstGeom>
          <a:noFill/>
        </p:spPr>
        <p:txBody>
          <a:bodyPr wrap="square" rtlCol="0">
            <a:spAutoFit/>
          </a:bodyPr>
          <a:lstStyle/>
          <a:p>
            <a:pPr marR="0" lvl="0" defTabSz="914400" rtl="0" eaLnBrk="1" fontAlgn="base"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srgbClr val="009DB5"/>
                </a:solidFill>
                <a:effectLst/>
                <a:uLnTx/>
                <a:uFillTx/>
                <a:latin typeface="Arial" panose="020B0604020202020204" pitchFamily="34" charset="0"/>
                <a:cs typeface="Arial" panose="020B0604020202020204" pitchFamily="34" charset="0"/>
              </a:rPr>
              <a:t>Self-management</a:t>
            </a:r>
            <a:r>
              <a:rPr kumimoji="0" lang="en-GB" sz="2000" b="0" i="0" u="none" strike="noStrike" kern="1200" cap="none" spc="0" normalizeH="0" baseline="0" noProof="0" dirty="0">
                <a:ln>
                  <a:noFill/>
                </a:ln>
                <a:solidFill>
                  <a:srgbClr val="009DB5"/>
                </a:solidFill>
                <a:effectLst/>
                <a:uLnTx/>
                <a:uFillTx/>
                <a:latin typeface="Arial" panose="020B0604020202020204" pitchFamily="34" charset="0"/>
                <a:cs typeface="Arial" panose="020B0604020202020204" pitchFamily="34" charset="0"/>
              </a:rPr>
              <a:t>  </a:t>
            </a:r>
            <a:r>
              <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meta-</a:t>
            </a:r>
            <a:r>
              <a:rPr lang="en-GB" sz="2000" dirty="0">
                <a:latin typeface="Arial" panose="020B0604020202020204" pitchFamily="34" charset="0"/>
                <a:cs typeface="Arial" panose="020B0604020202020204" pitchFamily="34" charset="0"/>
              </a:rPr>
              <a:t>skills </a:t>
            </a:r>
            <a:r>
              <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are all about organising and managing ourselves; </a:t>
            </a:r>
            <a:r>
              <a:rPr kumimoji="0" lang="en-GB"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knowing what’s important, being able to focus and using our initiative </a:t>
            </a:r>
            <a:r>
              <a:rPr lang="en-GB" sz="2000" dirty="0">
                <a:latin typeface="Arial" panose="020B0604020202020204" pitchFamily="34" charset="0"/>
                <a:cs typeface="Arial" panose="020B0604020202020204" pitchFamily="34" charset="0"/>
              </a:rPr>
              <a:t>and being able to</a:t>
            </a:r>
            <a:r>
              <a:rPr kumimoji="0" lang="en-GB"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 adapt t</a:t>
            </a:r>
            <a:r>
              <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o new ideas. </a:t>
            </a:r>
          </a:p>
        </p:txBody>
      </p:sp>
      <p:sp>
        <p:nvSpPr>
          <p:cNvPr id="41" name="Rectangle: Rounded Corners 40">
            <a:extLst>
              <a:ext uri="{FF2B5EF4-FFF2-40B4-BE49-F238E27FC236}">
                <a16:creationId xmlns:a16="http://schemas.microsoft.com/office/drawing/2014/main" id="{77079CEC-1B96-FB43-04DA-F600D3251108}"/>
              </a:ext>
            </a:extLst>
          </p:cNvPr>
          <p:cNvSpPr>
            <a:spLocks noGrp="1" noRot="1" noMove="1" noResize="1" noEditPoints="1" noAdjustHandles="1" noChangeArrowheads="1" noChangeShapeType="1"/>
          </p:cNvSpPr>
          <p:nvPr/>
        </p:nvSpPr>
        <p:spPr>
          <a:xfrm>
            <a:off x="520310" y="1167789"/>
            <a:ext cx="10766809" cy="1021094"/>
          </a:xfrm>
          <a:prstGeom prst="roundRect">
            <a:avLst/>
          </a:prstGeom>
          <a:noFill/>
          <a:ln w="190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9EF9C165-6255-DD8E-1706-754303FF63BA}"/>
              </a:ext>
            </a:extLst>
          </p:cNvPr>
          <p:cNvGrpSpPr>
            <a:grpSpLocks noGrp="1" noUngrp="1" noRot="1" noMove="1" noResize="1"/>
          </p:cNvGrpSpPr>
          <p:nvPr/>
        </p:nvGrpSpPr>
        <p:grpSpPr>
          <a:xfrm>
            <a:off x="520310" y="2415658"/>
            <a:ext cx="10766808" cy="855585"/>
            <a:chOff x="520310" y="2415658"/>
            <a:chExt cx="10766808" cy="855585"/>
          </a:xfrm>
        </p:grpSpPr>
        <p:sp>
          <p:nvSpPr>
            <p:cNvPr id="18" name="Rectangle: Rounded Corners 17">
              <a:extLst>
                <a:ext uri="{FF2B5EF4-FFF2-40B4-BE49-F238E27FC236}">
                  <a16:creationId xmlns:a16="http://schemas.microsoft.com/office/drawing/2014/main" id="{9FE27558-1C53-C0AB-1E54-BCBDCD50F3CD}"/>
                </a:ext>
              </a:extLst>
            </p:cNvPr>
            <p:cNvSpPr>
              <a:spLocks noGrp="1" noRot="1" noMove="1" noResize="1" noEditPoints="1" noAdjustHandles="1" noChangeArrowheads="1" noChangeShapeType="1"/>
            </p:cNvSpPr>
            <p:nvPr/>
          </p:nvSpPr>
          <p:spPr>
            <a:xfrm>
              <a:off x="520310" y="2415658"/>
              <a:ext cx="10766808" cy="855585"/>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9DB5"/>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CA4DAE2B-58EE-6740-9BAC-C1351B06CCB9}"/>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3195" t="26822" r="70787" b="55902"/>
            <a:stretch/>
          </p:blipFill>
          <p:spPr>
            <a:xfrm>
              <a:off x="609241" y="2540024"/>
              <a:ext cx="581269" cy="606852"/>
            </a:xfrm>
            <a:prstGeom prst="rect">
              <a:avLst/>
            </a:prstGeom>
          </p:spPr>
        </p:pic>
        <p:sp>
          <p:nvSpPr>
            <p:cNvPr id="24" name="TextBox 23">
              <a:extLst>
                <a:ext uri="{FF2B5EF4-FFF2-40B4-BE49-F238E27FC236}">
                  <a16:creationId xmlns:a16="http://schemas.microsoft.com/office/drawing/2014/main" id="{8062882B-8250-8993-F97A-BE7374783224}"/>
                </a:ext>
              </a:extLst>
            </p:cNvPr>
            <p:cNvSpPr txBox="1">
              <a:spLocks noGrp="1" noRot="1" noMove="1" noResize="1" noEditPoints="1" noAdjustHandles="1" noChangeArrowheads="1" noChangeShapeType="1"/>
            </p:cNvSpPr>
            <p:nvPr/>
          </p:nvSpPr>
          <p:spPr>
            <a:xfrm>
              <a:off x="1385770" y="2674173"/>
              <a:ext cx="1543144"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9DB5"/>
                  </a:solidFill>
                  <a:effectLst/>
                  <a:uLnTx/>
                  <a:uFillTx/>
                  <a:latin typeface="Arial" panose="020B0604020202020204" pitchFamily="34" charset="0"/>
                  <a:cs typeface="Arial" panose="020B0604020202020204" pitchFamily="34" charset="0"/>
                </a:rPr>
                <a:t>Focusing</a:t>
              </a:r>
            </a:p>
          </p:txBody>
        </p:sp>
        <p:sp>
          <p:nvSpPr>
            <p:cNvPr id="6" name="TextBox 5">
              <a:extLst>
                <a:ext uri="{FF2B5EF4-FFF2-40B4-BE49-F238E27FC236}">
                  <a16:creationId xmlns:a16="http://schemas.microsoft.com/office/drawing/2014/main" id="{892916A1-1360-BC85-70A2-87BFF0BBDF57}"/>
                </a:ext>
              </a:extLst>
            </p:cNvPr>
            <p:cNvSpPr txBox="1">
              <a:spLocks noGrp="1" noRot="1" noMove="1" noResize="1" noEditPoints="1" noAdjustHandles="1" noChangeArrowheads="1" noChangeShapeType="1"/>
            </p:cNvSpPr>
            <p:nvPr/>
          </p:nvSpPr>
          <p:spPr>
            <a:xfrm>
              <a:off x="2597658" y="2551063"/>
              <a:ext cx="8407530" cy="584775"/>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Can you pay attention in order to finish what you are doing? By ignoring distractions and concentrating on what’s important you will complete a task quicker and more effectively.      </a:t>
              </a:r>
            </a:p>
          </p:txBody>
        </p:sp>
      </p:grpSp>
      <p:grpSp>
        <p:nvGrpSpPr>
          <p:cNvPr id="11" name="Group 10">
            <a:extLst>
              <a:ext uri="{FF2B5EF4-FFF2-40B4-BE49-F238E27FC236}">
                <a16:creationId xmlns:a16="http://schemas.microsoft.com/office/drawing/2014/main" id="{FC2D767D-DAFC-3DBC-D769-FF2530115EAA}"/>
              </a:ext>
            </a:extLst>
          </p:cNvPr>
          <p:cNvGrpSpPr>
            <a:grpSpLocks noGrp="1" noUngrp="1" noRot="1" noMove="1" noResize="1"/>
          </p:cNvGrpSpPr>
          <p:nvPr/>
        </p:nvGrpSpPr>
        <p:grpSpPr>
          <a:xfrm>
            <a:off x="520310" y="3476328"/>
            <a:ext cx="10766808" cy="858083"/>
            <a:chOff x="520310" y="3456767"/>
            <a:chExt cx="10766808" cy="858083"/>
          </a:xfrm>
        </p:grpSpPr>
        <p:sp>
          <p:nvSpPr>
            <p:cNvPr id="19" name="Rectangle: Rounded Corners 18">
              <a:extLst>
                <a:ext uri="{FF2B5EF4-FFF2-40B4-BE49-F238E27FC236}">
                  <a16:creationId xmlns:a16="http://schemas.microsoft.com/office/drawing/2014/main" id="{A69E6093-3065-7D29-8952-F85749538CC2}"/>
                </a:ext>
              </a:extLst>
            </p:cNvPr>
            <p:cNvSpPr>
              <a:spLocks noGrp="1" noRot="1" noMove="1" noResize="1" noEditPoints="1" noAdjustHandles="1" noChangeArrowheads="1" noChangeShapeType="1"/>
            </p:cNvSpPr>
            <p:nvPr/>
          </p:nvSpPr>
          <p:spPr>
            <a:xfrm>
              <a:off x="520310" y="3456767"/>
              <a:ext cx="10766808" cy="858083"/>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44F4AC1-4B6A-C2C5-2B51-362CF59B2460}"/>
                </a:ext>
              </a:extLst>
            </p:cNvPr>
            <p:cNvSpPr txBox="1">
              <a:spLocks noGrp="1" noRot="1" noMove="1" noResize="1" noEditPoints="1" noAdjustHandles="1" noChangeArrowheads="1" noChangeShapeType="1"/>
            </p:cNvSpPr>
            <p:nvPr/>
          </p:nvSpPr>
          <p:spPr>
            <a:xfrm>
              <a:off x="1385770" y="3716531"/>
              <a:ext cx="14223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9DB5"/>
                  </a:solidFill>
                  <a:effectLst/>
                  <a:uLnTx/>
                  <a:uFillTx/>
                  <a:latin typeface="Arial" panose="020B0604020202020204" pitchFamily="34" charset="0"/>
                  <a:cs typeface="Arial" panose="020B0604020202020204" pitchFamily="34" charset="0"/>
                </a:rPr>
                <a:t>Integrity</a:t>
              </a:r>
            </a:p>
          </p:txBody>
        </p:sp>
        <p:pic>
          <p:nvPicPr>
            <p:cNvPr id="29" name="Picture 28">
              <a:extLst>
                <a:ext uri="{FF2B5EF4-FFF2-40B4-BE49-F238E27FC236}">
                  <a16:creationId xmlns:a16="http://schemas.microsoft.com/office/drawing/2014/main" id="{C08A97A4-53F0-CF5A-EA3E-0A4C3CBD2DC4}"/>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3360" t="44574" r="70622" b="38150"/>
            <a:stretch/>
          </p:blipFill>
          <p:spPr>
            <a:xfrm>
              <a:off x="609241" y="3593997"/>
              <a:ext cx="581269" cy="583623"/>
            </a:xfrm>
            <a:prstGeom prst="rect">
              <a:avLst/>
            </a:prstGeom>
          </p:spPr>
        </p:pic>
        <p:sp>
          <p:nvSpPr>
            <p:cNvPr id="8" name="TextBox 7">
              <a:extLst>
                <a:ext uri="{FF2B5EF4-FFF2-40B4-BE49-F238E27FC236}">
                  <a16:creationId xmlns:a16="http://schemas.microsoft.com/office/drawing/2014/main" id="{7D6032F6-54BE-A5A5-E0F0-F2E597BA8442}"/>
                </a:ext>
              </a:extLst>
            </p:cNvPr>
            <p:cNvSpPr txBox="1">
              <a:spLocks noGrp="1" noRot="1" noMove="1" noResize="1" noEditPoints="1" noAdjustHandles="1" noChangeArrowheads="1" noChangeShapeType="1"/>
            </p:cNvSpPr>
            <p:nvPr/>
          </p:nvSpPr>
          <p:spPr>
            <a:xfrm>
              <a:off x="2597658" y="3618043"/>
              <a:ext cx="8565137" cy="535531"/>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Are you respectful of other people and understand that they may have different ideas and ways of doing things? The way you speak and behave has an impact on other people.  </a:t>
              </a:r>
            </a:p>
          </p:txBody>
        </p:sp>
      </p:grpSp>
      <p:grpSp>
        <p:nvGrpSpPr>
          <p:cNvPr id="2" name="Group 1">
            <a:extLst>
              <a:ext uri="{FF2B5EF4-FFF2-40B4-BE49-F238E27FC236}">
                <a16:creationId xmlns:a16="http://schemas.microsoft.com/office/drawing/2014/main" id="{E1ABC7F0-C1EF-569D-470A-5EFB076CD80E}"/>
              </a:ext>
            </a:extLst>
          </p:cNvPr>
          <p:cNvGrpSpPr>
            <a:grpSpLocks noGrp="1" noUngrp="1" noRot="1" noMove="1" noResize="1"/>
          </p:cNvGrpSpPr>
          <p:nvPr/>
        </p:nvGrpSpPr>
        <p:grpSpPr>
          <a:xfrm>
            <a:off x="520310" y="5583114"/>
            <a:ext cx="10766808" cy="858083"/>
            <a:chOff x="520310" y="5583114"/>
            <a:chExt cx="10766808" cy="858083"/>
          </a:xfrm>
        </p:grpSpPr>
        <p:sp>
          <p:nvSpPr>
            <p:cNvPr id="21" name="Rectangle: Rounded Corners 20">
              <a:extLst>
                <a:ext uri="{FF2B5EF4-FFF2-40B4-BE49-F238E27FC236}">
                  <a16:creationId xmlns:a16="http://schemas.microsoft.com/office/drawing/2014/main" id="{364CA3AA-7473-881E-60E5-45A422AFEF6A}"/>
                </a:ext>
              </a:extLst>
            </p:cNvPr>
            <p:cNvSpPr>
              <a:spLocks noGrp="1" noRot="1" noMove="1" noResize="1" noEditPoints="1" noAdjustHandles="1" noChangeArrowheads="1" noChangeShapeType="1"/>
            </p:cNvSpPr>
            <p:nvPr/>
          </p:nvSpPr>
          <p:spPr>
            <a:xfrm>
              <a:off x="520310" y="5583114"/>
              <a:ext cx="10766808" cy="858083"/>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38B3D62-BFC5-7F98-818E-8E8F7604E3F2}"/>
                </a:ext>
              </a:extLst>
            </p:cNvPr>
            <p:cNvSpPr txBox="1">
              <a:spLocks noGrp="1" noRot="1" noMove="1" noResize="1" noEditPoints="1" noAdjustHandles="1" noChangeArrowheads="1" noChangeShapeType="1"/>
            </p:cNvSpPr>
            <p:nvPr/>
          </p:nvSpPr>
          <p:spPr>
            <a:xfrm>
              <a:off x="1385770" y="5842878"/>
              <a:ext cx="14433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9DB5"/>
                  </a:solidFill>
                  <a:effectLst/>
                  <a:uLnTx/>
                  <a:uFillTx/>
                  <a:latin typeface="Arial" panose="020B0604020202020204" pitchFamily="34" charset="0"/>
                  <a:cs typeface="Arial" panose="020B0604020202020204" pitchFamily="34" charset="0"/>
                </a:rPr>
                <a:t>Initiative</a:t>
              </a:r>
            </a:p>
          </p:txBody>
        </p:sp>
        <p:pic>
          <p:nvPicPr>
            <p:cNvPr id="32" name="Picture 31">
              <a:extLst>
                <a:ext uri="{FF2B5EF4-FFF2-40B4-BE49-F238E27FC236}">
                  <a16:creationId xmlns:a16="http://schemas.microsoft.com/office/drawing/2014/main" id="{AA489032-F8C0-D382-C0CA-66A98989E749}"/>
                </a:ext>
              </a:extLst>
            </p:cNvPr>
            <p:cNvPicPr>
              <a:picLocks noGrp="1" noRot="1" noChangeAspect="1" noMove="1" noResize="1" noEditPoints="1" noAdjustHandles="1" noChangeArrowheads="1" noChangeShapeType="1" noCrop="1"/>
            </p:cNvPicPr>
            <p:nvPr/>
          </p:nvPicPr>
          <p:blipFill>
            <a:blip r:embed="rId6"/>
            <a:stretch>
              <a:fillRect/>
            </a:stretch>
          </p:blipFill>
          <p:spPr>
            <a:xfrm>
              <a:off x="614851" y="5716589"/>
              <a:ext cx="570049" cy="591132"/>
            </a:xfrm>
            <a:prstGeom prst="rect">
              <a:avLst/>
            </a:prstGeom>
          </p:spPr>
        </p:pic>
        <p:sp>
          <p:nvSpPr>
            <p:cNvPr id="10" name="TextBox 9">
              <a:extLst>
                <a:ext uri="{FF2B5EF4-FFF2-40B4-BE49-F238E27FC236}">
                  <a16:creationId xmlns:a16="http://schemas.microsoft.com/office/drawing/2014/main" id="{A6573197-18C7-93EB-A2B3-AFC9522849C4}"/>
                </a:ext>
              </a:extLst>
            </p:cNvPr>
            <p:cNvSpPr txBox="1">
              <a:spLocks noGrp="1" noRot="1" noMove="1" noResize="1" noEditPoints="1" noAdjustHandles="1" noChangeArrowheads="1" noChangeShapeType="1"/>
            </p:cNvSpPr>
            <p:nvPr/>
          </p:nvSpPr>
          <p:spPr>
            <a:xfrm>
              <a:off x="2597658" y="5744390"/>
              <a:ext cx="8486333" cy="535531"/>
            </a:xfrm>
            <a:prstGeom prst="rect">
              <a:avLst/>
            </a:prstGeom>
            <a:noFill/>
          </p:spPr>
          <p:txBody>
            <a:bodyPr wrap="square" rtlCol="0">
              <a:spAutoFit/>
            </a:bodyPr>
            <a:lstStyle/>
            <a:p>
              <a:pPr lvl="0">
                <a:lnSpc>
                  <a:spcPct val="90000"/>
                </a:lnSpc>
                <a:spcBef>
                  <a:spcPts val="100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you work on your own and </a:t>
              </a:r>
              <a:r>
                <a:rPr lang="en-US" sz="1600" dirty="0">
                  <a:solidFill>
                    <a:prstClr val="black"/>
                  </a:solidFill>
                  <a:latin typeface="Arial" panose="020B0604020202020204" pitchFamily="34" charset="0"/>
                  <a:cs typeface="Arial" panose="020B0604020202020204" pitchFamily="34" charset="0"/>
                </a:rPr>
                <a:t>do things without being asked? Trusting you own decisions and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trying new ways of doing things helps you to create new ideas and solve problems. </a:t>
              </a:r>
            </a:p>
          </p:txBody>
        </p:sp>
      </p:grpSp>
      <p:grpSp>
        <p:nvGrpSpPr>
          <p:cNvPr id="3" name="Group 2">
            <a:extLst>
              <a:ext uri="{FF2B5EF4-FFF2-40B4-BE49-F238E27FC236}">
                <a16:creationId xmlns:a16="http://schemas.microsoft.com/office/drawing/2014/main" id="{6DB69B90-2DB5-B557-A664-A548B55A40EC}"/>
              </a:ext>
            </a:extLst>
          </p:cNvPr>
          <p:cNvGrpSpPr>
            <a:grpSpLocks noGrp="1" noUngrp="1" noRot="1" noMove="1" noResize="1"/>
          </p:cNvGrpSpPr>
          <p:nvPr/>
        </p:nvGrpSpPr>
        <p:grpSpPr>
          <a:xfrm>
            <a:off x="520310" y="4539496"/>
            <a:ext cx="10766808" cy="838532"/>
            <a:chOff x="520310" y="4539127"/>
            <a:chExt cx="10766808" cy="838532"/>
          </a:xfrm>
        </p:grpSpPr>
        <p:sp>
          <p:nvSpPr>
            <p:cNvPr id="20" name="Rectangle: Rounded Corners 19">
              <a:extLst>
                <a:ext uri="{FF2B5EF4-FFF2-40B4-BE49-F238E27FC236}">
                  <a16:creationId xmlns:a16="http://schemas.microsoft.com/office/drawing/2014/main" id="{31AF1491-6AB4-3B9C-9F15-5F6D685D7088}"/>
                </a:ext>
              </a:extLst>
            </p:cNvPr>
            <p:cNvSpPr>
              <a:spLocks noGrp="1" noRot="1" noMove="1" noResize="1" noEditPoints="1" noAdjustHandles="1" noChangeArrowheads="1" noChangeShapeType="1"/>
            </p:cNvSpPr>
            <p:nvPr/>
          </p:nvSpPr>
          <p:spPr>
            <a:xfrm>
              <a:off x="520310" y="4539127"/>
              <a:ext cx="10766808" cy="838532"/>
            </a:xfrm>
            <a:prstGeom prst="roundRect">
              <a:avLst/>
            </a:prstGeom>
            <a:solidFill>
              <a:schemeClr val="bg1"/>
            </a:solidFill>
            <a:ln w="571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3B3728A-12E4-0631-076D-BA30BCE55C13}"/>
                </a:ext>
              </a:extLst>
            </p:cNvPr>
            <p:cNvSpPr txBox="1">
              <a:spLocks noGrp="1" noRot="1" noMove="1" noResize="1" noEditPoints="1" noAdjustHandles="1" noChangeArrowheads="1" noChangeShapeType="1"/>
            </p:cNvSpPr>
            <p:nvPr/>
          </p:nvSpPr>
          <p:spPr>
            <a:xfrm>
              <a:off x="1385770" y="4789116"/>
              <a:ext cx="13693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9DB5"/>
                  </a:solidFill>
                  <a:effectLst/>
                  <a:uLnTx/>
                  <a:uFillTx/>
                  <a:latin typeface="Arial" panose="020B0604020202020204" pitchFamily="34" charset="0"/>
                  <a:cs typeface="Arial" panose="020B0604020202020204" pitchFamily="34" charset="0"/>
                </a:rPr>
                <a:t>Adapting</a:t>
              </a:r>
            </a:p>
          </p:txBody>
        </p:sp>
        <p:pic>
          <p:nvPicPr>
            <p:cNvPr id="30" name="Picture 29">
              <a:extLst>
                <a:ext uri="{FF2B5EF4-FFF2-40B4-BE49-F238E27FC236}">
                  <a16:creationId xmlns:a16="http://schemas.microsoft.com/office/drawing/2014/main" id="{0DCD2CD7-1160-6F67-19B7-4BEAE1E908A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2516" t="64083" r="69652" b="18641"/>
            <a:stretch/>
          </p:blipFill>
          <p:spPr>
            <a:xfrm>
              <a:off x="614850" y="4662236"/>
              <a:ext cx="570051" cy="592314"/>
            </a:xfrm>
            <a:prstGeom prst="rect">
              <a:avLst/>
            </a:prstGeom>
          </p:spPr>
        </p:pic>
        <p:sp>
          <p:nvSpPr>
            <p:cNvPr id="13" name="TextBox 12">
              <a:extLst>
                <a:ext uri="{FF2B5EF4-FFF2-40B4-BE49-F238E27FC236}">
                  <a16:creationId xmlns:a16="http://schemas.microsoft.com/office/drawing/2014/main" id="{C9B13DD6-A2C0-8A70-9EAB-33488967340F}"/>
                </a:ext>
              </a:extLst>
            </p:cNvPr>
            <p:cNvSpPr txBox="1">
              <a:spLocks noGrp="1" noRot="1" noMove="1" noResize="1" noEditPoints="1" noAdjustHandles="1" noChangeArrowheads="1" noChangeShapeType="1"/>
            </p:cNvSpPr>
            <p:nvPr/>
          </p:nvSpPr>
          <p:spPr>
            <a:xfrm>
              <a:off x="2597658" y="4650617"/>
              <a:ext cx="8572680" cy="615553"/>
            </a:xfrm>
            <a:prstGeom prst="rect">
              <a:avLst/>
            </a:prstGeom>
            <a:noFill/>
          </p:spPr>
          <p:txBody>
            <a:bodyPr wrap="square" lIns="91440" tIns="45720" rIns="91440" bIns="45720" rtlCol="0" anchor="t">
              <a:spAutoFit/>
            </a:bodyPr>
            <a:lstStyle/>
            <a:p>
              <a:r>
                <a:rPr lang="en-GB" sz="1600">
                  <a:latin typeface="Arial"/>
                  <a:cs typeface="Arial"/>
                </a:rPr>
                <a:t>Are you able to adjust to new ideas and changes?  Having a positive attitude and resilience means you are be able to be flexible in your approach when things don’t go to plan.</a:t>
              </a:r>
              <a:r>
                <a:rPr lang="en-GB"/>
                <a:t> </a:t>
              </a:r>
            </a:p>
          </p:txBody>
        </p:sp>
      </p:grpSp>
      <p:pic>
        <p:nvPicPr>
          <p:cNvPr id="47" name="Graphic 46">
            <a:extLst>
              <a:ext uri="{FF2B5EF4-FFF2-40B4-BE49-F238E27FC236}">
                <a16:creationId xmlns:a16="http://schemas.microsoft.com/office/drawing/2014/main" id="{89A03CB8-110F-C3B1-AAA1-8E0092C6720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0470" y="201184"/>
            <a:ext cx="598356" cy="583754"/>
          </a:xfrm>
          <a:prstGeom prst="rect">
            <a:avLst/>
          </a:prstGeom>
        </p:spPr>
      </p:pic>
    </p:spTree>
    <p:custDataLst>
      <p:tags r:id="rId1"/>
    </p:custDataLst>
    <p:extLst>
      <p:ext uri="{BB962C8B-B14F-4D97-AF65-F5344CB8AC3E}">
        <p14:creationId xmlns:p14="http://schemas.microsoft.com/office/powerpoint/2010/main" val="284948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A9950E8-3B83-902D-EE0A-408ADD6AC874}"/>
              </a:ext>
            </a:extLst>
          </p:cNvPr>
          <p:cNvGrpSpPr>
            <a:grpSpLocks noGrp="1" noUngrp="1" noRot="1" noMove="1" noResize="1"/>
          </p:cNvGrpSpPr>
          <p:nvPr/>
        </p:nvGrpSpPr>
        <p:grpSpPr>
          <a:xfrm>
            <a:off x="0" y="0"/>
            <a:ext cx="12192000" cy="6406929"/>
            <a:chOff x="0" y="0"/>
            <a:chExt cx="12192000" cy="6406929"/>
          </a:xfrm>
        </p:grpSpPr>
        <p:grpSp>
          <p:nvGrpSpPr>
            <p:cNvPr id="9" name="Group 8">
              <a:extLst>
                <a:ext uri="{FF2B5EF4-FFF2-40B4-BE49-F238E27FC236}">
                  <a16:creationId xmlns:a16="http://schemas.microsoft.com/office/drawing/2014/main" id="{012541DB-C0FC-7ADB-8095-05D22C8DD541}"/>
                </a:ext>
              </a:extLst>
            </p:cNvPr>
            <p:cNvGrpSpPr>
              <a:grpSpLocks noGrp="1" noUngrp="1" noRot="1" noMove="1" noResize="1"/>
            </p:cNvGrpSpPr>
            <p:nvPr/>
          </p:nvGrpSpPr>
          <p:grpSpPr>
            <a:xfrm>
              <a:off x="0" y="0"/>
              <a:ext cx="12192000" cy="908720"/>
              <a:chOff x="0" y="0"/>
              <a:chExt cx="12192000" cy="908720"/>
            </a:xfrm>
          </p:grpSpPr>
          <p:sp>
            <p:nvSpPr>
              <p:cNvPr id="4" name="Rectangle 3">
                <a:extLst>
                  <a:ext uri="{FF2B5EF4-FFF2-40B4-BE49-F238E27FC236}">
                    <a16:creationId xmlns:a16="http://schemas.microsoft.com/office/drawing/2014/main" id="{DAAE8C6B-16AC-4839-AD8D-2737E4924136}"/>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Social Intelligence  </a:t>
                </a:r>
              </a:p>
            </p:txBody>
          </p:sp>
          <p:pic>
            <p:nvPicPr>
              <p:cNvPr id="5" name="Picture 4">
                <a:extLst>
                  <a:ext uri="{FF2B5EF4-FFF2-40B4-BE49-F238E27FC236}">
                    <a16:creationId xmlns:a16="http://schemas.microsoft.com/office/drawing/2014/main" id="{F919982F-50D2-FD3A-D7B9-1C71FB33A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grpSp>
        <p:sp>
          <p:nvSpPr>
            <p:cNvPr id="41" name="Rectangle: Rounded Corners 40">
              <a:extLst>
                <a:ext uri="{FF2B5EF4-FFF2-40B4-BE49-F238E27FC236}">
                  <a16:creationId xmlns:a16="http://schemas.microsoft.com/office/drawing/2014/main" id="{77079CEC-1B96-FB43-04DA-F600D3251108}"/>
                </a:ext>
              </a:extLst>
            </p:cNvPr>
            <p:cNvSpPr>
              <a:spLocks noGrp="1" noRot="1" noMove="1" noResize="1" noEditPoints="1" noAdjustHandles="1" noChangeArrowheads="1" noChangeShapeType="1"/>
            </p:cNvSpPr>
            <p:nvPr/>
          </p:nvSpPr>
          <p:spPr>
            <a:xfrm>
              <a:off x="520310" y="1167789"/>
              <a:ext cx="10766809" cy="1021094"/>
            </a:xfrm>
            <a:prstGeom prst="roundRect">
              <a:avLst/>
            </a:prstGeom>
            <a:noFill/>
            <a:ln w="19050">
              <a:solidFill>
                <a:srgbClr val="584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B32F331-A5DA-261B-48F4-F92F0D6DA9E2}"/>
                </a:ext>
              </a:extLst>
            </p:cNvPr>
            <p:cNvSpPr txBox="1">
              <a:spLocks noGrp="1" noRot="1" noMove="1" noResize="1" noEditPoints="1" noAdjustHandles="1" noChangeArrowheads="1" noChangeShapeType="1"/>
            </p:cNvSpPr>
            <p:nvPr/>
          </p:nvSpPr>
          <p:spPr>
            <a:xfrm>
              <a:off x="534598" y="1186684"/>
              <a:ext cx="10752521" cy="1015663"/>
            </a:xfrm>
            <a:prstGeom prst="rect">
              <a:avLst/>
            </a:prstGeom>
            <a:noFill/>
          </p:spPr>
          <p:txBody>
            <a:bodyPr wrap="square">
              <a:spAutoFit/>
            </a:bodyPr>
            <a:lstStyle/>
            <a:p>
              <a:pPr marL="85725" marR="0" lvl="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8427E"/>
                  </a:solidFill>
                  <a:effectLst/>
                  <a:uLnTx/>
                  <a:uFillTx/>
                  <a:latin typeface="Arial" panose="020B0604020202020204" pitchFamily="34" charset="0"/>
                  <a:ea typeface="+mn-ea"/>
                  <a:cs typeface="Arial" panose="020B0604020202020204" pitchFamily="34" charset="0"/>
                </a:rPr>
                <a:t>Social Intelligence </a:t>
              </a:r>
              <a:r>
                <a:rPr kumimoji="0" lang="en-GB"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is about building and maintaining relationships; </a:t>
              </a:r>
              <a:r>
                <a:rPr kumimoji="0" lang="en-GB"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communicating effectively and relating to others with empathy,  being able to collaborate and knowing when and how to take the lead. </a:t>
              </a:r>
            </a:p>
          </p:txBody>
        </p:sp>
        <p:grpSp>
          <p:nvGrpSpPr>
            <p:cNvPr id="16" name="Group 15">
              <a:extLst>
                <a:ext uri="{FF2B5EF4-FFF2-40B4-BE49-F238E27FC236}">
                  <a16:creationId xmlns:a16="http://schemas.microsoft.com/office/drawing/2014/main" id="{17F807F8-82D4-8AE7-B557-83C9AAED2C73}"/>
                </a:ext>
              </a:extLst>
            </p:cNvPr>
            <p:cNvGrpSpPr>
              <a:grpSpLocks noGrp="1" noUngrp="1" noRot="1" noMove="1" noResize="1"/>
            </p:cNvGrpSpPr>
            <p:nvPr/>
          </p:nvGrpSpPr>
          <p:grpSpPr>
            <a:xfrm>
              <a:off x="545944" y="2459479"/>
              <a:ext cx="10766809" cy="855585"/>
              <a:chOff x="545944" y="2459479"/>
              <a:chExt cx="10766809" cy="855585"/>
            </a:xfrm>
          </p:grpSpPr>
          <p:sp>
            <p:nvSpPr>
              <p:cNvPr id="43" name="Rectangle: Rounded Corners 42">
                <a:extLst>
                  <a:ext uri="{FF2B5EF4-FFF2-40B4-BE49-F238E27FC236}">
                    <a16:creationId xmlns:a16="http://schemas.microsoft.com/office/drawing/2014/main" id="{DE36B2C2-DFC6-B1E0-319A-2735705A3B53}"/>
                  </a:ext>
                </a:extLst>
              </p:cNvPr>
              <p:cNvSpPr>
                <a:spLocks noGrp="1" noRot="1" noMove="1" noResize="1" noEditPoints="1" noAdjustHandles="1" noChangeArrowheads="1" noChangeShapeType="1"/>
              </p:cNvSpPr>
              <p:nvPr/>
            </p:nvSpPr>
            <p:spPr>
              <a:xfrm>
                <a:off x="545944" y="2459479"/>
                <a:ext cx="10766809"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5841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821CC489-621E-5F78-C541-6CF8FFA0D6AD}"/>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57207" t="25406" r="34961" b="57318"/>
              <a:stretch/>
            </p:blipFill>
            <p:spPr>
              <a:xfrm>
                <a:off x="637119" y="2583845"/>
                <a:ext cx="560976" cy="606852"/>
              </a:xfrm>
              <a:prstGeom prst="rect">
                <a:avLst/>
              </a:prstGeom>
            </p:spPr>
          </p:pic>
          <p:sp>
            <p:nvSpPr>
              <p:cNvPr id="49" name="TextBox 48">
                <a:extLst>
                  <a:ext uri="{FF2B5EF4-FFF2-40B4-BE49-F238E27FC236}">
                    <a16:creationId xmlns:a16="http://schemas.microsoft.com/office/drawing/2014/main" id="{2FEFA752-3BA0-3807-7237-780E36B6CF09}"/>
                  </a:ext>
                </a:extLst>
              </p:cNvPr>
              <p:cNvSpPr txBox="1">
                <a:spLocks noGrp="1" noRot="1" noMove="1" noResize="1" noEditPoints="1" noAdjustHandles="1" noChangeArrowheads="1" noChangeShapeType="1"/>
              </p:cNvSpPr>
              <p:nvPr/>
            </p:nvSpPr>
            <p:spPr>
              <a:xfrm>
                <a:off x="1239956" y="2717994"/>
                <a:ext cx="17240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8417E"/>
                    </a:solidFill>
                    <a:effectLst/>
                    <a:uLnTx/>
                    <a:uFillTx/>
                    <a:latin typeface="Arial" panose="020B0604020202020204" pitchFamily="34" charset="0"/>
                    <a:cs typeface="Arial" panose="020B0604020202020204" pitchFamily="34" charset="0"/>
                  </a:rPr>
                  <a:t>Communicating</a:t>
                </a:r>
              </a:p>
            </p:txBody>
          </p:sp>
          <p:sp>
            <p:nvSpPr>
              <p:cNvPr id="2" name="TextBox 1">
                <a:extLst>
                  <a:ext uri="{FF2B5EF4-FFF2-40B4-BE49-F238E27FC236}">
                    <a16:creationId xmlns:a16="http://schemas.microsoft.com/office/drawing/2014/main" id="{280B32F5-73B9-4AF7-1293-39333126A784}"/>
                  </a:ext>
                </a:extLst>
              </p:cNvPr>
              <p:cNvSpPr txBox="1">
                <a:spLocks noGrp="1" noRot="1" noMove="1" noResize="1" noEditPoints="1" noAdjustHandles="1" noChangeArrowheads="1" noChangeShapeType="1"/>
              </p:cNvSpPr>
              <p:nvPr/>
            </p:nvSpPr>
            <p:spPr>
              <a:xfrm>
                <a:off x="2869124" y="2471773"/>
                <a:ext cx="7991476" cy="830997"/>
              </a:xfrm>
              <a:prstGeom prst="rect">
                <a:avLst/>
              </a:prstGeom>
              <a:noFill/>
            </p:spPr>
            <p:txBody>
              <a:bodyPr wrap="square" lIns="91440" tIns="45720" rIns="91440" bIns="45720" rtlCol="0" anchor="t">
                <a:spAutoFit/>
              </a:bodyPr>
              <a:lstStyle/>
              <a:p>
                <a:r>
                  <a:rPr lang="en-GB" sz="1600" dirty="0">
                    <a:latin typeface="Arial"/>
                    <a:cs typeface="Arial"/>
                  </a:rPr>
                  <a:t>Do you really listen to other people and then ask questions to make sure you understand information?  Explaining and sharing information in different ways ensures everyone can understand. </a:t>
                </a:r>
                <a:endParaRPr lang="en-GB" sz="16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D7E00E4-2024-E074-5893-DACDEBC98B94}"/>
                </a:ext>
              </a:extLst>
            </p:cNvPr>
            <p:cNvGrpSpPr>
              <a:grpSpLocks noGrp="1" noUngrp="1" noRot="1" noMove="1" noResize="1"/>
            </p:cNvGrpSpPr>
            <p:nvPr/>
          </p:nvGrpSpPr>
          <p:grpSpPr>
            <a:xfrm>
              <a:off x="545945" y="3490101"/>
              <a:ext cx="10766808" cy="855585"/>
              <a:chOff x="545945" y="3550757"/>
              <a:chExt cx="10766808" cy="855585"/>
            </a:xfrm>
          </p:grpSpPr>
          <p:sp>
            <p:nvSpPr>
              <p:cNvPr id="51" name="Rectangle: Rounded Corners 50">
                <a:extLst>
                  <a:ext uri="{FF2B5EF4-FFF2-40B4-BE49-F238E27FC236}">
                    <a16:creationId xmlns:a16="http://schemas.microsoft.com/office/drawing/2014/main" id="{C8920140-BF47-0FCC-8856-74C783D0F7B7}"/>
                  </a:ext>
                </a:extLst>
              </p:cNvPr>
              <p:cNvSpPr>
                <a:spLocks noGrp="1" noRot="1" noMove="1" noResize="1" noEditPoints="1" noAdjustHandles="1" noChangeArrowheads="1" noChangeShapeType="1"/>
              </p:cNvSpPr>
              <p:nvPr/>
            </p:nvSpPr>
            <p:spPr>
              <a:xfrm>
                <a:off x="545945" y="3550757"/>
                <a:ext cx="10766808"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8417E"/>
                    </a:solidFill>
                    <a:effectLst/>
                    <a:uLnTx/>
                    <a:uFillTx/>
                    <a:latin typeface="Calibri" panose="020F0502020204030204"/>
                    <a:ea typeface="+mn-ea"/>
                    <a:cs typeface="+mn-cs"/>
                  </a:rPr>
                  <a:t>.  </a:t>
                </a: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EA4A56A3-B864-0B0D-E193-41F1B03F87FB}"/>
                  </a:ext>
                </a:extLst>
              </p:cNvPr>
              <p:cNvPicPr>
                <a:picLocks noGrp="1" noRot="1" noChangeAspect="1" noMove="1" noResize="1" noEditPoints="1" noAdjustHandles="1" noChangeArrowheads="1" noChangeShapeType="1" noCrop="1"/>
              </p:cNvPicPr>
              <p:nvPr/>
            </p:nvPicPr>
            <p:blipFill>
              <a:blip r:embed="rId6"/>
              <a:stretch>
                <a:fillRect/>
              </a:stretch>
            </p:blipFill>
            <p:spPr>
              <a:xfrm>
                <a:off x="626973" y="3675123"/>
                <a:ext cx="581269" cy="606852"/>
              </a:xfrm>
              <a:prstGeom prst="rect">
                <a:avLst/>
              </a:prstGeom>
            </p:spPr>
          </p:pic>
          <p:sp>
            <p:nvSpPr>
              <p:cNvPr id="57" name="TextBox 56">
                <a:extLst>
                  <a:ext uri="{FF2B5EF4-FFF2-40B4-BE49-F238E27FC236}">
                    <a16:creationId xmlns:a16="http://schemas.microsoft.com/office/drawing/2014/main" id="{00AF8C34-7C54-34DF-4658-D5B11325AA11}"/>
                  </a:ext>
                </a:extLst>
              </p:cNvPr>
              <p:cNvSpPr txBox="1">
                <a:spLocks noGrp="1" noRot="1" noMove="1" noResize="1" noEditPoints="1" noAdjustHandles="1" noChangeArrowheads="1" noChangeShapeType="1"/>
              </p:cNvSpPr>
              <p:nvPr/>
            </p:nvSpPr>
            <p:spPr>
              <a:xfrm>
                <a:off x="1239956" y="3809272"/>
                <a:ext cx="8953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8417E"/>
                    </a:solidFill>
                    <a:effectLst/>
                    <a:uLnTx/>
                    <a:uFillTx/>
                    <a:latin typeface="Arial" panose="020B0604020202020204" pitchFamily="34" charset="0"/>
                    <a:cs typeface="Arial" panose="020B0604020202020204" pitchFamily="34" charset="0"/>
                  </a:rPr>
                  <a:t>Feeling</a:t>
                </a:r>
              </a:p>
            </p:txBody>
          </p:sp>
          <p:sp>
            <p:nvSpPr>
              <p:cNvPr id="6" name="TextBox 5">
                <a:extLst>
                  <a:ext uri="{FF2B5EF4-FFF2-40B4-BE49-F238E27FC236}">
                    <a16:creationId xmlns:a16="http://schemas.microsoft.com/office/drawing/2014/main" id="{81E47314-DA63-32C8-AAD8-40F5DC055D80}"/>
                  </a:ext>
                </a:extLst>
              </p:cNvPr>
              <p:cNvSpPr txBox="1">
                <a:spLocks noGrp="1" noRot="1" noMove="1" noResize="1" noEditPoints="1" noAdjustHandles="1" noChangeArrowheads="1" noChangeShapeType="1"/>
              </p:cNvSpPr>
              <p:nvPr/>
            </p:nvSpPr>
            <p:spPr>
              <a:xfrm>
                <a:off x="2869124" y="3686162"/>
                <a:ext cx="8055305" cy="584775"/>
              </a:xfrm>
              <a:prstGeom prst="rect">
                <a:avLst/>
              </a:prstGeom>
              <a:noFill/>
            </p:spPr>
            <p:txBody>
              <a:bodyPr wrap="square" lIns="91440" tIns="45720" rIns="91440" bIns="45720" rtlCol="0" anchor="t">
                <a:spAutoFit/>
              </a:bodyPr>
              <a:lstStyle/>
              <a:p>
                <a:r>
                  <a:rPr lang="en-GB" sz="1600">
                    <a:latin typeface="Arial"/>
                    <a:cs typeface="Arial"/>
                  </a:rPr>
                  <a:t>Are you kind and respectful when you talk and work with other people?  It is important to respect other people’s views and ideas even when they are different from your own. </a:t>
                </a:r>
                <a:endParaRPr lang="en-GB" sz="16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ADC926C1-6CDE-59E2-6375-BB354A8F0769}"/>
                </a:ext>
              </a:extLst>
            </p:cNvPr>
            <p:cNvGrpSpPr>
              <a:grpSpLocks noGrp="1" noUngrp="1" noRot="1" noMove="1" noResize="1"/>
            </p:cNvGrpSpPr>
            <p:nvPr/>
          </p:nvGrpSpPr>
          <p:grpSpPr>
            <a:xfrm>
              <a:off x="518271" y="4520723"/>
              <a:ext cx="10794482" cy="855585"/>
              <a:chOff x="518271" y="4523336"/>
              <a:chExt cx="10794482" cy="855585"/>
            </a:xfrm>
          </p:grpSpPr>
          <p:sp>
            <p:nvSpPr>
              <p:cNvPr id="53" name="Rectangle: Rounded Corners 52">
                <a:extLst>
                  <a:ext uri="{FF2B5EF4-FFF2-40B4-BE49-F238E27FC236}">
                    <a16:creationId xmlns:a16="http://schemas.microsoft.com/office/drawing/2014/main" id="{97EF3A31-B5B7-9EFF-BDC9-C9EC2BFD6669}"/>
                  </a:ext>
                </a:extLst>
              </p:cNvPr>
              <p:cNvSpPr>
                <a:spLocks noGrp="1" noRot="1" noMove="1" noResize="1" noEditPoints="1" noAdjustHandles="1" noChangeArrowheads="1" noChangeShapeType="1"/>
              </p:cNvSpPr>
              <p:nvPr/>
            </p:nvSpPr>
            <p:spPr>
              <a:xfrm>
                <a:off x="518271" y="4523336"/>
                <a:ext cx="10794482"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9DB5"/>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97750479-4D6C-1060-6570-F563FCAE9914}"/>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57599" t="60231" r="35554" b="22493"/>
              <a:stretch/>
            </p:blipFill>
            <p:spPr>
              <a:xfrm>
                <a:off x="626973" y="4646654"/>
                <a:ext cx="581269" cy="608949"/>
              </a:xfrm>
              <a:prstGeom prst="rect">
                <a:avLst/>
              </a:prstGeom>
            </p:spPr>
          </p:pic>
          <p:sp>
            <p:nvSpPr>
              <p:cNvPr id="58" name="TextBox 57">
                <a:extLst>
                  <a:ext uri="{FF2B5EF4-FFF2-40B4-BE49-F238E27FC236}">
                    <a16:creationId xmlns:a16="http://schemas.microsoft.com/office/drawing/2014/main" id="{77DC39D1-CC8E-DD14-E579-CAFD83A463E2}"/>
                  </a:ext>
                </a:extLst>
              </p:cNvPr>
              <p:cNvSpPr txBox="1">
                <a:spLocks noGrp="1" noRot="1" noMove="1" noResize="1" noEditPoints="1" noAdjustHandles="1" noChangeArrowheads="1" noChangeShapeType="1"/>
              </p:cNvSpPr>
              <p:nvPr/>
            </p:nvSpPr>
            <p:spPr>
              <a:xfrm>
                <a:off x="1239956" y="4781851"/>
                <a:ext cx="1559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8417E"/>
                    </a:solidFill>
                    <a:effectLst/>
                    <a:uLnTx/>
                    <a:uFillTx/>
                    <a:latin typeface="Arial" panose="020B0604020202020204" pitchFamily="34" charset="0"/>
                    <a:cs typeface="Arial" panose="020B0604020202020204" pitchFamily="34" charset="0"/>
                  </a:rPr>
                  <a:t>Collaborating</a:t>
                </a:r>
              </a:p>
            </p:txBody>
          </p:sp>
          <p:sp>
            <p:nvSpPr>
              <p:cNvPr id="11" name="TextBox 10">
                <a:extLst>
                  <a:ext uri="{FF2B5EF4-FFF2-40B4-BE49-F238E27FC236}">
                    <a16:creationId xmlns:a16="http://schemas.microsoft.com/office/drawing/2014/main" id="{F1381727-F6C7-FB7D-2DA4-945C0A8E9248}"/>
                  </a:ext>
                </a:extLst>
              </p:cNvPr>
              <p:cNvSpPr txBox="1">
                <a:spLocks noGrp="1" noRot="1" noMove="1" noResize="1" noEditPoints="1" noAdjustHandles="1" noChangeArrowheads="1" noChangeShapeType="1"/>
              </p:cNvSpPr>
              <p:nvPr/>
            </p:nvSpPr>
            <p:spPr>
              <a:xfrm>
                <a:off x="2869124" y="4535630"/>
                <a:ext cx="8107210" cy="830997"/>
              </a:xfrm>
              <a:prstGeom prst="rect">
                <a:avLst/>
              </a:prstGeom>
              <a:noFill/>
            </p:spPr>
            <p:txBody>
              <a:bodyPr wrap="square" lIns="91440" tIns="45720" rIns="91440" bIns="45720" rtlCol="0" anchor="t">
                <a:spAutoFit/>
              </a:bodyPr>
              <a:lstStyle/>
              <a:p>
                <a:r>
                  <a:rPr lang="en-GB" sz="1600" dirty="0">
                    <a:latin typeface="Arial"/>
                    <a:cs typeface="Arial"/>
                  </a:rPr>
                  <a:t>Can you work well with other people to tackle problems?  Being able to recognise and agree with other people’s ideas makes it more likely that the task will be completed successfully.</a:t>
                </a:r>
                <a:endParaRPr lang="en-US" dirty="0"/>
              </a:p>
            </p:txBody>
          </p:sp>
        </p:grpSp>
        <p:grpSp>
          <p:nvGrpSpPr>
            <p:cNvPr id="12" name="Group 11">
              <a:extLst>
                <a:ext uri="{FF2B5EF4-FFF2-40B4-BE49-F238E27FC236}">
                  <a16:creationId xmlns:a16="http://schemas.microsoft.com/office/drawing/2014/main" id="{D61A79EF-1D7A-2654-0786-DE28391165A2}"/>
                </a:ext>
              </a:extLst>
            </p:cNvPr>
            <p:cNvGrpSpPr>
              <a:grpSpLocks noGrp="1" noUngrp="1" noRot="1" noMove="1" noResize="1"/>
            </p:cNvGrpSpPr>
            <p:nvPr/>
          </p:nvGrpSpPr>
          <p:grpSpPr>
            <a:xfrm>
              <a:off x="518272" y="5551344"/>
              <a:ext cx="10794481" cy="855585"/>
              <a:chOff x="518272" y="5551344"/>
              <a:chExt cx="10794481" cy="855585"/>
            </a:xfrm>
          </p:grpSpPr>
          <p:sp>
            <p:nvSpPr>
              <p:cNvPr id="55" name="Rectangle: Rounded Corners 54">
                <a:extLst>
                  <a:ext uri="{FF2B5EF4-FFF2-40B4-BE49-F238E27FC236}">
                    <a16:creationId xmlns:a16="http://schemas.microsoft.com/office/drawing/2014/main" id="{A9D1E8D2-B725-4BDD-95FE-F7C10991ED17}"/>
                  </a:ext>
                </a:extLst>
              </p:cNvPr>
              <p:cNvSpPr>
                <a:spLocks noGrp="1" noRot="1" noMove="1" noResize="1" noEditPoints="1" noAdjustHandles="1" noChangeArrowheads="1" noChangeShapeType="1"/>
              </p:cNvSpPr>
              <p:nvPr/>
            </p:nvSpPr>
            <p:spPr>
              <a:xfrm>
                <a:off x="518272" y="5551344"/>
                <a:ext cx="10794481" cy="855585"/>
              </a:xfrm>
              <a:prstGeom prst="roundRect">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5841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EF04D353-5A35-0C01-E0B2-01E505877B25}"/>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57208" t="78110" r="35292" b="4614"/>
              <a:stretch/>
            </p:blipFill>
            <p:spPr>
              <a:xfrm>
                <a:off x="626973" y="5682475"/>
                <a:ext cx="581269" cy="593322"/>
              </a:xfrm>
              <a:prstGeom prst="rect">
                <a:avLst/>
              </a:prstGeom>
            </p:spPr>
          </p:pic>
          <p:sp>
            <p:nvSpPr>
              <p:cNvPr id="59" name="TextBox 58">
                <a:extLst>
                  <a:ext uri="{FF2B5EF4-FFF2-40B4-BE49-F238E27FC236}">
                    <a16:creationId xmlns:a16="http://schemas.microsoft.com/office/drawing/2014/main" id="{B4F85608-3370-7F7B-B7F9-205A33CB7056}"/>
                  </a:ext>
                </a:extLst>
              </p:cNvPr>
              <p:cNvSpPr txBox="1">
                <a:spLocks noGrp="1" noRot="1" noMove="1" noResize="1" noEditPoints="1" noAdjustHandles="1" noChangeArrowheads="1" noChangeShapeType="1"/>
              </p:cNvSpPr>
              <p:nvPr/>
            </p:nvSpPr>
            <p:spPr>
              <a:xfrm>
                <a:off x="1239956" y="5809859"/>
                <a:ext cx="9906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8417E"/>
                    </a:solidFill>
                    <a:effectLst/>
                    <a:uLnTx/>
                    <a:uFillTx/>
                    <a:latin typeface="Arial" panose="020B0604020202020204" pitchFamily="34" charset="0"/>
                    <a:cs typeface="Arial" panose="020B0604020202020204" pitchFamily="34" charset="0"/>
                  </a:rPr>
                  <a:t>Leading</a:t>
                </a:r>
              </a:p>
            </p:txBody>
          </p:sp>
          <p:sp>
            <p:nvSpPr>
              <p:cNvPr id="13" name="TextBox 12">
                <a:extLst>
                  <a:ext uri="{FF2B5EF4-FFF2-40B4-BE49-F238E27FC236}">
                    <a16:creationId xmlns:a16="http://schemas.microsoft.com/office/drawing/2014/main" id="{BA213A77-3518-A8A8-A1F5-7DA8450C0C54}"/>
                  </a:ext>
                </a:extLst>
              </p:cNvPr>
              <p:cNvSpPr txBox="1">
                <a:spLocks noGrp="1" noRot="1" noMove="1" noResize="1" noEditPoints="1" noAdjustHandles="1" noChangeArrowheads="1" noChangeShapeType="1"/>
              </p:cNvSpPr>
              <p:nvPr/>
            </p:nvSpPr>
            <p:spPr>
              <a:xfrm>
                <a:off x="2869124" y="5563638"/>
                <a:ext cx="7785165" cy="83099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Can you take the lead in a group activity or task whilst also recognising and respecting other people’s ideas and feelings? Being able to identify problems, think of ideas and share them with the group you are working with is important. </a:t>
                </a:r>
              </a:p>
            </p:txBody>
          </p:sp>
        </p:grpSp>
        <p:pic>
          <p:nvPicPr>
            <p:cNvPr id="8" name="Graphic 7">
              <a:extLst>
                <a:ext uri="{FF2B5EF4-FFF2-40B4-BE49-F238E27FC236}">
                  <a16:creationId xmlns:a16="http://schemas.microsoft.com/office/drawing/2014/main" id="{8598BBEA-C116-4F37-90E8-0655DA4216B9}"/>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0470" y="201184"/>
              <a:ext cx="598356" cy="583754"/>
            </a:xfrm>
            <a:prstGeom prst="rect">
              <a:avLst/>
            </a:prstGeom>
          </p:spPr>
        </p:pic>
      </p:grpSp>
    </p:spTree>
    <p:custDataLst>
      <p:tags r:id="rId1"/>
    </p:custDataLst>
    <p:extLst>
      <p:ext uri="{BB962C8B-B14F-4D97-AF65-F5344CB8AC3E}">
        <p14:creationId xmlns:p14="http://schemas.microsoft.com/office/powerpoint/2010/main" val="3963507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2541DB-C0FC-7ADB-8095-05D22C8DD541}"/>
              </a:ext>
            </a:extLst>
          </p:cNvPr>
          <p:cNvGrpSpPr>
            <a:grpSpLocks noGrp="1" noUngrp="1" noRot="1" noMove="1" noResize="1"/>
          </p:cNvGrpSpPr>
          <p:nvPr/>
        </p:nvGrpSpPr>
        <p:grpSpPr>
          <a:xfrm>
            <a:off x="0" y="0"/>
            <a:ext cx="12192000" cy="908720"/>
            <a:chOff x="0" y="0"/>
            <a:chExt cx="12192000" cy="908720"/>
          </a:xfrm>
        </p:grpSpPr>
        <p:sp>
          <p:nvSpPr>
            <p:cNvPr id="4" name="Rectangle 3">
              <a:extLst>
                <a:ext uri="{FF2B5EF4-FFF2-40B4-BE49-F238E27FC236}">
                  <a16:creationId xmlns:a16="http://schemas.microsoft.com/office/drawing/2014/main" id="{DAAE8C6B-16AC-4839-AD8D-2737E4924136}"/>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Innovation</a:t>
              </a:r>
            </a:p>
          </p:txBody>
        </p:sp>
        <p:pic>
          <p:nvPicPr>
            <p:cNvPr id="5" name="Picture 4">
              <a:extLst>
                <a:ext uri="{FF2B5EF4-FFF2-40B4-BE49-F238E27FC236}">
                  <a16:creationId xmlns:a16="http://schemas.microsoft.com/office/drawing/2014/main" id="{F919982F-50D2-FD3A-D7B9-1C71FB33A0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grpSp>
      <p:sp>
        <p:nvSpPr>
          <p:cNvPr id="41" name="Rectangle: Rounded Corners 40">
            <a:extLst>
              <a:ext uri="{FF2B5EF4-FFF2-40B4-BE49-F238E27FC236}">
                <a16:creationId xmlns:a16="http://schemas.microsoft.com/office/drawing/2014/main" id="{77079CEC-1B96-FB43-04DA-F600D3251108}"/>
              </a:ext>
            </a:extLst>
          </p:cNvPr>
          <p:cNvSpPr>
            <a:spLocks noGrp="1" noRot="1" noMove="1" noResize="1" noEditPoints="1" noAdjustHandles="1" noChangeArrowheads="1" noChangeShapeType="1"/>
          </p:cNvSpPr>
          <p:nvPr/>
        </p:nvSpPr>
        <p:spPr>
          <a:xfrm>
            <a:off x="520310" y="1167789"/>
            <a:ext cx="10766809" cy="1021094"/>
          </a:xfrm>
          <a:prstGeom prst="roundRect">
            <a:avLst/>
          </a:prstGeom>
          <a:noFill/>
          <a:ln w="19050">
            <a:solidFill>
              <a:srgbClr val="8E9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1C4784D-E0B1-857F-A3E7-0C485045DA1E}"/>
              </a:ext>
            </a:extLst>
          </p:cNvPr>
          <p:cNvSpPr txBox="1">
            <a:spLocks noGrp="1" noRot="1" noMove="1" noResize="1" noEditPoints="1" noAdjustHandles="1" noChangeArrowheads="1" noChangeShapeType="1"/>
          </p:cNvSpPr>
          <p:nvPr/>
        </p:nvSpPr>
        <p:spPr>
          <a:xfrm>
            <a:off x="847493" y="2696246"/>
            <a:ext cx="9857678" cy="547654"/>
          </a:xfrm>
          <a:prstGeom prst="rect">
            <a:avLst/>
          </a:prstGeom>
          <a:noFill/>
        </p:spPr>
        <p:txBody>
          <a:bodyPr wrap="square" rtlCol="0">
            <a:spAutoFit/>
          </a:bodyPr>
          <a:lstStyle/>
          <a:p>
            <a:endParaRPr lang="en-GB"/>
          </a:p>
        </p:txBody>
      </p:sp>
      <p:sp>
        <p:nvSpPr>
          <p:cNvPr id="6" name="TextBox 5">
            <a:extLst>
              <a:ext uri="{FF2B5EF4-FFF2-40B4-BE49-F238E27FC236}">
                <a16:creationId xmlns:a16="http://schemas.microsoft.com/office/drawing/2014/main" id="{6642E106-0806-CAE2-6BC7-7ABFD1EDEA2F}"/>
              </a:ext>
            </a:extLst>
          </p:cNvPr>
          <p:cNvSpPr txBox="1">
            <a:spLocks noGrp="1" noRot="1" noMove="1" noResize="1" noEditPoints="1" noAdjustHandles="1" noChangeArrowheads="1" noChangeShapeType="1"/>
          </p:cNvSpPr>
          <p:nvPr/>
        </p:nvSpPr>
        <p:spPr>
          <a:xfrm>
            <a:off x="490596" y="1183599"/>
            <a:ext cx="11042730" cy="1015663"/>
          </a:xfrm>
          <a:prstGeom prst="rect">
            <a:avLst/>
          </a:prstGeom>
          <a:noFill/>
          <a:ln>
            <a:noFill/>
          </a:ln>
        </p:spPr>
        <p:txBody>
          <a:bodyPr wrap="square">
            <a:spAutoFit/>
          </a:bodyPr>
          <a:lstStyle/>
          <a:p>
            <a:pPr marL="85725"/>
            <a:r>
              <a:rPr kumimoji="0" lang="en-GB" sz="2000" b="1" i="0" u="none" strike="noStrike" kern="1200" cap="none" spc="0" normalizeH="0" baseline="0" noProof="0" dirty="0">
                <a:ln>
                  <a:noFill/>
                </a:ln>
                <a:solidFill>
                  <a:srgbClr val="8E9E25"/>
                </a:solidFill>
                <a:effectLst/>
                <a:uLnTx/>
                <a:uFillTx/>
                <a:latin typeface="Arial" panose="020B0604020202020204" pitchFamily="34" charset="0"/>
                <a:ea typeface="+mn-ea"/>
                <a:cs typeface="Arial" panose="020B0604020202020204" pitchFamily="34" charset="0"/>
              </a:rPr>
              <a:t>Innovation </a:t>
            </a:r>
            <a:r>
              <a:rPr kumimoji="0" lang="en-GB"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is about creating positive change; being curious and excited about new ideas and challenges, able to make sense of information, to be creative and think critically in a range of circumstances.</a:t>
            </a:r>
            <a:endParaRPr lang="en-GB" sz="2000" dirty="0"/>
          </a:p>
        </p:txBody>
      </p:sp>
      <p:sp>
        <p:nvSpPr>
          <p:cNvPr id="10" name="Rectangle: Rounded Corners 9">
            <a:extLst>
              <a:ext uri="{FF2B5EF4-FFF2-40B4-BE49-F238E27FC236}">
                <a16:creationId xmlns:a16="http://schemas.microsoft.com/office/drawing/2014/main" id="{99BACA63-491F-F1F9-D60E-0A9654BF5B7E}"/>
              </a:ext>
            </a:extLst>
          </p:cNvPr>
          <p:cNvSpPr>
            <a:spLocks noGrp="1" noRot="1" noMove="1" noResize="1" noEditPoints="1" noAdjustHandles="1" noChangeArrowheads="1" noChangeShapeType="1"/>
          </p:cNvSpPr>
          <p:nvPr/>
        </p:nvSpPr>
        <p:spPr>
          <a:xfrm>
            <a:off x="490595" y="2542281"/>
            <a:ext cx="10796521"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rgbClr val="5841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5D4D0B1-E84E-2D55-DFB4-B4D35151AC77}"/>
              </a:ext>
            </a:extLst>
          </p:cNvPr>
          <p:cNvSpPr>
            <a:spLocks noGrp="1" noRot="1" noMove="1" noResize="1" noEditPoints="1" noAdjustHandles="1" noChangeArrowheads="1" noChangeShapeType="1"/>
          </p:cNvSpPr>
          <p:nvPr/>
        </p:nvSpPr>
        <p:spPr>
          <a:xfrm>
            <a:off x="490595" y="3600699"/>
            <a:ext cx="10796518"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rgbClr val="5841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0A80F866-2201-A966-7F6D-E9C494B2BA4A}"/>
              </a:ext>
            </a:extLst>
          </p:cNvPr>
          <p:cNvSpPr>
            <a:spLocks noGrp="1" noRot="1" noMove="1" noResize="1" noEditPoints="1" noAdjustHandles="1" noChangeArrowheads="1" noChangeShapeType="1"/>
          </p:cNvSpPr>
          <p:nvPr/>
        </p:nvSpPr>
        <p:spPr>
          <a:xfrm>
            <a:off x="490595" y="4664276"/>
            <a:ext cx="10796518"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rgbClr val="5841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C61D34DE-A77F-CCA7-D851-A60B4C6C8D8F}"/>
              </a:ext>
            </a:extLst>
          </p:cNvPr>
          <p:cNvSpPr>
            <a:spLocks noGrp="1" noRot="1" noMove="1" noResize="1" noEditPoints="1" noAdjustHandles="1" noChangeArrowheads="1" noChangeShapeType="1"/>
          </p:cNvSpPr>
          <p:nvPr/>
        </p:nvSpPr>
        <p:spPr>
          <a:xfrm>
            <a:off x="490595" y="5683372"/>
            <a:ext cx="10766808" cy="855585"/>
          </a:xfrm>
          <a:prstGeom prst="roundRect">
            <a:avLst/>
          </a:prstGeom>
          <a:solidFill>
            <a:schemeClr val="bg1"/>
          </a:solidFill>
          <a:ln w="57150">
            <a:solidFill>
              <a:srgbClr val="8D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009DB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rgbClr val="58417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8D9D2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9DB5"/>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3639350-E76E-7CC2-BEF3-0344E0B8CDF5}"/>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92225" t="25047" r="1624" b="57677"/>
          <a:stretch/>
        </p:blipFill>
        <p:spPr>
          <a:xfrm>
            <a:off x="641839" y="2661789"/>
            <a:ext cx="565225" cy="616568"/>
          </a:xfrm>
          <a:prstGeom prst="rect">
            <a:avLst/>
          </a:prstGeom>
        </p:spPr>
      </p:pic>
      <p:pic>
        <p:nvPicPr>
          <p:cNvPr id="15" name="Picture 14">
            <a:extLst>
              <a:ext uri="{FF2B5EF4-FFF2-40B4-BE49-F238E27FC236}">
                <a16:creationId xmlns:a16="http://schemas.microsoft.com/office/drawing/2014/main" id="{DFD684B9-A1DF-1CB5-2BD8-0A1660D96243}"/>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92159" t="42245" r="1690" b="40479"/>
          <a:stretch/>
        </p:blipFill>
        <p:spPr>
          <a:xfrm>
            <a:off x="659561" y="3713672"/>
            <a:ext cx="529781" cy="629638"/>
          </a:xfrm>
          <a:prstGeom prst="rect">
            <a:avLst/>
          </a:prstGeom>
        </p:spPr>
      </p:pic>
      <p:pic>
        <p:nvPicPr>
          <p:cNvPr id="16" name="Picture 15">
            <a:extLst>
              <a:ext uri="{FF2B5EF4-FFF2-40B4-BE49-F238E27FC236}">
                <a16:creationId xmlns:a16="http://schemas.microsoft.com/office/drawing/2014/main" id="{486F7A95-85A3-4FCC-38C1-4D696879756A}"/>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91882" t="60104" r="1967" b="22620"/>
          <a:stretch/>
        </p:blipFill>
        <p:spPr>
          <a:xfrm>
            <a:off x="662155" y="4780333"/>
            <a:ext cx="524592" cy="623471"/>
          </a:xfrm>
          <a:prstGeom prst="rect">
            <a:avLst/>
          </a:prstGeom>
        </p:spPr>
      </p:pic>
      <p:pic>
        <p:nvPicPr>
          <p:cNvPr id="17" name="Picture 16">
            <a:extLst>
              <a:ext uri="{FF2B5EF4-FFF2-40B4-BE49-F238E27FC236}">
                <a16:creationId xmlns:a16="http://schemas.microsoft.com/office/drawing/2014/main" id="{F6178EBD-30CD-B7B8-2FC0-8BA948AEBCC4}"/>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92143" t="78538" r="1706" b="4186"/>
          <a:stretch/>
        </p:blipFill>
        <p:spPr>
          <a:xfrm>
            <a:off x="650963" y="5786126"/>
            <a:ext cx="546976" cy="650076"/>
          </a:xfrm>
          <a:prstGeom prst="rect">
            <a:avLst/>
          </a:prstGeom>
        </p:spPr>
      </p:pic>
      <p:sp>
        <p:nvSpPr>
          <p:cNvPr id="18" name="TextBox 17">
            <a:extLst>
              <a:ext uri="{FF2B5EF4-FFF2-40B4-BE49-F238E27FC236}">
                <a16:creationId xmlns:a16="http://schemas.microsoft.com/office/drawing/2014/main" id="{A04A279A-4F0B-B122-00B2-73AF807D3568}"/>
              </a:ext>
            </a:extLst>
          </p:cNvPr>
          <p:cNvSpPr txBox="1">
            <a:spLocks noGrp="1" noRot="1" noMove="1" noResize="1" noEditPoints="1" noAdjustHandles="1" noChangeArrowheads="1" noChangeShapeType="1"/>
          </p:cNvSpPr>
          <p:nvPr/>
        </p:nvSpPr>
        <p:spPr>
          <a:xfrm>
            <a:off x="1231479" y="2800796"/>
            <a:ext cx="10986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D9D25"/>
                </a:solidFill>
                <a:effectLst/>
                <a:uLnTx/>
                <a:uFillTx/>
                <a:latin typeface="Arial" panose="020B0604020202020204" pitchFamily="34" charset="0"/>
                <a:cs typeface="Arial" panose="020B0604020202020204" pitchFamily="34" charset="0"/>
              </a:rPr>
              <a:t>Curiosity</a:t>
            </a:r>
          </a:p>
        </p:txBody>
      </p:sp>
      <p:sp>
        <p:nvSpPr>
          <p:cNvPr id="19" name="TextBox 18">
            <a:extLst>
              <a:ext uri="{FF2B5EF4-FFF2-40B4-BE49-F238E27FC236}">
                <a16:creationId xmlns:a16="http://schemas.microsoft.com/office/drawing/2014/main" id="{097EFF6B-0CD8-0EDA-EAEF-B8B3B431D1AC}"/>
              </a:ext>
            </a:extLst>
          </p:cNvPr>
          <p:cNvSpPr txBox="1">
            <a:spLocks noGrp="1" noRot="1" noMove="1" noResize="1" noEditPoints="1" noAdjustHandles="1" noChangeArrowheads="1" noChangeShapeType="1"/>
          </p:cNvSpPr>
          <p:nvPr/>
        </p:nvSpPr>
        <p:spPr>
          <a:xfrm>
            <a:off x="1231479" y="3859214"/>
            <a:ext cx="16060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8D9D25"/>
                </a:solidFill>
                <a:effectLst/>
                <a:uLnTx/>
                <a:uFillTx/>
                <a:latin typeface="Arial" panose="020B0604020202020204" pitchFamily="34" charset="0"/>
                <a:cs typeface="Arial" panose="020B0604020202020204" pitchFamily="34" charset="0"/>
              </a:rPr>
              <a:t>Sense-making</a:t>
            </a:r>
          </a:p>
        </p:txBody>
      </p:sp>
      <p:sp>
        <p:nvSpPr>
          <p:cNvPr id="20" name="TextBox 19">
            <a:extLst>
              <a:ext uri="{FF2B5EF4-FFF2-40B4-BE49-F238E27FC236}">
                <a16:creationId xmlns:a16="http://schemas.microsoft.com/office/drawing/2014/main" id="{1C2050D6-3D16-BB78-45AB-7FFCE1FC8E00}"/>
              </a:ext>
            </a:extLst>
          </p:cNvPr>
          <p:cNvSpPr txBox="1">
            <a:spLocks noGrp="1" noRot="1" noMove="1" noResize="1" noEditPoints="1" noAdjustHandles="1" noChangeArrowheads="1" noChangeShapeType="1"/>
          </p:cNvSpPr>
          <p:nvPr/>
        </p:nvSpPr>
        <p:spPr>
          <a:xfrm>
            <a:off x="1231479" y="4922791"/>
            <a:ext cx="11591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8D9D25"/>
                </a:solidFill>
                <a:effectLst/>
                <a:uLnTx/>
                <a:uFillTx/>
                <a:latin typeface="Arial" panose="020B0604020202020204" pitchFamily="34" charset="0"/>
                <a:cs typeface="Arial" panose="020B0604020202020204" pitchFamily="34" charset="0"/>
              </a:rPr>
              <a:t>Creativity</a:t>
            </a:r>
          </a:p>
        </p:txBody>
      </p:sp>
      <p:sp>
        <p:nvSpPr>
          <p:cNvPr id="21" name="TextBox 20">
            <a:extLst>
              <a:ext uri="{FF2B5EF4-FFF2-40B4-BE49-F238E27FC236}">
                <a16:creationId xmlns:a16="http://schemas.microsoft.com/office/drawing/2014/main" id="{A4F012D4-4C5B-3BBE-EF60-40C02D233E2D}"/>
              </a:ext>
            </a:extLst>
          </p:cNvPr>
          <p:cNvSpPr txBox="1">
            <a:spLocks noGrp="1" noRot="1" noMove="1" noResize="1" noEditPoints="1" noAdjustHandles="1" noChangeArrowheads="1" noChangeShapeType="1"/>
          </p:cNvSpPr>
          <p:nvPr/>
        </p:nvSpPr>
        <p:spPr>
          <a:xfrm>
            <a:off x="1231479" y="5941887"/>
            <a:ext cx="17372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8D9D25"/>
                </a:solidFill>
                <a:effectLst/>
                <a:uLnTx/>
                <a:uFillTx/>
                <a:latin typeface="Arial" panose="020B0604020202020204" pitchFamily="34" charset="0"/>
                <a:cs typeface="Arial" panose="020B0604020202020204" pitchFamily="34" charset="0"/>
              </a:rPr>
              <a:t>Critical thinking</a:t>
            </a:r>
          </a:p>
        </p:txBody>
      </p:sp>
      <p:sp>
        <p:nvSpPr>
          <p:cNvPr id="2" name="TextBox 1">
            <a:extLst>
              <a:ext uri="{FF2B5EF4-FFF2-40B4-BE49-F238E27FC236}">
                <a16:creationId xmlns:a16="http://schemas.microsoft.com/office/drawing/2014/main" id="{A7889559-B4A3-6EBD-2ED8-25C2E91CD40E}"/>
              </a:ext>
            </a:extLst>
          </p:cNvPr>
          <p:cNvSpPr txBox="1">
            <a:spLocks noGrp="1" noRot="1" noMove="1" noResize="1" noEditPoints="1" noAdjustHandles="1" noChangeArrowheads="1" noChangeShapeType="1"/>
          </p:cNvSpPr>
          <p:nvPr/>
        </p:nvSpPr>
        <p:spPr>
          <a:xfrm>
            <a:off x="2879620" y="2677686"/>
            <a:ext cx="8286496" cy="584775"/>
          </a:xfrm>
          <a:prstGeom prst="rect">
            <a:avLst/>
          </a:prstGeom>
          <a:noFill/>
        </p:spPr>
        <p:txBody>
          <a:bodyPr wrap="square" lIns="91440" tIns="45720" rIns="91440" bIns="45720" rtlCol="0" anchor="t">
            <a:spAutoFit/>
          </a:bodyPr>
          <a:lstStyle/>
          <a:p>
            <a:r>
              <a:rPr lang="en-GB" sz="1600">
                <a:latin typeface="Arial"/>
                <a:cs typeface="Arial"/>
              </a:rPr>
              <a:t>Do you look forward to starting new activities or tasks? Asking questions like ‘why’ and ‘how’ inspires new ideas and help to find out how things work. </a:t>
            </a:r>
            <a:endParaRPr lang="en-GB" sz="1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726A7D9-D68E-515B-F683-13A004C7E4CC}"/>
              </a:ext>
            </a:extLst>
          </p:cNvPr>
          <p:cNvSpPr txBox="1">
            <a:spLocks noGrp="1" noRot="1" noMove="1" noResize="1" noEditPoints="1" noAdjustHandles="1" noChangeArrowheads="1" noChangeShapeType="1"/>
          </p:cNvSpPr>
          <p:nvPr/>
        </p:nvSpPr>
        <p:spPr>
          <a:xfrm>
            <a:off x="2879620" y="3736104"/>
            <a:ext cx="8182605" cy="584775"/>
          </a:xfrm>
          <a:prstGeom prst="rect">
            <a:avLst/>
          </a:prstGeom>
          <a:noFill/>
        </p:spPr>
        <p:txBody>
          <a:bodyPr wrap="square" lIns="91440" tIns="45720" rIns="91440" bIns="45720" rtlCol="0" anchor="t">
            <a:spAutoFit/>
          </a:bodyPr>
          <a:lstStyle/>
          <a:p>
            <a:r>
              <a:rPr lang="en-GB" sz="1600" dirty="0">
                <a:latin typeface="Arial"/>
                <a:cs typeface="Arial"/>
              </a:rPr>
              <a:t>Do you have the ability to gather information and then using the new information make decisions about how to  improve things?</a:t>
            </a:r>
          </a:p>
        </p:txBody>
      </p:sp>
      <p:sp>
        <p:nvSpPr>
          <p:cNvPr id="8" name="TextBox 7">
            <a:extLst>
              <a:ext uri="{FF2B5EF4-FFF2-40B4-BE49-F238E27FC236}">
                <a16:creationId xmlns:a16="http://schemas.microsoft.com/office/drawing/2014/main" id="{A09927A4-1D9F-DA0C-3065-5E1DE393D317}"/>
              </a:ext>
            </a:extLst>
          </p:cNvPr>
          <p:cNvSpPr txBox="1">
            <a:spLocks noGrp="1" noRot="1" noMove="1" noResize="1" noEditPoints="1" noAdjustHandles="1" noChangeArrowheads="1" noChangeShapeType="1"/>
          </p:cNvSpPr>
          <p:nvPr/>
        </p:nvSpPr>
        <p:spPr>
          <a:xfrm>
            <a:off x="2879620" y="4799681"/>
            <a:ext cx="8080901" cy="584775"/>
          </a:xfrm>
          <a:prstGeom prst="rect">
            <a:avLst/>
          </a:prstGeom>
          <a:noFill/>
        </p:spPr>
        <p:txBody>
          <a:bodyPr wrap="square" lIns="91440" tIns="45720" rIns="91440" bIns="45720" rtlCol="0" anchor="t">
            <a:spAutoFit/>
          </a:bodyPr>
          <a:lstStyle/>
          <a:p>
            <a:r>
              <a:rPr lang="en-GB" sz="1600" dirty="0">
                <a:latin typeface="Arial"/>
                <a:cs typeface="Arial"/>
              </a:rPr>
              <a:t>Can you think of new ways of doing things? For example, trying new and different ways of sharing information to make your ideas easier to understand.</a:t>
            </a:r>
            <a:endParaRPr lang="en-GB" sz="1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55C0FEB-B4FF-5030-56FE-00C2707B81F8}"/>
              </a:ext>
            </a:extLst>
          </p:cNvPr>
          <p:cNvSpPr txBox="1">
            <a:spLocks noGrp="1" noRot="1" noMove="1" noResize="1" noEditPoints="1" noAdjustHandles="1" noChangeArrowheads="1" noChangeShapeType="1"/>
          </p:cNvSpPr>
          <p:nvPr/>
        </p:nvSpPr>
        <p:spPr>
          <a:xfrm>
            <a:off x="2879620" y="5818776"/>
            <a:ext cx="8390850" cy="584775"/>
          </a:xfrm>
          <a:prstGeom prst="rect">
            <a:avLst/>
          </a:prstGeom>
          <a:noFill/>
        </p:spPr>
        <p:txBody>
          <a:bodyPr wrap="square" lIns="91440" tIns="45720" rIns="91440" bIns="45720" rtlCol="0" anchor="t">
            <a:spAutoFit/>
          </a:bodyPr>
          <a:lstStyle/>
          <a:p>
            <a:r>
              <a:rPr lang="en-GB" sz="1600" dirty="0">
                <a:latin typeface="Arial"/>
                <a:cs typeface="Arial"/>
              </a:rPr>
              <a:t>Can you draw conclusions from information to understand what is needed to solve complex problems? Being able to process information in this way helps to make informed decisions.</a:t>
            </a:r>
          </a:p>
        </p:txBody>
      </p:sp>
      <p:pic>
        <p:nvPicPr>
          <p:cNvPr id="22" name="Graphic 21">
            <a:extLst>
              <a:ext uri="{FF2B5EF4-FFF2-40B4-BE49-F238E27FC236}">
                <a16:creationId xmlns:a16="http://schemas.microsoft.com/office/drawing/2014/main" id="{E3EB1BE8-96DD-BA5C-C804-BDE0E339AA5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0470" y="201184"/>
            <a:ext cx="598356" cy="583754"/>
          </a:xfrm>
          <a:prstGeom prst="rect">
            <a:avLst/>
          </a:prstGeom>
        </p:spPr>
      </p:pic>
    </p:spTree>
    <p:custDataLst>
      <p:tags r:id="rId1"/>
    </p:custDataLst>
    <p:extLst>
      <p:ext uri="{BB962C8B-B14F-4D97-AF65-F5344CB8AC3E}">
        <p14:creationId xmlns:p14="http://schemas.microsoft.com/office/powerpoint/2010/main" val="4237670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2541DB-C0FC-7ADB-8095-05D22C8DD541}"/>
              </a:ext>
            </a:extLst>
          </p:cNvPr>
          <p:cNvGrpSpPr>
            <a:grpSpLocks noGrp="1" noUngrp="1" noRot="1" noMove="1" noResize="1"/>
          </p:cNvGrpSpPr>
          <p:nvPr/>
        </p:nvGrpSpPr>
        <p:grpSpPr>
          <a:xfrm>
            <a:off x="0" y="0"/>
            <a:ext cx="12192000" cy="908720"/>
            <a:chOff x="0" y="0"/>
            <a:chExt cx="12192000" cy="908720"/>
          </a:xfrm>
        </p:grpSpPr>
        <p:sp>
          <p:nvSpPr>
            <p:cNvPr id="4" name="Rectangle 3">
              <a:extLst>
                <a:ext uri="{FF2B5EF4-FFF2-40B4-BE49-F238E27FC236}">
                  <a16:creationId xmlns:a16="http://schemas.microsoft.com/office/drawing/2014/main" id="{DAAE8C6B-16AC-4839-AD8D-2737E4924136}"/>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a:latin typeface="Arial" panose="020B0604020202020204" pitchFamily="34" charset="0"/>
                  <a:cs typeface="Arial" panose="020B0604020202020204" pitchFamily="34" charset="0"/>
                </a:rPr>
                <a:t>  </a:t>
              </a:r>
              <a:endParaRPr lang="en-GB"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919982F-50D2-FD3A-D7B9-1C71FB33A0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grpSp>
      <p:sp>
        <p:nvSpPr>
          <p:cNvPr id="41" name="Rectangle: Rounded Corners 40">
            <a:extLst>
              <a:ext uri="{FF2B5EF4-FFF2-40B4-BE49-F238E27FC236}">
                <a16:creationId xmlns:a16="http://schemas.microsoft.com/office/drawing/2014/main" id="{77079CEC-1B96-FB43-04DA-F600D3251108}"/>
              </a:ext>
            </a:extLst>
          </p:cNvPr>
          <p:cNvSpPr>
            <a:spLocks noGrp="1" noRot="1" noMove="1" noResize="1" noEditPoints="1" noAdjustHandles="1" noChangeArrowheads="1" noChangeShapeType="1"/>
          </p:cNvSpPr>
          <p:nvPr/>
        </p:nvSpPr>
        <p:spPr>
          <a:xfrm>
            <a:off x="520310" y="1167789"/>
            <a:ext cx="10766809" cy="1021094"/>
          </a:xfrm>
          <a:prstGeom prst="roundRect">
            <a:avLst/>
          </a:prstGeom>
          <a:noFill/>
          <a:ln w="25400">
            <a:solidFill>
              <a:srgbClr val="005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1C4784D-E0B1-857F-A3E7-0C485045DA1E}"/>
              </a:ext>
            </a:extLst>
          </p:cNvPr>
          <p:cNvSpPr txBox="1">
            <a:spLocks noGrp="1" noRot="1" noMove="1" noResize="1" noEditPoints="1" noAdjustHandles="1" noChangeArrowheads="1" noChangeShapeType="1"/>
          </p:cNvSpPr>
          <p:nvPr/>
        </p:nvSpPr>
        <p:spPr>
          <a:xfrm>
            <a:off x="847493" y="2745114"/>
            <a:ext cx="9857678" cy="547654"/>
          </a:xfrm>
          <a:prstGeom prst="rect">
            <a:avLst/>
          </a:prstGeom>
          <a:noFill/>
        </p:spPr>
        <p:txBody>
          <a:bodyPr wrap="square" rtlCol="0">
            <a:spAutoFit/>
          </a:bodyPr>
          <a:lstStyle/>
          <a:p>
            <a:endParaRPr lang="en-GB"/>
          </a:p>
        </p:txBody>
      </p:sp>
      <p:sp>
        <p:nvSpPr>
          <p:cNvPr id="23" name="Rectangle: Rounded Corners 22">
            <a:extLst>
              <a:ext uri="{FF2B5EF4-FFF2-40B4-BE49-F238E27FC236}">
                <a16:creationId xmlns:a16="http://schemas.microsoft.com/office/drawing/2014/main" id="{3A24AA7C-BB13-6394-50CF-B770D653301D}"/>
              </a:ext>
            </a:extLst>
          </p:cNvPr>
          <p:cNvSpPr>
            <a:spLocks noGrp="1" noRot="1" noMove="1" noResize="1" noEditPoints="1" noAdjustHandles="1" noChangeArrowheads="1" noChangeShapeType="1"/>
          </p:cNvSpPr>
          <p:nvPr/>
        </p:nvSpPr>
        <p:spPr>
          <a:xfrm>
            <a:off x="520311" y="2472513"/>
            <a:ext cx="10766808" cy="4066444"/>
          </a:xfrm>
          <a:prstGeom prst="roundRect">
            <a:avLst>
              <a:gd name="adj" fmla="val 6208"/>
            </a:avLst>
          </a:prstGeom>
          <a:noFill/>
          <a:ln w="25400">
            <a:solidFill>
              <a:srgbClr val="005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EFA5742-02F6-0FF3-5AF4-36E9E86A093F}"/>
              </a:ext>
            </a:extLst>
          </p:cNvPr>
          <p:cNvSpPr txBox="1">
            <a:spLocks noGrp="1" noRot="1" noMove="1" noResize="1" noEditPoints="1" noAdjustHandles="1" noChangeArrowheads="1" noChangeShapeType="1"/>
          </p:cNvSpPr>
          <p:nvPr/>
        </p:nvSpPr>
        <p:spPr>
          <a:xfrm>
            <a:off x="683901" y="2652215"/>
            <a:ext cx="10439626" cy="4170372"/>
          </a:xfrm>
          <a:prstGeom prst="rect">
            <a:avLst/>
          </a:prstGeom>
          <a:noFill/>
        </p:spPr>
        <p:txBody>
          <a:bodyPr wrap="square">
            <a:spAutoFit/>
          </a:bodyPr>
          <a:lstStyle/>
          <a:p>
            <a:pPr marL="342900" indent="-342900">
              <a:spcBef>
                <a:spcPts val="600"/>
              </a:spcBef>
              <a:spcAft>
                <a:spcPts val="600"/>
              </a:spcAft>
              <a:buFont typeface="+mj-lt"/>
              <a:buAutoNum type="arabicPeriod"/>
            </a:pPr>
            <a:r>
              <a:rPr lang="en-GB" sz="2000" dirty="0">
                <a:latin typeface="Arial" panose="020B0604020202020204" pitchFamily="34" charset="0"/>
                <a:cs typeface="Arial" panose="020B0604020202020204" pitchFamily="34" charset="0"/>
              </a:rPr>
              <a:t>Think about a time when you faced an unexpected situation – what did do to overcome any difficulties?  </a:t>
            </a:r>
          </a:p>
          <a:p>
            <a:pPr marL="342900" indent="-342900">
              <a:spcBef>
                <a:spcPts val="600"/>
              </a:spcBef>
              <a:spcAft>
                <a:spcPts val="600"/>
              </a:spcAft>
              <a:buFont typeface="+mj-lt"/>
              <a:buAutoNum type="arabicPeriod"/>
            </a:pPr>
            <a:r>
              <a:rPr lang="en-GB" sz="2000" dirty="0">
                <a:latin typeface="Arial" panose="020B0604020202020204" pitchFamily="34" charset="0"/>
                <a:cs typeface="Arial" panose="020B0604020202020204" pitchFamily="34" charset="0"/>
              </a:rPr>
              <a:t>Give an example of a time when you have worked well as part of a team. What made that team successful? </a:t>
            </a:r>
          </a:p>
          <a:p>
            <a:pPr marL="342900" indent="-342900">
              <a:spcBef>
                <a:spcPts val="600"/>
              </a:spcBef>
              <a:spcAft>
                <a:spcPts val="600"/>
              </a:spcAft>
              <a:buFont typeface="+mj-lt"/>
              <a:buAutoNum type="arabicPeriod"/>
            </a:pPr>
            <a:r>
              <a:rPr lang="en-GB" sz="2000" dirty="0">
                <a:latin typeface="Arial" panose="020B0604020202020204" pitchFamily="34" charset="0"/>
                <a:cs typeface="Arial" panose="020B0604020202020204" pitchFamily="34" charset="0"/>
              </a:rPr>
              <a:t>Give an example of a time you successfully solved a problem either at school or at home. </a:t>
            </a:r>
          </a:p>
          <a:p>
            <a:pPr marL="342900" indent="-342900">
              <a:spcBef>
                <a:spcPts val="600"/>
              </a:spcBef>
              <a:spcAft>
                <a:spcPts val="600"/>
              </a:spcAft>
              <a:buFont typeface="+mj-lt"/>
              <a:buAutoNum type="arabicPeriod"/>
            </a:pPr>
            <a:r>
              <a:rPr lang="en-GB" sz="2000" dirty="0">
                <a:latin typeface="Arial" panose="020B0604020202020204" pitchFamily="34" charset="0"/>
                <a:cs typeface="Arial" panose="020B0604020202020204" pitchFamily="34" charset="0"/>
              </a:rPr>
              <a:t>Think of a time when you had an idea about how to approach a task/activity and followed it through successfully.</a:t>
            </a:r>
          </a:p>
          <a:p>
            <a:pPr marL="342900" indent="-342900">
              <a:spcBef>
                <a:spcPts val="600"/>
              </a:spcBef>
              <a:spcAft>
                <a:spcPts val="600"/>
              </a:spcAft>
              <a:buFont typeface="+mj-lt"/>
              <a:buAutoNum type="arabicPeriod"/>
            </a:pPr>
            <a:r>
              <a:rPr lang="en-GB" sz="2000" dirty="0">
                <a:latin typeface="Arial" panose="020B0604020202020204" pitchFamily="34" charset="0"/>
                <a:cs typeface="Arial" panose="020B0604020202020204" pitchFamily="34" charset="0"/>
              </a:rPr>
              <a:t>Give an example of a time when you worked with someone and had to take their feelings and ideas into account.</a:t>
            </a:r>
          </a:p>
          <a:p>
            <a:pPr marL="342900" indent="-342900">
              <a:buFont typeface="+mj-lt"/>
              <a:buAutoNum type="arabicPeriod"/>
            </a:pP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F9D2501-0D34-9B3B-3B8F-1C628C38F5AB}"/>
              </a:ext>
            </a:extLst>
          </p:cNvPr>
          <p:cNvSpPr txBox="1">
            <a:spLocks noGrp="1" noRot="1" noMove="1" noResize="1" noEditPoints="1" noAdjustHandles="1" noChangeArrowheads="1" noChangeShapeType="1"/>
          </p:cNvSpPr>
          <p:nvPr/>
        </p:nvSpPr>
        <p:spPr>
          <a:xfrm>
            <a:off x="683901" y="1306830"/>
            <a:ext cx="10439626" cy="707886"/>
          </a:xfrm>
          <a:prstGeom prst="rect">
            <a:avLst/>
          </a:prstGeom>
          <a:noFill/>
        </p:spPr>
        <p:txBody>
          <a:bodyPr wrap="square">
            <a:spAutoFit/>
          </a:bodyPr>
          <a:lstStyle/>
          <a:p>
            <a:pPr marL="0" indent="0">
              <a:buNone/>
            </a:pPr>
            <a:r>
              <a:rPr lang="en-GB" sz="2000" dirty="0">
                <a:latin typeface="Arial" panose="020B0604020202020204" pitchFamily="34" charset="0"/>
                <a:cs typeface="Arial" panose="020B0604020202020204" pitchFamily="34" charset="0"/>
              </a:rPr>
              <a:t>Thinking about the meta-skills we have just discussed, answer at least one of the following questions.  Identify the meta-skills you used in your example. </a:t>
            </a:r>
          </a:p>
        </p:txBody>
      </p:sp>
      <p:sp>
        <p:nvSpPr>
          <p:cNvPr id="28" name="TextBox 27">
            <a:extLst>
              <a:ext uri="{FF2B5EF4-FFF2-40B4-BE49-F238E27FC236}">
                <a16:creationId xmlns:a16="http://schemas.microsoft.com/office/drawing/2014/main" id="{3B2F1D5D-CD7C-1361-C822-B001248EF378}"/>
              </a:ext>
            </a:extLst>
          </p:cNvPr>
          <p:cNvSpPr txBox="1">
            <a:spLocks noGrp="1" noRot="1" noMove="1" noResize="1" noEditPoints="1" noAdjustHandles="1" noChangeArrowheads="1" noChangeShapeType="1"/>
          </p:cNvSpPr>
          <p:nvPr/>
        </p:nvSpPr>
        <p:spPr>
          <a:xfrm>
            <a:off x="224022" y="201184"/>
            <a:ext cx="9810750" cy="584775"/>
          </a:xfrm>
          <a:prstGeom prst="rect">
            <a:avLst/>
          </a:prstGeom>
          <a:noFill/>
        </p:spPr>
        <p:txBody>
          <a:bodyPr wrap="square">
            <a:spAutoFit/>
          </a:bodyPr>
          <a:lstStyle/>
          <a:p>
            <a:r>
              <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5. Activity: reflecting on your own skills </a:t>
            </a:r>
            <a:endParaRPr lang="en-GB" sz="1200" dirty="0">
              <a:solidFill>
                <a:schemeClr val="bg1"/>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1F78C563-3BB3-5710-EEBA-B911B082DB0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0470" y="201184"/>
            <a:ext cx="598356" cy="583754"/>
          </a:xfrm>
          <a:prstGeom prst="rect">
            <a:avLst/>
          </a:prstGeom>
        </p:spPr>
      </p:pic>
    </p:spTree>
    <p:custDataLst>
      <p:tags r:id="rId1"/>
    </p:custDataLst>
    <p:extLst>
      <p:ext uri="{BB962C8B-B14F-4D97-AF65-F5344CB8AC3E}">
        <p14:creationId xmlns:p14="http://schemas.microsoft.com/office/powerpoint/2010/main" val="3342199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BD169-CC48-9873-69D4-787D488E660F}"/>
              </a:ext>
            </a:extLst>
          </p:cNvPr>
          <p:cNvGrpSpPr>
            <a:grpSpLocks noGrp="1" noUngrp="1" noRot="1" noMove="1" noResize="1"/>
          </p:cNvGrpSpPr>
          <p:nvPr/>
        </p:nvGrpSpPr>
        <p:grpSpPr>
          <a:xfrm>
            <a:off x="0" y="-37705"/>
            <a:ext cx="12192001" cy="7021633"/>
            <a:chOff x="0" y="-37705"/>
            <a:chExt cx="12192001" cy="7021633"/>
          </a:xfrm>
        </p:grpSpPr>
        <p:sp>
          <p:nvSpPr>
            <p:cNvPr id="4" name="Rectangle 3">
              <a:extLst>
                <a:ext uri="{FF2B5EF4-FFF2-40B4-BE49-F238E27FC236}">
                  <a16:creationId xmlns:a16="http://schemas.microsoft.com/office/drawing/2014/main" id="{CF33C46A-2A77-4DDF-B465-EE2B40066CBE}"/>
                </a:ext>
              </a:extLst>
            </p:cNvPr>
            <p:cNvSpPr>
              <a:spLocks noGrp="1" noRot="1" noMove="1" noResize="1" noEditPoints="1" noAdjustHandles="1" noChangeArrowheads="1" noChangeShapeType="1"/>
            </p:cNvSpPr>
            <p:nvPr/>
          </p:nvSpPr>
          <p:spPr>
            <a:xfrm>
              <a:off x="0" y="125928"/>
              <a:ext cx="12192000" cy="685800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780EF04-67A2-F81F-8408-74E96B07E97F}"/>
                </a:ext>
              </a:extLst>
            </p:cNvPr>
            <p:cNvSpPr txBox="1">
              <a:spLocks noGrp="1" noRot="1" noMove="1" noResize="1" noEditPoints="1" noAdjustHandles="1" noChangeArrowheads="1" noChangeShapeType="1"/>
            </p:cNvSpPr>
            <p:nvPr/>
          </p:nvSpPr>
          <p:spPr>
            <a:xfrm>
              <a:off x="457200" y="2893737"/>
              <a:ext cx="9180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 What are meta-skills?</a:t>
              </a:r>
            </a:p>
          </p:txBody>
        </p:sp>
        <p:pic>
          <p:nvPicPr>
            <p:cNvPr id="3" name="Picture 2">
              <a:extLst>
                <a:ext uri="{FF2B5EF4-FFF2-40B4-BE49-F238E27FC236}">
                  <a16:creationId xmlns:a16="http://schemas.microsoft.com/office/drawing/2014/main" id="{38D7DFF1-C814-681E-89FE-2E1EF47D398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 y="-37705"/>
              <a:ext cx="12192000" cy="184235"/>
            </a:xfrm>
            <a:prstGeom prst="rect">
              <a:avLst/>
            </a:prstGeom>
          </p:spPr>
        </p:pic>
        <p:sp>
          <p:nvSpPr>
            <p:cNvPr id="11" name="TextBox 10">
              <a:extLst>
                <a:ext uri="{FF2B5EF4-FFF2-40B4-BE49-F238E27FC236}">
                  <a16:creationId xmlns:a16="http://schemas.microsoft.com/office/drawing/2014/main" id="{C47FCFFB-EDEB-97FE-2BA3-E68423493E47}"/>
                </a:ext>
              </a:extLst>
            </p:cNvPr>
            <p:cNvSpPr txBox="1">
              <a:spLocks noGrp="1" noRot="1" noMove="1" noResize="1" noEditPoints="1" noAdjustHandles="1" noChangeArrowheads="1" noChangeShapeType="1"/>
            </p:cNvSpPr>
            <p:nvPr/>
          </p:nvSpPr>
          <p:spPr>
            <a:xfrm>
              <a:off x="304800" y="319964"/>
              <a:ext cx="3867150"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Discussion</a:t>
              </a:r>
            </a:p>
          </p:txBody>
        </p:sp>
        <p:grpSp>
          <p:nvGrpSpPr>
            <p:cNvPr id="5" name="Group 4">
              <a:extLst>
                <a:ext uri="{FF2B5EF4-FFF2-40B4-BE49-F238E27FC236}">
                  <a16:creationId xmlns:a16="http://schemas.microsoft.com/office/drawing/2014/main" id="{5641E282-8AB9-6EA5-01E0-1083ADFD58BF}"/>
                </a:ext>
              </a:extLst>
            </p:cNvPr>
            <p:cNvGrpSpPr>
              <a:grpSpLocks noGrp="1" noUngrp="1" noRot="1" noMove="1" noResize="1"/>
            </p:cNvGrpSpPr>
            <p:nvPr/>
          </p:nvGrpSpPr>
          <p:grpSpPr>
            <a:xfrm>
              <a:off x="7859437" y="2203299"/>
              <a:ext cx="2296274" cy="2296275"/>
              <a:chOff x="10123488" y="387351"/>
              <a:chExt cx="1576387" cy="1576388"/>
            </a:xfrm>
          </p:grpSpPr>
          <p:sp>
            <p:nvSpPr>
              <p:cNvPr id="6" name="Freeform 5">
                <a:extLst>
                  <a:ext uri="{FF2B5EF4-FFF2-40B4-BE49-F238E27FC236}">
                    <a16:creationId xmlns:a16="http://schemas.microsoft.com/office/drawing/2014/main" id="{083AB7C0-EEF4-8CA9-A35E-1F3DF249C1AB}"/>
                  </a:ext>
                </a:extLst>
              </p:cNvPr>
              <p:cNvSpPr>
                <a:spLocks noGrp="1" noRot="1" noMove="1" noResize="1" noEditPoints="1" noAdjustHandles="1" noChangeArrowheads="1" noChangeShapeType="1"/>
              </p:cNvSpPr>
              <p:nvPr/>
            </p:nvSpPr>
            <p:spPr bwMode="auto">
              <a:xfrm>
                <a:off x="10123488" y="387351"/>
                <a:ext cx="1576387" cy="1576388"/>
              </a:xfrm>
              <a:custGeom>
                <a:avLst/>
                <a:gdLst>
                  <a:gd name="T0" fmla="*/ 1879 w 1879"/>
                  <a:gd name="T1" fmla="*/ 939 h 1879"/>
                  <a:gd name="T2" fmla="*/ 1879 w 1879"/>
                  <a:gd name="T3" fmla="*/ 939 h 1879"/>
                  <a:gd name="T4" fmla="*/ 939 w 1879"/>
                  <a:gd name="T5" fmla="*/ 1879 h 1879"/>
                  <a:gd name="T6" fmla="*/ 0 w 1879"/>
                  <a:gd name="T7" fmla="*/ 939 h 1879"/>
                  <a:gd name="T8" fmla="*/ 939 w 1879"/>
                  <a:gd name="T9" fmla="*/ 0 h 1879"/>
                  <a:gd name="T10" fmla="*/ 1879 w 1879"/>
                  <a:gd name="T11" fmla="*/ 939 h 1879"/>
                </a:gdLst>
                <a:ahLst/>
                <a:cxnLst>
                  <a:cxn ang="0">
                    <a:pos x="T0" y="T1"/>
                  </a:cxn>
                  <a:cxn ang="0">
                    <a:pos x="T2" y="T3"/>
                  </a:cxn>
                  <a:cxn ang="0">
                    <a:pos x="T4" y="T5"/>
                  </a:cxn>
                  <a:cxn ang="0">
                    <a:pos x="T6" y="T7"/>
                  </a:cxn>
                  <a:cxn ang="0">
                    <a:pos x="T8" y="T9"/>
                  </a:cxn>
                  <a:cxn ang="0">
                    <a:pos x="T10" y="T11"/>
                  </a:cxn>
                </a:cxnLst>
                <a:rect l="0" t="0" r="r" b="b"/>
                <a:pathLst>
                  <a:path w="1879" h="1879">
                    <a:moveTo>
                      <a:pt x="1879" y="939"/>
                    </a:moveTo>
                    <a:lnTo>
                      <a:pt x="1879" y="939"/>
                    </a:lnTo>
                    <a:cubicBezTo>
                      <a:pt x="1879" y="1458"/>
                      <a:pt x="1459" y="1879"/>
                      <a:pt x="939" y="1879"/>
                    </a:cubicBezTo>
                    <a:cubicBezTo>
                      <a:pt x="420" y="1879"/>
                      <a:pt x="0" y="1458"/>
                      <a:pt x="0" y="939"/>
                    </a:cubicBezTo>
                    <a:cubicBezTo>
                      <a:pt x="0" y="419"/>
                      <a:pt x="420" y="0"/>
                      <a:pt x="939" y="0"/>
                    </a:cubicBezTo>
                    <a:cubicBezTo>
                      <a:pt x="1459" y="0"/>
                      <a:pt x="1879" y="419"/>
                      <a:pt x="1879" y="93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FED876C4-49A6-E04D-5A41-4FC08D447DB3}"/>
                  </a:ext>
                </a:extLst>
              </p:cNvPr>
              <p:cNvPicPr>
                <a:picLocks noGrp="1" noRot="1" noChangeAspect="1" noMove="1" noResize="1" noEditPoints="1" noAdjustHandles="1" noChangeArrowheads="1" noChangeShapeType="1" noCrop="1"/>
              </p:cNvPicPr>
              <p:nvPr/>
            </p:nvPicPr>
            <p:blipFill>
              <a:blip r:embed="rId5"/>
              <a:stretch>
                <a:fillRect/>
              </a:stretch>
            </p:blipFill>
            <p:spPr>
              <a:xfrm>
                <a:off x="10253256" y="476925"/>
                <a:ext cx="1316850" cy="1292464"/>
              </a:xfrm>
              <a:prstGeom prst="rect">
                <a:avLst/>
              </a:prstGeom>
              <a:ln>
                <a:noFill/>
              </a:ln>
            </p:spPr>
          </p:pic>
        </p:grpSp>
      </p:grpSp>
    </p:spTree>
    <p:custDataLst>
      <p:tags r:id="rId1"/>
    </p:custDataLst>
    <p:extLst>
      <p:ext uri="{BB962C8B-B14F-4D97-AF65-F5344CB8AC3E}">
        <p14:creationId xmlns:p14="http://schemas.microsoft.com/office/powerpoint/2010/main" val="84269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A8F0E7F-0D6B-732E-8163-7B5B742F5655}"/>
              </a:ext>
            </a:extLst>
          </p:cNvPr>
          <p:cNvGrpSpPr>
            <a:grpSpLocks noGrp="1" noUngrp="1" noRot="1" noMove="1" noResize="1"/>
          </p:cNvGrpSpPr>
          <p:nvPr/>
        </p:nvGrpSpPr>
        <p:grpSpPr>
          <a:xfrm>
            <a:off x="0" y="0"/>
            <a:ext cx="12192000" cy="6565846"/>
            <a:chOff x="0" y="0"/>
            <a:chExt cx="12192000" cy="6565846"/>
          </a:xfrm>
        </p:grpSpPr>
        <p:grpSp>
          <p:nvGrpSpPr>
            <p:cNvPr id="9" name="Group 8">
              <a:extLst>
                <a:ext uri="{FF2B5EF4-FFF2-40B4-BE49-F238E27FC236}">
                  <a16:creationId xmlns:a16="http://schemas.microsoft.com/office/drawing/2014/main" id="{012541DB-C0FC-7ADB-8095-05D22C8DD541}"/>
                </a:ext>
              </a:extLst>
            </p:cNvPr>
            <p:cNvGrpSpPr>
              <a:grpSpLocks noGrp="1" noUngrp="1" noRot="1" noMove="1" noResize="1"/>
            </p:cNvGrpSpPr>
            <p:nvPr/>
          </p:nvGrpSpPr>
          <p:grpSpPr>
            <a:xfrm>
              <a:off x="0" y="0"/>
              <a:ext cx="12192000" cy="908720"/>
              <a:chOff x="0" y="0"/>
              <a:chExt cx="12192000" cy="908720"/>
            </a:xfrm>
          </p:grpSpPr>
          <p:sp>
            <p:nvSpPr>
              <p:cNvPr id="4" name="Rectangle 3">
                <a:extLst>
                  <a:ext uri="{FF2B5EF4-FFF2-40B4-BE49-F238E27FC236}">
                    <a16:creationId xmlns:a16="http://schemas.microsoft.com/office/drawing/2014/main" id="{DAAE8C6B-16AC-4839-AD8D-2737E4924136}"/>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a:latin typeface="Arial" panose="020B0604020202020204" pitchFamily="34" charset="0"/>
                    <a:cs typeface="Arial" panose="020B0604020202020204" pitchFamily="34" charset="0"/>
                  </a:rPr>
                  <a:t>  </a:t>
                </a:r>
                <a:r>
                  <a:rPr lang="en-GB" sz="3200">
                    <a:latin typeface="Arial" panose="020B0604020202020204" pitchFamily="34" charset="0"/>
                    <a:cs typeface="Arial" panose="020B0604020202020204" pitchFamily="34" charset="0"/>
                  </a:rPr>
                  <a:t>What are meta-skills?</a:t>
                </a:r>
              </a:p>
            </p:txBody>
          </p:sp>
          <p:pic>
            <p:nvPicPr>
              <p:cNvPr id="5" name="Picture 4">
                <a:extLst>
                  <a:ext uri="{FF2B5EF4-FFF2-40B4-BE49-F238E27FC236}">
                    <a16:creationId xmlns:a16="http://schemas.microsoft.com/office/drawing/2014/main" id="{F919982F-50D2-FD3A-D7B9-1C71FB33A0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pic>
            <p:nvPicPr>
              <p:cNvPr id="7" name="Graphic 6">
                <a:extLst>
                  <a:ext uri="{FF2B5EF4-FFF2-40B4-BE49-F238E27FC236}">
                    <a16:creationId xmlns:a16="http://schemas.microsoft.com/office/drawing/2014/main" id="{2B47DFE7-2500-C399-7D7E-4793F8C7D33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6513" y="214748"/>
                <a:ext cx="640172" cy="624550"/>
              </a:xfrm>
              <a:prstGeom prst="rect">
                <a:avLst/>
              </a:prstGeom>
            </p:spPr>
          </p:pic>
        </p:grpSp>
        <p:sp>
          <p:nvSpPr>
            <p:cNvPr id="2" name="TextBox 1">
              <a:extLst>
                <a:ext uri="{FF2B5EF4-FFF2-40B4-BE49-F238E27FC236}">
                  <a16:creationId xmlns:a16="http://schemas.microsoft.com/office/drawing/2014/main" id="{BC3DA691-4BFA-5A65-9F14-E48B0A056C70}"/>
                </a:ext>
              </a:extLst>
            </p:cNvPr>
            <p:cNvSpPr txBox="1">
              <a:spLocks noGrp="1" noRot="1" noMove="1" noResize="1" noEditPoints="1" noAdjustHandles="1" noChangeArrowheads="1" noChangeShapeType="1"/>
            </p:cNvSpPr>
            <p:nvPr/>
          </p:nvSpPr>
          <p:spPr>
            <a:xfrm>
              <a:off x="491736" y="1388089"/>
              <a:ext cx="3249756" cy="400110"/>
            </a:xfrm>
            <a:prstGeom prst="rect">
              <a:avLst/>
            </a:prstGeom>
            <a:noFill/>
          </p:spPr>
          <p:txBody>
            <a:bodyPr wrap="square" rtlCol="0">
              <a:spAutoFit/>
            </a:bodyPr>
            <a:lstStyle/>
            <a:p>
              <a:pPr algn="ctr"/>
              <a:r>
                <a:rPr lang="en-GB" sz="2000" b="1">
                  <a:solidFill>
                    <a:srgbClr val="009DB5"/>
                  </a:solidFill>
                  <a:latin typeface="Arial" panose="020B0604020202020204" pitchFamily="34" charset="0"/>
                  <a:cs typeface="Arial" panose="020B0604020202020204" pitchFamily="34" charset="0"/>
                </a:rPr>
                <a:t>Self-management</a:t>
              </a:r>
              <a:r>
                <a:rPr lang="en-GB" sz="2000" b="1">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635279B9-D7A2-81FE-AE6B-F317DB4181F8}"/>
                </a:ext>
              </a:extLst>
            </p:cNvPr>
            <p:cNvSpPr txBox="1">
              <a:spLocks noGrp="1" noRot="1" noMove="1" noResize="1" noEditPoints="1" noAdjustHandles="1" noChangeArrowheads="1" noChangeShapeType="1"/>
            </p:cNvSpPr>
            <p:nvPr/>
          </p:nvSpPr>
          <p:spPr>
            <a:xfrm>
              <a:off x="611990" y="3703524"/>
              <a:ext cx="2969966" cy="2862322"/>
            </a:xfrm>
            <a:prstGeom prst="rect">
              <a:avLst/>
            </a:prstGeom>
            <a:noFill/>
          </p:spPr>
          <p:txBody>
            <a:bodyPr wrap="square" rtlCol="0">
              <a:spAutoFit/>
            </a:bodyPr>
            <a:lstStyle/>
            <a:p>
              <a:pPr marR="0" lvl="0" algn="ctr" defTabSz="914400" rtl="0" eaLnBrk="1" fontAlgn="base" latinLnBrk="0" hangingPunct="1">
                <a:lnSpc>
                  <a:spcPct val="100000"/>
                </a:lnSpc>
                <a:spcBef>
                  <a:spcPts val="0"/>
                </a:spcBef>
                <a:spcAft>
                  <a:spcPts val="0"/>
                </a:spcAft>
                <a:buClrTx/>
                <a:buSzTx/>
                <a:tabLst/>
                <a:defRPr/>
              </a:pPr>
              <a:r>
                <a:rPr kumimoji="0" lang="en-GB" sz="2000" b="0"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Self-management is all about organising and managing ourselves; </a:t>
              </a:r>
              <a:r>
                <a:rPr kumimoji="0" lang="en-GB" sz="2000" b="1"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knowing what’s important</a:t>
              </a:r>
              <a:r>
                <a:rPr kumimoji="0" lang="en-GB" sz="2000" b="0"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 being able to </a:t>
              </a:r>
              <a:r>
                <a:rPr kumimoji="0" lang="en-GB" sz="2000" b="1"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focus</a:t>
              </a:r>
              <a:r>
                <a:rPr kumimoji="0" lang="en-GB" sz="2000" b="0"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 and using our </a:t>
              </a:r>
              <a:r>
                <a:rPr kumimoji="0" lang="en-GB" sz="2000" b="1"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initiative</a:t>
              </a:r>
              <a:r>
                <a:rPr lang="en-GB" sz="2000">
                  <a:solidFill>
                    <a:srgbClr val="009DB5"/>
                  </a:solidFill>
                  <a:latin typeface="Arial" panose="020B0604020202020204" pitchFamily="34" charset="0"/>
                  <a:cs typeface="Arial" panose="020B0604020202020204" pitchFamily="34" charset="0"/>
                </a:rPr>
                <a:t>, and being able to</a:t>
              </a:r>
              <a:r>
                <a:rPr kumimoji="0" lang="en-GB" sz="2000" b="0"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 </a:t>
              </a:r>
              <a:r>
                <a:rPr kumimoji="0" lang="en-GB" sz="2000" b="1"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adapt</a:t>
              </a:r>
              <a:r>
                <a:rPr kumimoji="0" lang="en-GB" sz="2000" b="0" i="0" u="none" strike="noStrike" kern="1200" cap="none" spc="0" normalizeH="0" baseline="0" noProof="0">
                  <a:ln>
                    <a:noFill/>
                  </a:ln>
                  <a:solidFill>
                    <a:srgbClr val="009DB5"/>
                  </a:solidFill>
                  <a:effectLst/>
                  <a:uLnTx/>
                  <a:uFillTx/>
                  <a:latin typeface="Arial" panose="020B0604020202020204" pitchFamily="34" charset="0"/>
                  <a:cs typeface="Arial" panose="020B0604020202020204" pitchFamily="34" charset="0"/>
                </a:rPr>
                <a:t> to new ideas. </a:t>
              </a:r>
            </a:p>
          </p:txBody>
        </p:sp>
        <p:pic>
          <p:nvPicPr>
            <p:cNvPr id="37" name="Graphic 36" descr="Thumbs up sign with solid fill">
              <a:extLst>
                <a:ext uri="{FF2B5EF4-FFF2-40B4-BE49-F238E27FC236}">
                  <a16:creationId xmlns:a16="http://schemas.microsoft.com/office/drawing/2014/main" id="{1EE69A53-CF3B-53E5-2A3A-29E7B338AEF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3033" y="2008500"/>
              <a:ext cx="1374409" cy="1374409"/>
            </a:xfrm>
            <a:prstGeom prst="rect">
              <a:avLst/>
            </a:prstGeom>
          </p:spPr>
        </p:pic>
        <p:sp>
          <p:nvSpPr>
            <p:cNvPr id="41" name="Rectangle: Rounded Corners 40">
              <a:extLst>
                <a:ext uri="{FF2B5EF4-FFF2-40B4-BE49-F238E27FC236}">
                  <a16:creationId xmlns:a16="http://schemas.microsoft.com/office/drawing/2014/main" id="{77079CEC-1B96-FB43-04DA-F600D3251108}"/>
                </a:ext>
              </a:extLst>
            </p:cNvPr>
            <p:cNvSpPr>
              <a:spLocks noGrp="1" noRot="1" noMove="1" noResize="1" noEditPoints="1" noAdjustHandles="1" noChangeArrowheads="1" noChangeShapeType="1"/>
            </p:cNvSpPr>
            <p:nvPr/>
          </p:nvSpPr>
          <p:spPr>
            <a:xfrm>
              <a:off x="491737" y="1167788"/>
              <a:ext cx="3249756" cy="5387248"/>
            </a:xfrm>
            <a:prstGeom prst="roundRect">
              <a:avLst/>
            </a:prstGeom>
            <a:noFill/>
            <a:ln w="19050">
              <a:solidFill>
                <a:srgbClr val="00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86410308-8D7A-01DC-2030-CB54639F959F}"/>
                </a:ext>
              </a:extLst>
            </p:cNvPr>
            <p:cNvGrpSpPr>
              <a:grpSpLocks noGrp="1" noUngrp="1" noRot="1" noMove="1" noResize="1"/>
            </p:cNvGrpSpPr>
            <p:nvPr/>
          </p:nvGrpSpPr>
          <p:grpSpPr>
            <a:xfrm>
              <a:off x="4425362" y="1167788"/>
              <a:ext cx="3289037" cy="5387248"/>
              <a:chOff x="4455368" y="1167788"/>
              <a:chExt cx="3289037" cy="5387248"/>
            </a:xfrm>
          </p:grpSpPr>
          <p:sp>
            <p:nvSpPr>
              <p:cNvPr id="31" name="TextBox 30">
                <a:extLst>
                  <a:ext uri="{FF2B5EF4-FFF2-40B4-BE49-F238E27FC236}">
                    <a16:creationId xmlns:a16="http://schemas.microsoft.com/office/drawing/2014/main" id="{D7B086CE-F4BF-6D70-5F98-F18F23B3FCF1}"/>
                  </a:ext>
                </a:extLst>
              </p:cNvPr>
              <p:cNvSpPr txBox="1">
                <a:spLocks noGrp="1" noRot="1" noMove="1" noResize="1" noEditPoints="1" noAdjustHandles="1" noChangeArrowheads="1" noChangeShapeType="1"/>
              </p:cNvSpPr>
              <p:nvPr/>
            </p:nvSpPr>
            <p:spPr>
              <a:xfrm>
                <a:off x="4494650" y="1388089"/>
                <a:ext cx="3249755" cy="400110"/>
              </a:xfrm>
              <a:prstGeom prst="rect">
                <a:avLst/>
              </a:prstGeom>
              <a:noFill/>
            </p:spPr>
            <p:txBody>
              <a:bodyPr wrap="square" rtlCol="0">
                <a:spAutoFit/>
              </a:bodyPr>
              <a:lstStyle/>
              <a:p>
                <a:pPr algn="ctr"/>
                <a:r>
                  <a:rPr lang="en-GB" sz="2000" b="1">
                    <a:solidFill>
                      <a:srgbClr val="58427E"/>
                    </a:solidFill>
                    <a:latin typeface="Arial" panose="020B0604020202020204" pitchFamily="34" charset="0"/>
                    <a:cs typeface="Arial" panose="020B0604020202020204" pitchFamily="34" charset="0"/>
                  </a:rPr>
                  <a:t>Social Intelligence </a:t>
                </a:r>
              </a:p>
            </p:txBody>
          </p:sp>
          <p:pic>
            <p:nvPicPr>
              <p:cNvPr id="35" name="Graphic 34" descr="Cycle with people with solid fill">
                <a:extLst>
                  <a:ext uri="{FF2B5EF4-FFF2-40B4-BE49-F238E27FC236}">
                    <a16:creationId xmlns:a16="http://schemas.microsoft.com/office/drawing/2014/main" id="{5D4FD5AC-F6F0-417D-06FB-47C9CA5055B0}"/>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71421" y="1788199"/>
                <a:ext cx="1817649" cy="1817649"/>
              </a:xfrm>
              <a:prstGeom prst="rect">
                <a:avLst/>
              </a:prstGeom>
            </p:spPr>
          </p:pic>
          <p:grpSp>
            <p:nvGrpSpPr>
              <p:cNvPr id="3" name="Group 2">
                <a:extLst>
                  <a:ext uri="{FF2B5EF4-FFF2-40B4-BE49-F238E27FC236}">
                    <a16:creationId xmlns:a16="http://schemas.microsoft.com/office/drawing/2014/main" id="{7D75B734-31DE-CF67-3143-952E09C8270C}"/>
                  </a:ext>
                </a:extLst>
              </p:cNvPr>
              <p:cNvGrpSpPr>
                <a:grpSpLocks noGrp="1" noUngrp="1" noRot="1" noMove="1" noResize="1"/>
              </p:cNvGrpSpPr>
              <p:nvPr/>
            </p:nvGrpSpPr>
            <p:grpSpPr>
              <a:xfrm>
                <a:off x="4455368" y="1167788"/>
                <a:ext cx="3249756" cy="5387248"/>
                <a:chOff x="4373758" y="1019424"/>
                <a:chExt cx="3249756" cy="5387248"/>
              </a:xfrm>
            </p:grpSpPr>
            <p:sp>
              <p:nvSpPr>
                <p:cNvPr id="10" name="Rectangle: Rounded Corners 9">
                  <a:extLst>
                    <a:ext uri="{FF2B5EF4-FFF2-40B4-BE49-F238E27FC236}">
                      <a16:creationId xmlns:a16="http://schemas.microsoft.com/office/drawing/2014/main" id="{683D30FD-270C-7565-8A33-8F9C82D9281B}"/>
                    </a:ext>
                  </a:extLst>
                </p:cNvPr>
                <p:cNvSpPr>
                  <a:spLocks noGrp="1" noRot="1" noMove="1" noResize="1" noEditPoints="1" noAdjustHandles="1" noChangeArrowheads="1" noChangeShapeType="1"/>
                </p:cNvSpPr>
                <p:nvPr/>
              </p:nvSpPr>
              <p:spPr>
                <a:xfrm>
                  <a:off x="4373758" y="1019424"/>
                  <a:ext cx="3249756" cy="5387248"/>
                </a:xfrm>
                <a:prstGeom prst="roundRect">
                  <a:avLst/>
                </a:prstGeom>
                <a:noFill/>
                <a:ln w="19050">
                  <a:solidFill>
                    <a:srgbClr val="584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FAA597-1464-EDA1-1B26-532AAC494CCB}"/>
                    </a:ext>
                  </a:extLst>
                </p:cNvPr>
                <p:cNvSpPr txBox="1">
                  <a:spLocks noGrp="1" noRot="1" noMove="1" noResize="1" noEditPoints="1" noAdjustHandles="1" noChangeArrowheads="1" noChangeShapeType="1"/>
                </p:cNvSpPr>
                <p:nvPr/>
              </p:nvSpPr>
              <p:spPr>
                <a:xfrm>
                  <a:off x="4373758" y="3473640"/>
                  <a:ext cx="324975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Social Intelligence is about building and maintaining relationships; </a:t>
                  </a:r>
                  <a:r>
                    <a:rPr kumimoji="0" lang="en-GB" sz="2000" b="1"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communicating</a:t>
                  </a:r>
                  <a:r>
                    <a:rPr kumimoji="0" lang="en-GB" sz="2000" b="0"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 effectively and </a:t>
                  </a:r>
                  <a:r>
                    <a:rPr kumimoji="0" lang="en-GB" sz="2000" b="1"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relating</a:t>
                  </a:r>
                  <a:r>
                    <a:rPr kumimoji="0" lang="en-GB" sz="2000" b="0"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 to others with </a:t>
                  </a:r>
                  <a:r>
                    <a:rPr kumimoji="0" lang="en-GB" sz="2000" b="1"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empathy,  </a:t>
                  </a:r>
                  <a:r>
                    <a:rPr kumimoji="0" lang="en-GB" sz="2000" b="0"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being able to </a:t>
                  </a:r>
                  <a:r>
                    <a:rPr kumimoji="0" lang="en-GB" sz="2000" b="1"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collaborate</a:t>
                  </a:r>
                  <a:r>
                    <a:rPr kumimoji="0" lang="en-GB" sz="2000" b="0"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 and knowing when and how to take the </a:t>
                  </a:r>
                  <a:r>
                    <a:rPr kumimoji="0" lang="en-GB" sz="2000" b="1"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lead</a:t>
                  </a:r>
                  <a:r>
                    <a:rPr kumimoji="0" lang="en-GB" sz="2000" b="0" i="0" u="none" strike="noStrike" kern="1200" cap="none" spc="0" normalizeH="0" baseline="0" noProof="0">
                      <a:ln>
                        <a:noFill/>
                      </a:ln>
                      <a:solidFill>
                        <a:srgbClr val="58427E"/>
                      </a:solidFill>
                      <a:effectLst/>
                      <a:uLnTx/>
                      <a:uFillTx/>
                      <a:latin typeface="Arial" panose="020B0604020202020204" pitchFamily="34" charset="0"/>
                      <a:ea typeface="+mn-ea"/>
                      <a:cs typeface="Arial" panose="020B0604020202020204" pitchFamily="34" charset="0"/>
                    </a:rPr>
                    <a:t>. </a:t>
                  </a:r>
                </a:p>
              </p:txBody>
            </p:sp>
          </p:grpSp>
        </p:grpSp>
        <p:grpSp>
          <p:nvGrpSpPr>
            <p:cNvPr id="12" name="Group 11">
              <a:extLst>
                <a:ext uri="{FF2B5EF4-FFF2-40B4-BE49-F238E27FC236}">
                  <a16:creationId xmlns:a16="http://schemas.microsoft.com/office/drawing/2014/main" id="{C50C0D4D-EC32-C6A0-49E8-9C05831E8A5D}"/>
                </a:ext>
              </a:extLst>
            </p:cNvPr>
            <p:cNvGrpSpPr>
              <a:grpSpLocks noGrp="1" noUngrp="1" noRot="1" noMove="1" noResize="1"/>
            </p:cNvGrpSpPr>
            <p:nvPr/>
          </p:nvGrpSpPr>
          <p:grpSpPr>
            <a:xfrm>
              <a:off x="8398271" y="1167788"/>
              <a:ext cx="3249756" cy="5398058"/>
              <a:chOff x="8324919" y="1200081"/>
              <a:chExt cx="3249756" cy="5398058"/>
            </a:xfrm>
          </p:grpSpPr>
          <p:pic>
            <p:nvPicPr>
              <p:cNvPr id="13" name="Graphic 12" descr="Child with balloon with solid fill">
                <a:extLst>
                  <a:ext uri="{FF2B5EF4-FFF2-40B4-BE49-F238E27FC236}">
                    <a16:creationId xmlns:a16="http://schemas.microsoft.com/office/drawing/2014/main" id="{53DF0671-BCBC-7887-980F-5B73B806AC9A}"/>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18594" y="1787478"/>
                <a:ext cx="1915909" cy="1915909"/>
              </a:xfrm>
              <a:prstGeom prst="rect">
                <a:avLst/>
              </a:prstGeom>
            </p:spPr>
          </p:pic>
          <p:sp>
            <p:nvSpPr>
              <p:cNvPr id="14" name="TextBox 13">
                <a:extLst>
                  <a:ext uri="{FF2B5EF4-FFF2-40B4-BE49-F238E27FC236}">
                    <a16:creationId xmlns:a16="http://schemas.microsoft.com/office/drawing/2014/main" id="{BBBB0AD0-5883-64C7-3A3E-3401D185C637}"/>
                  </a:ext>
                </a:extLst>
              </p:cNvPr>
              <p:cNvSpPr txBox="1">
                <a:spLocks noGrp="1" noRot="1" noMove="1" noResize="1" noEditPoints="1" noAdjustHandles="1" noChangeArrowheads="1" noChangeShapeType="1"/>
              </p:cNvSpPr>
              <p:nvPr/>
            </p:nvSpPr>
            <p:spPr>
              <a:xfrm>
                <a:off x="8324919" y="1387368"/>
                <a:ext cx="32497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8E9E24"/>
                    </a:solidFill>
                    <a:effectLst/>
                    <a:uLnTx/>
                    <a:uFillTx/>
                    <a:latin typeface="Arial" panose="020B0604020202020204" pitchFamily="34" charset="0"/>
                    <a:ea typeface="+mn-ea"/>
                    <a:cs typeface="Arial" panose="020B0604020202020204" pitchFamily="34" charset="0"/>
                  </a:rPr>
                  <a:t>Innovation</a:t>
                </a:r>
              </a:p>
            </p:txBody>
          </p:sp>
          <p:sp>
            <p:nvSpPr>
              <p:cNvPr id="15" name="Rectangle: Rounded Corners 14">
                <a:extLst>
                  <a:ext uri="{FF2B5EF4-FFF2-40B4-BE49-F238E27FC236}">
                    <a16:creationId xmlns:a16="http://schemas.microsoft.com/office/drawing/2014/main" id="{F1B35EAC-6086-2A3A-15AB-64A81AA839C3}"/>
                  </a:ext>
                </a:extLst>
              </p:cNvPr>
              <p:cNvSpPr>
                <a:spLocks noGrp="1" noRot="1" noMove="1" noResize="1" noEditPoints="1" noAdjustHandles="1" noChangeArrowheads="1" noChangeShapeType="1"/>
              </p:cNvSpPr>
              <p:nvPr/>
            </p:nvSpPr>
            <p:spPr>
              <a:xfrm>
                <a:off x="8324919" y="1200081"/>
                <a:ext cx="3249756" cy="5387248"/>
              </a:xfrm>
              <a:prstGeom prst="roundRect">
                <a:avLst/>
              </a:prstGeom>
              <a:noFill/>
              <a:ln w="19050">
                <a:solidFill>
                  <a:srgbClr val="8E9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D503ED1-CEF7-0048-EB64-2E8F0A3D5BD9}"/>
                  </a:ext>
                </a:extLst>
              </p:cNvPr>
              <p:cNvSpPr txBox="1">
                <a:spLocks noGrp="1" noRot="1" noMove="1" noResize="1" noEditPoints="1" noAdjustHandles="1" noChangeArrowheads="1" noChangeShapeType="1"/>
              </p:cNvSpPr>
              <p:nvPr/>
            </p:nvSpPr>
            <p:spPr>
              <a:xfrm>
                <a:off x="8324919" y="3735817"/>
                <a:ext cx="3249756" cy="2862322"/>
              </a:xfrm>
              <a:prstGeom prst="rect">
                <a:avLst/>
              </a:prstGeom>
              <a:noFill/>
            </p:spPr>
            <p:txBody>
              <a:bodyPr wrap="square" lIns="91440" tIns="45720" rIns="91440" bIns="45720" rtlCol="0" anchor="t">
                <a:spAutoFit/>
              </a:bodyPr>
              <a:lstStyle/>
              <a:p>
                <a:pPr algn="ctr">
                  <a:defRPr/>
                </a:pPr>
                <a:r>
                  <a:rPr lang="en-GB" sz="2000">
                    <a:solidFill>
                      <a:srgbClr val="8E9E25"/>
                    </a:solidFill>
                    <a:latin typeface="Arial"/>
                    <a:cs typeface="Arial"/>
                  </a:rPr>
                  <a:t>Innovation </a:t>
                </a:r>
                <a:r>
                  <a:rPr kumimoji="0" lang="en-GB" sz="2000" b="0" i="0" u="none" strike="noStrike" kern="1200" cap="none" spc="0" normalizeH="0" baseline="0" noProof="0">
                    <a:ln>
                      <a:noFill/>
                    </a:ln>
                    <a:solidFill>
                      <a:srgbClr val="8E9E25"/>
                    </a:solidFill>
                    <a:effectLst/>
                    <a:uLnTx/>
                    <a:uFillTx/>
                    <a:latin typeface="Arial"/>
                    <a:cs typeface="Arial"/>
                  </a:rPr>
                  <a:t>is about creating positive change; being </a:t>
                </a:r>
                <a:r>
                  <a:rPr kumimoji="0" lang="en-GB" sz="2000" b="1" i="0" u="none" strike="noStrike" kern="1200" cap="none" spc="0" normalizeH="0" baseline="0" noProof="0">
                    <a:ln>
                      <a:noFill/>
                    </a:ln>
                    <a:solidFill>
                      <a:srgbClr val="8E9E25"/>
                    </a:solidFill>
                    <a:effectLst/>
                    <a:uLnTx/>
                    <a:uFillTx/>
                    <a:latin typeface="Arial"/>
                    <a:cs typeface="Arial"/>
                  </a:rPr>
                  <a:t>curious</a:t>
                </a:r>
                <a:r>
                  <a:rPr kumimoji="0" lang="en-GB" sz="2000" b="0" i="0" u="none" strike="noStrike" kern="1200" cap="none" spc="0" normalizeH="0" baseline="0" noProof="0">
                    <a:ln>
                      <a:noFill/>
                    </a:ln>
                    <a:solidFill>
                      <a:srgbClr val="8E9E25"/>
                    </a:solidFill>
                    <a:effectLst/>
                    <a:uLnTx/>
                    <a:uFillTx/>
                    <a:latin typeface="Arial"/>
                    <a:cs typeface="Arial"/>
                  </a:rPr>
                  <a:t> and excited about new ideas and challenges, able to </a:t>
                </a:r>
                <a:r>
                  <a:rPr kumimoji="0" lang="en-GB" sz="2000" b="1" i="0" u="none" strike="noStrike" kern="1200" cap="none" spc="0" normalizeH="0" baseline="0" noProof="0">
                    <a:ln>
                      <a:noFill/>
                    </a:ln>
                    <a:solidFill>
                      <a:srgbClr val="8E9E25"/>
                    </a:solidFill>
                    <a:effectLst/>
                    <a:uLnTx/>
                    <a:uFillTx/>
                    <a:latin typeface="Arial"/>
                    <a:cs typeface="Arial"/>
                  </a:rPr>
                  <a:t>make sense </a:t>
                </a:r>
                <a:r>
                  <a:rPr kumimoji="0" lang="en-GB" sz="2000" b="0" i="0" u="none" strike="noStrike" kern="1200" cap="none" spc="0" normalizeH="0" baseline="0" noProof="0">
                    <a:ln>
                      <a:noFill/>
                    </a:ln>
                    <a:solidFill>
                      <a:srgbClr val="8E9E25"/>
                    </a:solidFill>
                    <a:effectLst/>
                    <a:uLnTx/>
                    <a:uFillTx/>
                    <a:latin typeface="Arial"/>
                    <a:cs typeface="Arial"/>
                  </a:rPr>
                  <a:t>of information, to be </a:t>
                </a:r>
                <a:r>
                  <a:rPr kumimoji="0" lang="en-GB" sz="2000" b="1" i="0" u="none" strike="noStrike" kern="1200" cap="none" spc="0" normalizeH="0" baseline="0" noProof="0">
                    <a:ln>
                      <a:noFill/>
                    </a:ln>
                    <a:solidFill>
                      <a:srgbClr val="8E9E25"/>
                    </a:solidFill>
                    <a:effectLst/>
                    <a:uLnTx/>
                    <a:uFillTx/>
                    <a:latin typeface="Arial"/>
                    <a:cs typeface="Arial"/>
                  </a:rPr>
                  <a:t>creative</a:t>
                </a:r>
                <a:r>
                  <a:rPr kumimoji="0" lang="en-GB" sz="2000" b="0" i="0" u="none" strike="noStrike" kern="1200" cap="none" spc="0" normalizeH="0" baseline="0" noProof="0">
                    <a:ln>
                      <a:noFill/>
                    </a:ln>
                    <a:solidFill>
                      <a:srgbClr val="8E9E25"/>
                    </a:solidFill>
                    <a:effectLst/>
                    <a:uLnTx/>
                    <a:uFillTx/>
                    <a:latin typeface="Arial"/>
                    <a:cs typeface="Arial"/>
                  </a:rPr>
                  <a:t> and think </a:t>
                </a:r>
                <a:r>
                  <a:rPr kumimoji="0" lang="en-GB" sz="2000" b="1" i="0" u="none" strike="noStrike" kern="1200" cap="none" spc="0" normalizeH="0" baseline="0" noProof="0">
                    <a:ln>
                      <a:noFill/>
                    </a:ln>
                    <a:solidFill>
                      <a:srgbClr val="8E9E25"/>
                    </a:solidFill>
                    <a:effectLst/>
                    <a:uLnTx/>
                    <a:uFillTx/>
                    <a:latin typeface="Arial"/>
                    <a:cs typeface="Arial"/>
                  </a:rPr>
                  <a:t>critically</a:t>
                </a:r>
                <a:r>
                  <a:rPr kumimoji="0" lang="en-GB" sz="2000" b="0" i="0" u="none" strike="noStrike" kern="1200" cap="none" spc="0" normalizeH="0" baseline="0" noProof="0">
                    <a:ln>
                      <a:noFill/>
                    </a:ln>
                    <a:solidFill>
                      <a:srgbClr val="8E9E25"/>
                    </a:solidFill>
                    <a:effectLst/>
                    <a:uLnTx/>
                    <a:uFillTx/>
                    <a:latin typeface="Arial"/>
                    <a:cs typeface="Arial"/>
                  </a:rPr>
                  <a:t> in a range of circumstances.</a:t>
                </a:r>
                <a:r>
                  <a:rPr lang="en-GB" sz="2000">
                    <a:solidFill>
                      <a:srgbClr val="8E9E25"/>
                    </a:solidFill>
                    <a:latin typeface="Arial"/>
                    <a:cs typeface="Arial"/>
                  </a:rPr>
                  <a:t> </a:t>
                </a:r>
                <a:endParaRPr kumimoji="0" lang="en-GB" sz="2000" b="0" i="0" u="none" strike="noStrike" kern="1200" cap="none" spc="0" normalizeH="0" baseline="0" noProof="0">
                  <a:ln>
                    <a:noFill/>
                  </a:ln>
                  <a:solidFill>
                    <a:srgbClr val="8E9E25"/>
                  </a:solidFill>
                  <a:effectLst/>
                  <a:uLnTx/>
                  <a:uFillTx/>
                  <a:latin typeface="Arial" panose="020B0604020202020204" pitchFamily="34" charset="0"/>
                  <a:ea typeface="+mn-ea"/>
                  <a:cs typeface="Arial" panose="020B0604020202020204" pitchFamily="34" charset="0"/>
                </a:endParaRPr>
              </a:p>
            </p:txBody>
          </p:sp>
        </p:grpSp>
      </p:grpSp>
    </p:spTree>
    <p:custDataLst>
      <p:tags r:id="rId1"/>
    </p:custDataLst>
    <p:extLst>
      <p:ext uri="{BB962C8B-B14F-4D97-AF65-F5344CB8AC3E}">
        <p14:creationId xmlns:p14="http://schemas.microsoft.com/office/powerpoint/2010/main" val="428184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EB0C737-1A1B-4EF5-9337-E44F47C51982}"/>
              </a:ext>
            </a:extLst>
          </p:cNvPr>
          <p:cNvGrpSpPr>
            <a:grpSpLocks noGrp="1" noUngrp="1" noRot="1" noMove="1" noResize="1"/>
          </p:cNvGrpSpPr>
          <p:nvPr/>
        </p:nvGrpSpPr>
        <p:grpSpPr>
          <a:xfrm>
            <a:off x="0" y="-37705"/>
            <a:ext cx="12192001" cy="7021633"/>
            <a:chOff x="0" y="-37705"/>
            <a:chExt cx="12192001" cy="7021633"/>
          </a:xfrm>
        </p:grpSpPr>
        <p:sp>
          <p:nvSpPr>
            <p:cNvPr id="4" name="Rectangle 3">
              <a:extLst>
                <a:ext uri="{FF2B5EF4-FFF2-40B4-BE49-F238E27FC236}">
                  <a16:creationId xmlns:a16="http://schemas.microsoft.com/office/drawing/2014/main" id="{CF33C46A-2A77-4DDF-B465-EE2B40066CBE}"/>
                </a:ext>
              </a:extLst>
            </p:cNvPr>
            <p:cNvSpPr>
              <a:spLocks noGrp="1" noRot="1" noMove="1" noResize="1" noEditPoints="1" noAdjustHandles="1" noChangeArrowheads="1" noChangeShapeType="1"/>
            </p:cNvSpPr>
            <p:nvPr/>
          </p:nvSpPr>
          <p:spPr>
            <a:xfrm>
              <a:off x="0" y="125928"/>
              <a:ext cx="12192000" cy="685800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780EF04-67A2-F81F-8408-74E96B07E97F}"/>
                </a:ext>
              </a:extLst>
            </p:cNvPr>
            <p:cNvSpPr txBox="1">
              <a:spLocks noGrp="1" noRot="1" noMove="1" noResize="1" noEditPoints="1" noAdjustHandles="1" noChangeArrowheads="1" noChangeShapeType="1"/>
            </p:cNvSpPr>
            <p:nvPr/>
          </p:nvSpPr>
          <p:spPr>
            <a:xfrm>
              <a:off x="457200" y="2893737"/>
              <a:ext cx="9180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 Why are meta-skills important? </a:t>
              </a:r>
            </a:p>
          </p:txBody>
        </p:sp>
        <p:pic>
          <p:nvPicPr>
            <p:cNvPr id="3" name="Picture 2">
              <a:extLst>
                <a:ext uri="{FF2B5EF4-FFF2-40B4-BE49-F238E27FC236}">
                  <a16:creationId xmlns:a16="http://schemas.microsoft.com/office/drawing/2014/main" id="{38D7DFF1-C814-681E-89FE-2E1EF47D398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 y="-37705"/>
              <a:ext cx="12192000" cy="184235"/>
            </a:xfrm>
            <a:prstGeom prst="rect">
              <a:avLst/>
            </a:prstGeom>
          </p:spPr>
        </p:pic>
        <p:sp>
          <p:nvSpPr>
            <p:cNvPr id="11" name="TextBox 10">
              <a:extLst>
                <a:ext uri="{FF2B5EF4-FFF2-40B4-BE49-F238E27FC236}">
                  <a16:creationId xmlns:a16="http://schemas.microsoft.com/office/drawing/2014/main" id="{C47FCFFB-EDEB-97FE-2BA3-E68423493E47}"/>
                </a:ext>
              </a:extLst>
            </p:cNvPr>
            <p:cNvSpPr txBox="1">
              <a:spLocks noGrp="1" noRot="1" noMove="1" noResize="1" noEditPoints="1" noAdjustHandles="1" noChangeArrowheads="1" noChangeShapeType="1"/>
            </p:cNvSpPr>
            <p:nvPr/>
          </p:nvSpPr>
          <p:spPr>
            <a:xfrm>
              <a:off x="304800" y="319964"/>
              <a:ext cx="3867150"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Discussion</a:t>
              </a:r>
            </a:p>
          </p:txBody>
        </p:sp>
        <p:grpSp>
          <p:nvGrpSpPr>
            <p:cNvPr id="5" name="Group 4">
              <a:extLst>
                <a:ext uri="{FF2B5EF4-FFF2-40B4-BE49-F238E27FC236}">
                  <a16:creationId xmlns:a16="http://schemas.microsoft.com/office/drawing/2014/main" id="{AAB2BAC2-A1F1-09B9-281B-B0E853075DA7}"/>
                </a:ext>
              </a:extLst>
            </p:cNvPr>
            <p:cNvGrpSpPr>
              <a:grpSpLocks noGrp="1" noUngrp="1" noRot="1" noMove="1" noResize="1"/>
            </p:cNvGrpSpPr>
            <p:nvPr/>
          </p:nvGrpSpPr>
          <p:grpSpPr>
            <a:xfrm>
              <a:off x="7859437" y="2203299"/>
              <a:ext cx="2296274" cy="2296275"/>
              <a:chOff x="10123488" y="387351"/>
              <a:chExt cx="1576387" cy="1576388"/>
            </a:xfrm>
          </p:grpSpPr>
          <p:sp>
            <p:nvSpPr>
              <p:cNvPr id="6" name="Freeform 5">
                <a:extLst>
                  <a:ext uri="{FF2B5EF4-FFF2-40B4-BE49-F238E27FC236}">
                    <a16:creationId xmlns:a16="http://schemas.microsoft.com/office/drawing/2014/main" id="{07D7C71B-4D91-9B01-A0B4-6B814934C3E2}"/>
                  </a:ext>
                </a:extLst>
              </p:cNvPr>
              <p:cNvSpPr>
                <a:spLocks noGrp="1" noRot="1" noMove="1" noResize="1" noEditPoints="1" noAdjustHandles="1" noChangeArrowheads="1" noChangeShapeType="1"/>
              </p:cNvSpPr>
              <p:nvPr/>
            </p:nvSpPr>
            <p:spPr bwMode="auto">
              <a:xfrm>
                <a:off x="10123488" y="387351"/>
                <a:ext cx="1576387" cy="1576388"/>
              </a:xfrm>
              <a:custGeom>
                <a:avLst/>
                <a:gdLst>
                  <a:gd name="T0" fmla="*/ 1879 w 1879"/>
                  <a:gd name="T1" fmla="*/ 939 h 1879"/>
                  <a:gd name="T2" fmla="*/ 1879 w 1879"/>
                  <a:gd name="T3" fmla="*/ 939 h 1879"/>
                  <a:gd name="T4" fmla="*/ 939 w 1879"/>
                  <a:gd name="T5" fmla="*/ 1879 h 1879"/>
                  <a:gd name="T6" fmla="*/ 0 w 1879"/>
                  <a:gd name="T7" fmla="*/ 939 h 1879"/>
                  <a:gd name="T8" fmla="*/ 939 w 1879"/>
                  <a:gd name="T9" fmla="*/ 0 h 1879"/>
                  <a:gd name="T10" fmla="*/ 1879 w 1879"/>
                  <a:gd name="T11" fmla="*/ 939 h 1879"/>
                </a:gdLst>
                <a:ahLst/>
                <a:cxnLst>
                  <a:cxn ang="0">
                    <a:pos x="T0" y="T1"/>
                  </a:cxn>
                  <a:cxn ang="0">
                    <a:pos x="T2" y="T3"/>
                  </a:cxn>
                  <a:cxn ang="0">
                    <a:pos x="T4" y="T5"/>
                  </a:cxn>
                  <a:cxn ang="0">
                    <a:pos x="T6" y="T7"/>
                  </a:cxn>
                  <a:cxn ang="0">
                    <a:pos x="T8" y="T9"/>
                  </a:cxn>
                  <a:cxn ang="0">
                    <a:pos x="T10" y="T11"/>
                  </a:cxn>
                </a:cxnLst>
                <a:rect l="0" t="0" r="r" b="b"/>
                <a:pathLst>
                  <a:path w="1879" h="1879">
                    <a:moveTo>
                      <a:pt x="1879" y="939"/>
                    </a:moveTo>
                    <a:lnTo>
                      <a:pt x="1879" y="939"/>
                    </a:lnTo>
                    <a:cubicBezTo>
                      <a:pt x="1879" y="1458"/>
                      <a:pt x="1459" y="1879"/>
                      <a:pt x="939" y="1879"/>
                    </a:cubicBezTo>
                    <a:cubicBezTo>
                      <a:pt x="420" y="1879"/>
                      <a:pt x="0" y="1458"/>
                      <a:pt x="0" y="939"/>
                    </a:cubicBezTo>
                    <a:cubicBezTo>
                      <a:pt x="0" y="419"/>
                      <a:pt x="420" y="0"/>
                      <a:pt x="939" y="0"/>
                    </a:cubicBezTo>
                    <a:cubicBezTo>
                      <a:pt x="1459" y="0"/>
                      <a:pt x="1879" y="419"/>
                      <a:pt x="1879" y="93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17B57AB8-6F6D-6C90-F668-3174ECD94039}"/>
                  </a:ext>
                </a:extLst>
              </p:cNvPr>
              <p:cNvPicPr>
                <a:picLocks noGrp="1" noRot="1" noChangeAspect="1" noMove="1" noResize="1" noEditPoints="1" noAdjustHandles="1" noChangeArrowheads="1" noChangeShapeType="1" noCrop="1"/>
              </p:cNvPicPr>
              <p:nvPr/>
            </p:nvPicPr>
            <p:blipFill>
              <a:blip r:embed="rId5"/>
              <a:stretch>
                <a:fillRect/>
              </a:stretch>
            </p:blipFill>
            <p:spPr>
              <a:xfrm>
                <a:off x="10253256" y="476925"/>
                <a:ext cx="1316850" cy="1292464"/>
              </a:xfrm>
              <a:prstGeom prst="rect">
                <a:avLst/>
              </a:prstGeom>
              <a:ln>
                <a:noFill/>
              </a:ln>
            </p:spPr>
          </p:pic>
        </p:grpSp>
      </p:grpSp>
    </p:spTree>
    <p:custDataLst>
      <p:tags r:id="rId1"/>
    </p:custDataLst>
    <p:extLst>
      <p:ext uri="{BB962C8B-B14F-4D97-AF65-F5344CB8AC3E}">
        <p14:creationId xmlns:p14="http://schemas.microsoft.com/office/powerpoint/2010/main" val="226074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8797D8-4F5C-F2A9-DE67-D2BA2DE82906}"/>
              </a:ext>
            </a:extLst>
          </p:cNvPr>
          <p:cNvGrpSpPr>
            <a:grpSpLocks noGrp="1" noUngrp="1" noRot="1" noMove="1" noResize="1"/>
          </p:cNvGrpSpPr>
          <p:nvPr/>
        </p:nvGrpSpPr>
        <p:grpSpPr>
          <a:xfrm>
            <a:off x="0" y="91387"/>
            <a:ext cx="12192000" cy="6766612"/>
            <a:chOff x="0" y="91387"/>
            <a:chExt cx="12192000" cy="6766612"/>
          </a:xfrm>
        </p:grpSpPr>
        <p:sp>
          <p:nvSpPr>
            <p:cNvPr id="4" name="Rectangle 3">
              <a:extLst>
                <a:ext uri="{FF2B5EF4-FFF2-40B4-BE49-F238E27FC236}">
                  <a16:creationId xmlns:a16="http://schemas.microsoft.com/office/drawing/2014/main" id="{CF33C46A-2A77-4DDF-B465-EE2B40066CBE}"/>
                </a:ext>
              </a:extLst>
            </p:cNvPr>
            <p:cNvSpPr>
              <a:spLocks noGrp="1" noRot="1" noMove="1" noResize="1" noEditPoints="1" noAdjustHandles="1" noChangeArrowheads="1" noChangeShapeType="1"/>
            </p:cNvSpPr>
            <p:nvPr/>
          </p:nvSpPr>
          <p:spPr>
            <a:xfrm>
              <a:off x="0" y="275622"/>
              <a:ext cx="12192000" cy="6490991"/>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46589B5-7345-2115-42A6-BC0A1A03FB57}"/>
                </a:ext>
              </a:extLst>
            </p:cNvPr>
            <p:cNvSpPr>
              <a:spLocks noGrp="1" noRot="1" noMove="1" noResize="1" noEditPoints="1" noAdjustHandles="1" noChangeArrowheads="1" noChangeShapeType="1"/>
            </p:cNvSpPr>
            <p:nvPr/>
          </p:nvSpPr>
          <p:spPr>
            <a:xfrm>
              <a:off x="0" y="91387"/>
              <a:ext cx="12192000" cy="6766612"/>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2217ACD5-B38A-CE2A-430A-DE63668D94D2}"/>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r="34487"/>
            <a:stretch/>
          </p:blipFill>
          <p:spPr bwMode="auto">
            <a:xfrm>
              <a:off x="1348154" y="674077"/>
              <a:ext cx="6389833" cy="54864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9969D595-9E96-459A-FB77-15A95E14C8E6}"/>
              </a:ext>
            </a:extLst>
          </p:cNvPr>
          <p:cNvSpPr>
            <a:spLocks noGrp="1" noRot="1" noMove="1" noResize="1" noEditPoints="1" noAdjustHandles="1" noChangeArrowheads="1" noChangeShapeType="1"/>
          </p:cNvSpPr>
          <p:nvPr/>
        </p:nvSpPr>
        <p:spPr>
          <a:xfrm>
            <a:off x="7737987" y="685800"/>
            <a:ext cx="3363767" cy="5486400"/>
          </a:xfrm>
          <a:prstGeom prst="rect">
            <a:avLst/>
          </a:prstGeom>
          <a:solidFill>
            <a:srgbClr val="009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a:r>
              <a:rPr lang="en-GB" sz="4800" b="1" dirty="0">
                <a:latin typeface="Arial" panose="020B0604020202020204" pitchFamily="34" charset="0"/>
                <a:cs typeface="Arial" panose="020B0604020202020204" pitchFamily="34" charset="0"/>
              </a:rPr>
              <a:t>The </a:t>
            </a:r>
          </a:p>
          <a:p>
            <a:pPr marL="265113"/>
            <a:r>
              <a:rPr lang="en-GB" sz="4800" b="1" dirty="0">
                <a:latin typeface="Arial" panose="020B0604020202020204" pitchFamily="34" charset="0"/>
                <a:cs typeface="Arial" panose="020B0604020202020204" pitchFamily="34" charset="0"/>
              </a:rPr>
              <a:t>changing </a:t>
            </a:r>
          </a:p>
          <a:p>
            <a:pPr marL="265113"/>
            <a:r>
              <a:rPr lang="en-GB" sz="4800" b="1" dirty="0">
                <a:latin typeface="Arial" panose="020B0604020202020204" pitchFamily="34" charset="0"/>
                <a:cs typeface="Arial" panose="020B0604020202020204" pitchFamily="34" charset="0"/>
              </a:rPr>
              <a:t>world of </a:t>
            </a:r>
          </a:p>
          <a:p>
            <a:pPr marL="265113"/>
            <a:r>
              <a:rPr lang="en-GB" sz="4800" b="1" dirty="0">
                <a:latin typeface="Arial" panose="020B0604020202020204" pitchFamily="34" charset="0"/>
                <a:cs typeface="Arial" panose="020B0604020202020204" pitchFamily="34" charset="0"/>
              </a:rPr>
              <a:t>work</a:t>
            </a:r>
          </a:p>
        </p:txBody>
      </p:sp>
      <p:pic>
        <p:nvPicPr>
          <p:cNvPr id="7" name="Picture 6">
            <a:extLst>
              <a:ext uri="{FF2B5EF4-FFF2-40B4-BE49-F238E27FC236}">
                <a16:creationId xmlns:a16="http://schemas.microsoft.com/office/drawing/2014/main" id="{9AFC5498-AF7D-5846-BDD7-5E87825022D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spTree>
    <p:custDataLst>
      <p:tags r:id="rId1"/>
    </p:custDataLst>
    <p:extLst>
      <p:ext uri="{BB962C8B-B14F-4D97-AF65-F5344CB8AC3E}">
        <p14:creationId xmlns:p14="http://schemas.microsoft.com/office/powerpoint/2010/main" val="193659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E6111D6-691A-5E4E-EA96-0DC306A2BE63}"/>
              </a:ext>
            </a:extLst>
          </p:cNvPr>
          <p:cNvGrpSpPr>
            <a:grpSpLocks noGrp="1" noUngrp="1" noRot="1" noMove="1" noResize="1"/>
          </p:cNvGrpSpPr>
          <p:nvPr/>
        </p:nvGrpSpPr>
        <p:grpSpPr>
          <a:xfrm>
            <a:off x="0" y="-23875"/>
            <a:ext cx="12192000" cy="6646348"/>
            <a:chOff x="0" y="-23875"/>
            <a:chExt cx="12192000" cy="6646348"/>
          </a:xfrm>
        </p:grpSpPr>
        <p:grpSp>
          <p:nvGrpSpPr>
            <p:cNvPr id="2" name="Group 1">
              <a:extLst>
                <a:ext uri="{FF2B5EF4-FFF2-40B4-BE49-F238E27FC236}">
                  <a16:creationId xmlns:a16="http://schemas.microsoft.com/office/drawing/2014/main" id="{D63B0CDE-1B2F-6C09-C3CF-16C36D43782D}"/>
                </a:ext>
              </a:extLst>
            </p:cNvPr>
            <p:cNvGrpSpPr>
              <a:grpSpLocks noGrp="1" noUngrp="1" noRot="1" noMove="1" noResize="1"/>
            </p:cNvGrpSpPr>
            <p:nvPr/>
          </p:nvGrpSpPr>
          <p:grpSpPr>
            <a:xfrm>
              <a:off x="0" y="-23875"/>
              <a:ext cx="12192000" cy="908720"/>
              <a:chOff x="0" y="0"/>
              <a:chExt cx="12192000" cy="908720"/>
            </a:xfrm>
          </p:grpSpPr>
          <p:sp>
            <p:nvSpPr>
              <p:cNvPr id="3" name="Rectangle 2">
                <a:extLst>
                  <a:ext uri="{FF2B5EF4-FFF2-40B4-BE49-F238E27FC236}">
                    <a16:creationId xmlns:a16="http://schemas.microsoft.com/office/drawing/2014/main" id="{961A5B53-17D2-9B7B-979F-9412916C8683}"/>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Arial" panose="020B0604020202020204" pitchFamily="34" charset="0"/>
                    <a:cs typeface="Arial" panose="020B0604020202020204" pitchFamily="34" charset="0"/>
                  </a:rPr>
                  <a:t>Look how things have changed  </a:t>
                </a:r>
                <a:endParaRPr lang="en-GB"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4F17719-3E07-FBE6-9DA0-DD2D6DBBB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pic>
            <p:nvPicPr>
              <p:cNvPr id="6" name="Graphic 5">
                <a:extLst>
                  <a:ext uri="{FF2B5EF4-FFF2-40B4-BE49-F238E27FC236}">
                    <a16:creationId xmlns:a16="http://schemas.microsoft.com/office/drawing/2014/main" id="{97395373-1D21-C48F-DBD6-6B0F65EB07B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0470" y="225059"/>
                <a:ext cx="598356" cy="583754"/>
              </a:xfrm>
              <a:prstGeom prst="rect">
                <a:avLst/>
              </a:prstGeom>
            </p:spPr>
          </p:pic>
        </p:grpSp>
        <p:pic>
          <p:nvPicPr>
            <p:cNvPr id="8" name="Picture 7" descr="Women waving in video chat on smartphone">
              <a:extLst>
                <a:ext uri="{FF2B5EF4-FFF2-40B4-BE49-F238E27FC236}">
                  <a16:creationId xmlns:a16="http://schemas.microsoft.com/office/drawing/2014/main" id="{BBD6B9B6-23AA-AAA1-7A76-7AD07AB3CE5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9278414" y="1218900"/>
              <a:ext cx="2433180" cy="1971163"/>
            </a:xfrm>
            <a:prstGeom prst="rect">
              <a:avLst/>
            </a:prstGeom>
          </p:spPr>
        </p:pic>
        <p:sp>
          <p:nvSpPr>
            <p:cNvPr id="12" name="Arrow: Right 11">
              <a:extLst>
                <a:ext uri="{FF2B5EF4-FFF2-40B4-BE49-F238E27FC236}">
                  <a16:creationId xmlns:a16="http://schemas.microsoft.com/office/drawing/2014/main" id="{09A40E18-5A09-983C-EA91-8837B405F9ED}"/>
                </a:ext>
              </a:extLst>
            </p:cNvPr>
            <p:cNvSpPr>
              <a:spLocks noGrp="1" noRot="1" noMove="1" noResize="1" noEditPoints="1" noAdjustHandles="1" noChangeArrowheads="1" noChangeShapeType="1"/>
            </p:cNvSpPr>
            <p:nvPr/>
          </p:nvSpPr>
          <p:spPr>
            <a:xfrm>
              <a:off x="3798036" y="3393026"/>
              <a:ext cx="883066" cy="518164"/>
            </a:xfrm>
            <a:prstGeom prst="rightArrow">
              <a:avLst/>
            </a:prstGeom>
            <a:solidFill>
              <a:srgbClr val="005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6419586-C96E-06ED-E120-5151F6A9A7F3}"/>
                </a:ext>
              </a:extLst>
            </p:cNvPr>
            <p:cNvPicPr>
              <a:picLocks noGrp="1" noRot="1" noChangeAspect="1" noMove="1" noResize="1" noEditPoints="1" noAdjustHandles="1" noChangeArrowheads="1" noChangeShapeType="1" noCrop="1"/>
            </p:cNvPicPr>
            <p:nvPr/>
          </p:nvPicPr>
          <p:blipFill>
            <a:blip r:embed="rId8"/>
            <a:stretch>
              <a:fillRect/>
            </a:stretch>
          </p:blipFill>
          <p:spPr>
            <a:xfrm>
              <a:off x="903471" y="1428197"/>
              <a:ext cx="2146185" cy="3280876"/>
            </a:xfrm>
            <a:prstGeom prst="rect">
              <a:avLst/>
            </a:prstGeom>
          </p:spPr>
        </p:pic>
        <p:pic>
          <p:nvPicPr>
            <p:cNvPr id="14" name="Picture 13" descr="Two children with smartphone">
              <a:extLst>
                <a:ext uri="{FF2B5EF4-FFF2-40B4-BE49-F238E27FC236}">
                  <a16:creationId xmlns:a16="http://schemas.microsoft.com/office/drawing/2014/main" id="{B753CBBA-355B-56EE-0A54-200A7579F05E}"/>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7307565" y="1944739"/>
              <a:ext cx="2641518" cy="1760109"/>
            </a:xfrm>
            <a:prstGeom prst="rect">
              <a:avLst/>
            </a:prstGeom>
          </p:spPr>
        </p:pic>
        <p:pic>
          <p:nvPicPr>
            <p:cNvPr id="16" name="Picture 15" descr="Circle of hands holding smartphones">
              <a:extLst>
                <a:ext uri="{FF2B5EF4-FFF2-40B4-BE49-F238E27FC236}">
                  <a16:creationId xmlns:a16="http://schemas.microsoft.com/office/drawing/2014/main" id="{5CFAC96F-2950-5B17-CB38-309DFBD74285}"/>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5299513" y="1158120"/>
              <a:ext cx="2356647" cy="1571098"/>
            </a:xfrm>
            <a:prstGeom prst="rect">
              <a:avLst/>
            </a:prstGeom>
          </p:spPr>
        </p:pic>
        <p:pic>
          <p:nvPicPr>
            <p:cNvPr id="20" name="Picture 19" descr="Close up of person paying">
              <a:extLst>
                <a:ext uri="{FF2B5EF4-FFF2-40B4-BE49-F238E27FC236}">
                  <a16:creationId xmlns:a16="http://schemas.microsoft.com/office/drawing/2014/main" id="{C05C6844-63B2-9D64-7EAD-6895766B63F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8527380" y="3393026"/>
              <a:ext cx="2399586" cy="1600271"/>
            </a:xfrm>
            <a:prstGeom prst="rect">
              <a:avLst/>
            </a:prstGeom>
          </p:spPr>
        </p:pic>
        <p:pic>
          <p:nvPicPr>
            <p:cNvPr id="22" name="Picture 21" descr="Person taking a photo on their phone of breakfast">
              <a:extLst>
                <a:ext uri="{FF2B5EF4-FFF2-40B4-BE49-F238E27FC236}">
                  <a16:creationId xmlns:a16="http://schemas.microsoft.com/office/drawing/2014/main" id="{248953D8-4101-854F-A15D-CA7CD8C1D9B3}"/>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9727173" y="4850782"/>
              <a:ext cx="2141653" cy="1427211"/>
            </a:xfrm>
            <a:prstGeom prst="rect">
              <a:avLst/>
            </a:prstGeom>
          </p:spPr>
        </p:pic>
        <p:pic>
          <p:nvPicPr>
            <p:cNvPr id="18" name="Picture 17" descr="Smiling women taking selfie">
              <a:extLst>
                <a:ext uri="{FF2B5EF4-FFF2-40B4-BE49-F238E27FC236}">
                  <a16:creationId xmlns:a16="http://schemas.microsoft.com/office/drawing/2014/main" id="{15ADEB67-25A5-BE4C-1BED-5DE83DC13ED1}"/>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tretch>
              <a:fillRect/>
            </a:stretch>
          </p:blipFill>
          <p:spPr>
            <a:xfrm>
              <a:off x="6719653" y="4706894"/>
              <a:ext cx="2353889" cy="1571099"/>
            </a:xfrm>
            <a:prstGeom prst="rect">
              <a:avLst/>
            </a:prstGeom>
          </p:spPr>
        </p:pic>
        <p:pic>
          <p:nvPicPr>
            <p:cNvPr id="26" name="Picture 25" descr="Woman and child on a video call">
              <a:extLst>
                <a:ext uri="{FF2B5EF4-FFF2-40B4-BE49-F238E27FC236}">
                  <a16:creationId xmlns:a16="http://schemas.microsoft.com/office/drawing/2014/main" id="{870BDEAA-6A9C-5D2E-849C-70EBD0E819EA}"/>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4775919" y="3086430"/>
              <a:ext cx="2640162" cy="1760108"/>
            </a:xfrm>
            <a:prstGeom prst="rect">
              <a:avLst/>
            </a:prstGeom>
          </p:spPr>
        </p:pic>
        <p:sp>
          <p:nvSpPr>
            <p:cNvPr id="27" name="TextBox 26">
              <a:extLst>
                <a:ext uri="{FF2B5EF4-FFF2-40B4-BE49-F238E27FC236}">
                  <a16:creationId xmlns:a16="http://schemas.microsoft.com/office/drawing/2014/main" id="{125E8A23-6661-B492-F96B-ACC00AE8E0F2}"/>
                </a:ext>
              </a:extLst>
            </p:cNvPr>
            <p:cNvSpPr txBox="1">
              <a:spLocks noGrp="1" noRot="1" noMove="1" noResize="1" noEditPoints="1" noAdjustHandles="1" noChangeArrowheads="1" noChangeShapeType="1"/>
            </p:cNvSpPr>
            <p:nvPr/>
          </p:nvSpPr>
          <p:spPr>
            <a:xfrm>
              <a:off x="441030" y="4989647"/>
              <a:ext cx="3223590" cy="1323439"/>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No Internet connection / no apps, streaming or music</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No camera</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Very small storage capacity</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Small screen</a:t>
              </a:r>
            </a:p>
          </p:txBody>
        </p:sp>
        <p:sp>
          <p:nvSpPr>
            <p:cNvPr id="28" name="Rectangle: Rounded Corners 27">
              <a:extLst>
                <a:ext uri="{FF2B5EF4-FFF2-40B4-BE49-F238E27FC236}">
                  <a16:creationId xmlns:a16="http://schemas.microsoft.com/office/drawing/2014/main" id="{80679901-2307-6068-B357-24B268A013AF}"/>
                </a:ext>
              </a:extLst>
            </p:cNvPr>
            <p:cNvSpPr>
              <a:spLocks noGrp="1" noRot="1" noMove="1" noResize="1" noEditPoints="1" noAdjustHandles="1" noChangeArrowheads="1" noChangeShapeType="1"/>
            </p:cNvSpPr>
            <p:nvPr/>
          </p:nvSpPr>
          <p:spPr>
            <a:xfrm>
              <a:off x="323174" y="1147623"/>
              <a:ext cx="3341446" cy="5474850"/>
            </a:xfrm>
            <a:prstGeom prst="roundRect">
              <a:avLst/>
            </a:prstGeom>
            <a:noFill/>
            <a:ln w="25400">
              <a:solidFill>
                <a:srgbClr val="005F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611888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B4498D0-ECD9-275A-E7F3-C412C7996D61}"/>
              </a:ext>
            </a:extLst>
          </p:cNvPr>
          <p:cNvGrpSpPr>
            <a:grpSpLocks noGrp="1" noUngrp="1" noRot="1" noMove="1" noResize="1"/>
          </p:cNvGrpSpPr>
          <p:nvPr/>
        </p:nvGrpSpPr>
        <p:grpSpPr>
          <a:xfrm>
            <a:off x="0" y="-23875"/>
            <a:ext cx="12192000" cy="6037380"/>
            <a:chOff x="0" y="-23875"/>
            <a:chExt cx="12192000" cy="6037380"/>
          </a:xfrm>
        </p:grpSpPr>
        <p:grpSp>
          <p:nvGrpSpPr>
            <p:cNvPr id="2" name="Group 1">
              <a:extLst>
                <a:ext uri="{FF2B5EF4-FFF2-40B4-BE49-F238E27FC236}">
                  <a16:creationId xmlns:a16="http://schemas.microsoft.com/office/drawing/2014/main" id="{D63B0CDE-1B2F-6C09-C3CF-16C36D43782D}"/>
                </a:ext>
              </a:extLst>
            </p:cNvPr>
            <p:cNvGrpSpPr>
              <a:grpSpLocks noGrp="1" noUngrp="1" noRot="1" noMove="1" noResize="1"/>
            </p:cNvGrpSpPr>
            <p:nvPr/>
          </p:nvGrpSpPr>
          <p:grpSpPr>
            <a:xfrm>
              <a:off x="0" y="-23875"/>
              <a:ext cx="12192000" cy="908720"/>
              <a:chOff x="0" y="0"/>
              <a:chExt cx="12192000" cy="908720"/>
            </a:xfrm>
          </p:grpSpPr>
          <p:sp>
            <p:nvSpPr>
              <p:cNvPr id="3" name="Rectangle 2">
                <a:extLst>
                  <a:ext uri="{FF2B5EF4-FFF2-40B4-BE49-F238E27FC236}">
                    <a16:creationId xmlns:a16="http://schemas.microsoft.com/office/drawing/2014/main" id="{961A5B53-17D2-9B7B-979F-9412916C8683}"/>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Our changing world</a:t>
                </a:r>
              </a:p>
            </p:txBody>
          </p:sp>
          <p:pic>
            <p:nvPicPr>
              <p:cNvPr id="5" name="Picture 4">
                <a:extLst>
                  <a:ext uri="{FF2B5EF4-FFF2-40B4-BE49-F238E27FC236}">
                    <a16:creationId xmlns:a16="http://schemas.microsoft.com/office/drawing/2014/main" id="{D4F17719-3E07-FBE6-9DA0-DD2D6DBBB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grpSp>
        <p:pic>
          <p:nvPicPr>
            <p:cNvPr id="7" name="Picture 6">
              <a:hlinkClick r:id="rId5"/>
              <a:extLst>
                <a:ext uri="{FF2B5EF4-FFF2-40B4-BE49-F238E27FC236}">
                  <a16:creationId xmlns:a16="http://schemas.microsoft.com/office/drawing/2014/main" id="{5F0FB0DF-9AA2-86E3-1162-5DAD2F12B891}"/>
                </a:ext>
              </a:extLst>
            </p:cNvPr>
            <p:cNvPicPr>
              <a:picLocks noChangeAspect="1"/>
            </p:cNvPicPr>
            <p:nvPr/>
          </p:nvPicPr>
          <p:blipFill>
            <a:blip r:embed="rId6"/>
            <a:stretch>
              <a:fillRect/>
            </a:stretch>
          </p:blipFill>
          <p:spPr>
            <a:xfrm>
              <a:off x="1076990" y="1182427"/>
              <a:ext cx="4731382" cy="2673555"/>
            </a:xfrm>
            <a:prstGeom prst="rect">
              <a:avLst/>
            </a:prstGeom>
          </p:spPr>
        </p:pic>
        <p:pic>
          <p:nvPicPr>
            <p:cNvPr id="9" name="Picture 8">
              <a:hlinkClick r:id="rId7"/>
              <a:extLst>
                <a:ext uri="{FF2B5EF4-FFF2-40B4-BE49-F238E27FC236}">
                  <a16:creationId xmlns:a16="http://schemas.microsoft.com/office/drawing/2014/main" id="{EBCAAAA7-CEFA-2A1F-F1A4-52F0224B8020}"/>
                </a:ext>
              </a:extLst>
            </p:cNvPr>
            <p:cNvPicPr>
              <a:picLocks noGrp="1" noRot="1" noChangeAspect="1" noMove="1" noResize="1" noEditPoints="1" noAdjustHandles="1" noChangeArrowheads="1" noChangeShapeType="1" noCrop="1"/>
            </p:cNvPicPr>
            <p:nvPr/>
          </p:nvPicPr>
          <p:blipFill>
            <a:blip r:embed="rId8"/>
            <a:stretch>
              <a:fillRect/>
            </a:stretch>
          </p:blipFill>
          <p:spPr>
            <a:xfrm>
              <a:off x="6383630" y="3039276"/>
              <a:ext cx="4670472" cy="2673556"/>
            </a:xfrm>
            <a:prstGeom prst="rect">
              <a:avLst/>
            </a:prstGeom>
          </p:spPr>
        </p:pic>
        <p:sp>
          <p:nvSpPr>
            <p:cNvPr id="4" name="TextBox 3">
              <a:extLst>
                <a:ext uri="{FF2B5EF4-FFF2-40B4-BE49-F238E27FC236}">
                  <a16:creationId xmlns:a16="http://schemas.microsoft.com/office/drawing/2014/main" id="{8A5A2F69-AC84-29DC-B141-1EE556535474}"/>
                </a:ext>
              </a:extLst>
            </p:cNvPr>
            <p:cNvSpPr txBox="1">
              <a:spLocks/>
            </p:cNvSpPr>
            <p:nvPr/>
          </p:nvSpPr>
          <p:spPr>
            <a:xfrm>
              <a:off x="1076989" y="3855982"/>
              <a:ext cx="4731381"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hlinkClick r:id="rId7"/>
                </a:rPr>
                <a:t>Future Jobs and Industry: Responding to the Speed of Change </a:t>
              </a:r>
              <a:endParaRPr lang="en-GB"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E6BE8CC-4EAA-2B1E-6A68-5EB1A83D2197}"/>
                </a:ext>
              </a:extLst>
            </p:cNvPr>
            <p:cNvSpPr txBox="1">
              <a:spLocks noGrp="1" noRot="1" noMove="1" noResize="1" noEditPoints="1" noAdjustHandles="1" noChangeArrowheads="1" noChangeShapeType="1"/>
            </p:cNvSpPr>
            <p:nvPr/>
          </p:nvSpPr>
          <p:spPr>
            <a:xfrm>
              <a:off x="6383630" y="5736506"/>
              <a:ext cx="4130411"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hlinkClick r:id="rId5"/>
                </a:rPr>
                <a:t>Skills 4.0: Thriving in the Future</a:t>
              </a:r>
              <a:endParaRPr lang="en-GB" sz="1200"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7FEF3EF8-8A5C-ECDC-735C-E2E6D6380CDF}"/>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70470" y="201184"/>
              <a:ext cx="598356" cy="583754"/>
            </a:xfrm>
            <a:prstGeom prst="rect">
              <a:avLst/>
            </a:prstGeom>
          </p:spPr>
        </p:pic>
      </p:grpSp>
    </p:spTree>
    <p:custDataLst>
      <p:tags r:id="rId1"/>
    </p:custDataLst>
    <p:extLst>
      <p:ext uri="{BB962C8B-B14F-4D97-AF65-F5344CB8AC3E}">
        <p14:creationId xmlns:p14="http://schemas.microsoft.com/office/powerpoint/2010/main" val="262444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CF0B292-AE83-0CAE-2CC8-C05F1C694992}"/>
              </a:ext>
            </a:extLst>
          </p:cNvPr>
          <p:cNvGrpSpPr>
            <a:grpSpLocks noGrp="1" noUngrp="1" noRot="1" noMove="1" noResize="1"/>
          </p:cNvGrpSpPr>
          <p:nvPr/>
        </p:nvGrpSpPr>
        <p:grpSpPr>
          <a:xfrm>
            <a:off x="0" y="0"/>
            <a:ext cx="12192000" cy="5952192"/>
            <a:chOff x="0" y="0"/>
            <a:chExt cx="12192000" cy="5952192"/>
          </a:xfrm>
        </p:grpSpPr>
        <p:sp>
          <p:nvSpPr>
            <p:cNvPr id="6" name="TextBox 5">
              <a:extLst>
                <a:ext uri="{FF2B5EF4-FFF2-40B4-BE49-F238E27FC236}">
                  <a16:creationId xmlns:a16="http://schemas.microsoft.com/office/drawing/2014/main" id="{DCC57DD0-50F9-4A0C-9FB7-CA47AAF60F18}"/>
                </a:ext>
              </a:extLst>
            </p:cNvPr>
            <p:cNvSpPr txBox="1">
              <a:spLocks noGrp="1" noRot="1" noMove="1" noResize="1" noEditPoints="1" noAdjustHandles="1" noChangeArrowheads="1" noChangeShapeType="1"/>
            </p:cNvSpPr>
            <p:nvPr/>
          </p:nvSpPr>
          <p:spPr>
            <a:xfrm>
              <a:off x="268894" y="131194"/>
              <a:ext cx="609600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 predictions for 200</a:t>
              </a:r>
            </a:p>
          </p:txBody>
        </p:sp>
        <p:sp>
          <p:nvSpPr>
            <p:cNvPr id="8" name="TextBox 7">
              <a:extLst>
                <a:ext uri="{FF2B5EF4-FFF2-40B4-BE49-F238E27FC236}">
                  <a16:creationId xmlns:a16="http://schemas.microsoft.com/office/drawing/2014/main" id="{77AA205E-9DE6-49FB-AF94-46E112D6FA95}"/>
                </a:ext>
              </a:extLst>
            </p:cNvPr>
            <p:cNvSpPr txBox="1">
              <a:spLocks noGrp="1" noRot="1" noMove="1" noResize="1" noEditPoints="1" noAdjustHandles="1" noChangeArrowheads="1" noChangeShapeType="1"/>
            </p:cNvSpPr>
            <p:nvPr/>
          </p:nvSpPr>
          <p:spPr>
            <a:xfrm>
              <a:off x="729066" y="1152444"/>
              <a:ext cx="1073386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Research suggests the best jobs/careers to emerge over the next 10 years will include:</a:t>
              </a:r>
            </a:p>
          </p:txBody>
        </p:sp>
        <p:sp>
          <p:nvSpPr>
            <p:cNvPr id="10" name="TextBox 9">
              <a:extLst>
                <a:ext uri="{FF2B5EF4-FFF2-40B4-BE49-F238E27FC236}">
                  <a16:creationId xmlns:a16="http://schemas.microsoft.com/office/drawing/2014/main" id="{B5E4B62D-DABE-4B21-9665-79F140D39A93}"/>
                </a:ext>
              </a:extLst>
            </p:cNvPr>
            <p:cNvSpPr txBox="1">
              <a:spLocks noGrp="1" noRot="1" noMove="1" noResize="1" noEditPoints="1" noAdjustHandles="1" noChangeArrowheads="1" noChangeShapeType="1"/>
            </p:cNvSpPr>
            <p:nvPr/>
          </p:nvSpPr>
          <p:spPr>
            <a:xfrm>
              <a:off x="8853406" y="3431231"/>
              <a:ext cx="2833365"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Virtual Store Sherpa -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focus on customer satisfaction through virtually advising customers using the knowledge of the product line.</a:t>
              </a:r>
            </a:p>
          </p:txBody>
        </p:sp>
        <p:pic>
          <p:nvPicPr>
            <p:cNvPr id="11" name="Graphic 10">
              <a:extLst>
                <a:ext uri="{FF2B5EF4-FFF2-40B4-BE49-F238E27FC236}">
                  <a16:creationId xmlns:a16="http://schemas.microsoft.com/office/drawing/2014/main" id="{16BBF697-E1AA-403F-9409-BB93D0082FC9}"/>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8339107" y="4936394"/>
              <a:ext cx="342900" cy="466725"/>
            </a:xfrm>
            <a:prstGeom prst="rect">
              <a:avLst/>
            </a:prstGeom>
          </p:spPr>
        </p:pic>
        <p:pic>
          <p:nvPicPr>
            <p:cNvPr id="13" name="Graphic 12">
              <a:extLst>
                <a:ext uri="{FF2B5EF4-FFF2-40B4-BE49-F238E27FC236}">
                  <a16:creationId xmlns:a16="http://schemas.microsoft.com/office/drawing/2014/main" id="{DB605CBD-F702-4B02-8596-E658F6063887}"/>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4422428" y="4926441"/>
              <a:ext cx="381000" cy="428625"/>
            </a:xfrm>
            <a:prstGeom prst="rect">
              <a:avLst/>
            </a:prstGeom>
          </p:spPr>
        </p:pic>
        <p:pic>
          <p:nvPicPr>
            <p:cNvPr id="15" name="Graphic 14">
              <a:extLst>
                <a:ext uri="{FF2B5EF4-FFF2-40B4-BE49-F238E27FC236}">
                  <a16:creationId xmlns:a16="http://schemas.microsoft.com/office/drawing/2014/main" id="{7FF2034E-7D0B-4756-BDDC-7FF96F06EFA9}"/>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4366054" y="3641074"/>
              <a:ext cx="409575" cy="447675"/>
            </a:xfrm>
            <a:prstGeom prst="rect">
              <a:avLst/>
            </a:prstGeom>
          </p:spPr>
        </p:pic>
        <p:pic>
          <p:nvPicPr>
            <p:cNvPr id="17" name="Graphic 16">
              <a:extLst>
                <a:ext uri="{FF2B5EF4-FFF2-40B4-BE49-F238E27FC236}">
                  <a16:creationId xmlns:a16="http://schemas.microsoft.com/office/drawing/2014/main" id="{86A34ABB-19E7-4A3B-A2B5-B55B730C4038}"/>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557827" y="4732308"/>
              <a:ext cx="400050" cy="495300"/>
            </a:xfrm>
            <a:prstGeom prst="rect">
              <a:avLst/>
            </a:prstGeom>
          </p:spPr>
        </p:pic>
        <p:pic>
          <p:nvPicPr>
            <p:cNvPr id="20" name="Graphic 19">
              <a:extLst>
                <a:ext uri="{FF2B5EF4-FFF2-40B4-BE49-F238E27FC236}">
                  <a16:creationId xmlns:a16="http://schemas.microsoft.com/office/drawing/2014/main" id="{E5B93324-7CC7-4F4E-90CE-367BF0DDA0CC}"/>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tretch>
              <a:fillRect/>
            </a:stretch>
          </p:blipFill>
          <p:spPr>
            <a:xfrm>
              <a:off x="505228" y="2333131"/>
              <a:ext cx="447675" cy="457200"/>
            </a:xfrm>
            <a:prstGeom prst="rect">
              <a:avLst/>
            </a:prstGeom>
          </p:spPr>
        </p:pic>
        <p:pic>
          <p:nvPicPr>
            <p:cNvPr id="26" name="Graphic 25">
              <a:extLst>
                <a:ext uri="{FF2B5EF4-FFF2-40B4-BE49-F238E27FC236}">
                  <a16:creationId xmlns:a16="http://schemas.microsoft.com/office/drawing/2014/main" id="{0E4C8F34-3F6D-4B61-85F0-C550D0ADF3EE}"/>
                </a:ext>
              </a:extLst>
            </p:cNvPr>
            <p:cNvPicPr>
              <a:picLocks noGrp="1" noRot="1" noChangeAspect="1" noMove="1" noResize="1" noEditPoints="1" noAdjustHandles="1" noChangeArrowheads="1" noChangeShapeType="1" noCrop="1"/>
            </p:cNvPicPr>
            <p:nvPr/>
          </p:nvPicPr>
          <p:blipFill>
            <a:blip r:embed="rId14">
              <a:extLst>
                <a:ext uri="{96DAC541-7B7A-43D3-8B79-37D633B846F1}">
                  <asvg:svgBlip xmlns:asvg="http://schemas.microsoft.com/office/drawing/2016/SVG/main" r:embed="rId15"/>
                </a:ext>
              </a:extLst>
            </a:blip>
            <a:stretch>
              <a:fillRect/>
            </a:stretch>
          </p:blipFill>
          <p:spPr>
            <a:xfrm>
              <a:off x="8253300" y="3621110"/>
              <a:ext cx="457574" cy="466725"/>
            </a:xfrm>
            <a:prstGeom prst="rect">
              <a:avLst/>
            </a:prstGeom>
          </p:spPr>
        </p:pic>
        <p:sp>
          <p:nvSpPr>
            <p:cNvPr id="28" name="TextBox 27">
              <a:extLst>
                <a:ext uri="{FF2B5EF4-FFF2-40B4-BE49-F238E27FC236}">
                  <a16:creationId xmlns:a16="http://schemas.microsoft.com/office/drawing/2014/main" id="{D826E7B8-3C0D-4492-8E58-83D3B51B4B9D}"/>
                </a:ext>
              </a:extLst>
            </p:cNvPr>
            <p:cNvSpPr txBox="1">
              <a:spLocks noGrp="1" noRot="1" noMove="1" noResize="1" noEditPoints="1" noAdjustHandles="1" noChangeArrowheads="1" noChangeShapeType="1"/>
            </p:cNvSpPr>
            <p:nvPr/>
          </p:nvSpPr>
          <p:spPr>
            <a:xfrm>
              <a:off x="4883997" y="4782641"/>
              <a:ext cx="2833366" cy="116955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Personal Data Broker -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ensure consumers receive revenue from their data. The broker will establish prices and execute trades.</a:t>
              </a:r>
            </a:p>
          </p:txBody>
        </p:sp>
        <p:sp>
          <p:nvSpPr>
            <p:cNvPr id="34" name="TextBox 33">
              <a:extLst>
                <a:ext uri="{FF2B5EF4-FFF2-40B4-BE49-F238E27FC236}">
                  <a16:creationId xmlns:a16="http://schemas.microsoft.com/office/drawing/2014/main" id="{EAB81CCD-9B82-45C8-839D-ED04DA26D9C1}"/>
                </a:ext>
              </a:extLst>
            </p:cNvPr>
            <p:cNvSpPr txBox="1">
              <a:spLocks noGrp="1" noRot="1" noMove="1" noResize="1" noEditPoints="1" noAdjustHandles="1" noChangeArrowheads="1" noChangeShapeType="1"/>
            </p:cNvSpPr>
            <p:nvPr/>
          </p:nvSpPr>
          <p:spPr>
            <a:xfrm>
              <a:off x="8853407" y="4818885"/>
              <a:ext cx="2833365"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Highway Controller -</a:t>
              </a:r>
              <a:r>
                <a:rPr kumimoji="0" lang="en-US"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will monitor automated road and air space management systems to ensure no errors occur.</a:t>
              </a:r>
            </a:p>
          </p:txBody>
        </p:sp>
        <p:sp>
          <p:nvSpPr>
            <p:cNvPr id="40" name="TextBox 39">
              <a:extLst>
                <a:ext uri="{FF2B5EF4-FFF2-40B4-BE49-F238E27FC236}">
                  <a16:creationId xmlns:a16="http://schemas.microsoft.com/office/drawing/2014/main" id="{BB57CEA3-644C-42FC-92B8-60FC7248E2EF}"/>
                </a:ext>
              </a:extLst>
            </p:cNvPr>
            <p:cNvSpPr txBox="1">
              <a:spLocks noGrp="1" noRot="1" noMove="1" noResize="1" noEditPoints="1" noAdjustHandles="1" noChangeArrowheads="1" noChangeShapeType="1"/>
            </p:cNvSpPr>
            <p:nvPr/>
          </p:nvSpPr>
          <p:spPr>
            <a:xfrm>
              <a:off x="1193778" y="4782641"/>
              <a:ext cx="2835662"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GM or recombinant farmer -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transform farming and livestock.</a:t>
              </a:r>
            </a:p>
          </p:txBody>
        </p:sp>
        <p:sp>
          <p:nvSpPr>
            <p:cNvPr id="48" name="TextBox 47">
              <a:extLst>
                <a:ext uri="{FF2B5EF4-FFF2-40B4-BE49-F238E27FC236}">
                  <a16:creationId xmlns:a16="http://schemas.microsoft.com/office/drawing/2014/main" id="{2DDBDAD0-AE8A-4B72-A5D8-A8C023F29F87}"/>
                </a:ext>
              </a:extLst>
            </p:cNvPr>
            <p:cNvSpPr txBox="1">
              <a:spLocks noGrp="1" noRot="1" noMove="1" noResize="1" noEditPoints="1" noAdjustHandles="1" noChangeArrowheads="1" noChangeShapeType="1"/>
            </p:cNvSpPr>
            <p:nvPr/>
          </p:nvSpPr>
          <p:spPr>
            <a:xfrm>
              <a:off x="4883997" y="3429000"/>
              <a:ext cx="2833366"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Space pilots, tour guides, and architects -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allow pilots, tour guides, and architects to live in lunar outposts.</a:t>
              </a:r>
            </a:p>
          </p:txBody>
        </p:sp>
        <p:sp>
          <p:nvSpPr>
            <p:cNvPr id="52" name="TextBox 51">
              <a:extLst>
                <a:ext uri="{FF2B5EF4-FFF2-40B4-BE49-F238E27FC236}">
                  <a16:creationId xmlns:a16="http://schemas.microsoft.com/office/drawing/2014/main" id="{58A114CC-FF26-40E0-8B87-D4113F407AEB}"/>
                </a:ext>
              </a:extLst>
            </p:cNvPr>
            <p:cNvSpPr txBox="1">
              <a:spLocks noGrp="1" noRot="1" noMove="1" noResize="1" noEditPoints="1" noAdjustHandles="1" noChangeArrowheads="1" noChangeShapeType="1"/>
            </p:cNvSpPr>
            <p:nvPr/>
          </p:nvSpPr>
          <p:spPr>
            <a:xfrm>
              <a:off x="1194927" y="2151396"/>
              <a:ext cx="2833365"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Augmented Reality Journey Builder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will collaborate with talented engineers and technical artists to develop vital elements for clients.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Personal Memory Curator -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consult with patients and stakeholders to generate specifications for virtual reality experiences.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930FC88B-03E0-ED96-BFF6-6C77B534CB0F}"/>
                </a:ext>
              </a:extLst>
            </p:cNvPr>
            <p:cNvGrpSpPr>
              <a:grpSpLocks noGrp="1" noUngrp="1" noRot="1" noMove="1" noResize="1"/>
            </p:cNvGrpSpPr>
            <p:nvPr/>
          </p:nvGrpSpPr>
          <p:grpSpPr>
            <a:xfrm>
              <a:off x="8183600" y="2151396"/>
              <a:ext cx="3461934" cy="738664"/>
              <a:chOff x="8001000" y="2161563"/>
              <a:chExt cx="3461934" cy="738664"/>
            </a:xfrm>
          </p:grpSpPr>
          <p:sp>
            <p:nvSpPr>
              <p:cNvPr id="2" name="Body part">
                <a:extLst>
                  <a:ext uri="{FF2B5EF4-FFF2-40B4-BE49-F238E27FC236}">
                    <a16:creationId xmlns:a16="http://schemas.microsoft.com/office/drawing/2014/main" id="{F87868AB-3EF5-4223-2E67-C78E655D7268}"/>
                  </a:ext>
                </a:extLst>
              </p:cNvPr>
              <p:cNvSpPr txBox="1">
                <a:spLocks noGrp="1" noRot="1" noMove="1" noResize="1" noEditPoints="1" noAdjustHandles="1" noChangeArrowheads="1" noChangeShapeType="1"/>
              </p:cNvSpPr>
              <p:nvPr/>
            </p:nvSpPr>
            <p:spPr>
              <a:xfrm>
                <a:off x="8001000" y="2161563"/>
                <a:ext cx="3461934" cy="738664"/>
              </a:xfrm>
              <a:prstGeom prst="rect">
                <a:avLst/>
              </a:prstGeom>
              <a:noFill/>
            </p:spPr>
            <p:txBody>
              <a:bodyPr wrap="square" rtlCol="0">
                <a:spAutoFit/>
              </a:bodyPr>
              <a:lstStyle/>
              <a:p>
                <a:pPr marL="625475"/>
                <a:r>
                  <a:rPr lang="en-GB" sz="1400" b="1" dirty="0">
                    <a:solidFill>
                      <a:srgbClr val="404040"/>
                    </a:solidFill>
                    <a:latin typeface="Arial" panose="020B0604020202020204" pitchFamily="34" charset="0"/>
                    <a:cs typeface="Arial" panose="020B0604020202020204" pitchFamily="34" charset="0"/>
                  </a:rPr>
                  <a:t>Body part maker </a:t>
                </a:r>
                <a:r>
                  <a:rPr lang="en-GB" sz="1400" dirty="0">
                    <a:latin typeface="Arial" panose="020B0604020202020204" pitchFamily="34" charset="0"/>
                    <a:cs typeface="Arial" panose="020B0604020202020204" pitchFamily="34" charset="0"/>
                  </a:rPr>
                  <a:t>– will create living body parts for athletes and soldiers.</a:t>
                </a:r>
              </a:p>
            </p:txBody>
          </p:sp>
          <p:pic>
            <p:nvPicPr>
              <p:cNvPr id="4" name="Graphic 3">
                <a:extLst>
                  <a:ext uri="{FF2B5EF4-FFF2-40B4-BE49-F238E27FC236}">
                    <a16:creationId xmlns:a16="http://schemas.microsoft.com/office/drawing/2014/main" id="{7CAC3536-B5B8-4662-67C5-02A38C49B8EA}"/>
                  </a:ext>
                </a:extLst>
              </p:cNvPr>
              <p:cNvPicPr>
                <a:picLocks noGrp="1" noRot="1" noChangeAspect="1" noMove="1" noResize="1" noEditPoints="1" noAdjustHandles="1" noChangeArrowheads="1" noChangeShapeType="1" noCrop="1"/>
              </p:cNvPicPr>
              <p:nvPr/>
            </p:nvPicPr>
            <p:blipFill>
              <a:blip r:embed="rId16">
                <a:extLst>
                  <a:ext uri="{96DAC541-7B7A-43D3-8B79-37D633B846F1}">
                    <asvg:svgBlip xmlns:asvg="http://schemas.microsoft.com/office/drawing/2016/SVG/main" r:embed="rId17"/>
                  </a:ext>
                </a:extLst>
              </a:blip>
              <a:stretch>
                <a:fillRect/>
              </a:stretch>
            </p:blipFill>
            <p:spPr>
              <a:xfrm>
                <a:off x="8154231" y="2213197"/>
                <a:ext cx="290512" cy="453199"/>
              </a:xfrm>
              <a:prstGeom prst="rect">
                <a:avLst/>
              </a:prstGeom>
            </p:spPr>
          </p:pic>
        </p:grpSp>
        <p:grpSp>
          <p:nvGrpSpPr>
            <p:cNvPr id="14" name="Elderly Wellness">
              <a:extLst>
                <a:ext uri="{FF2B5EF4-FFF2-40B4-BE49-F238E27FC236}">
                  <a16:creationId xmlns:a16="http://schemas.microsoft.com/office/drawing/2014/main" id="{D6494DA1-9A72-6E5A-EC04-B2C43191F279}"/>
                </a:ext>
              </a:extLst>
            </p:cNvPr>
            <p:cNvGrpSpPr>
              <a:grpSpLocks noGrp="1" noUngrp="1" noRot="1" noMove="1" noResize="1"/>
            </p:cNvGrpSpPr>
            <p:nvPr/>
          </p:nvGrpSpPr>
          <p:grpSpPr>
            <a:xfrm>
              <a:off x="4439610" y="2151396"/>
              <a:ext cx="3294935" cy="738664"/>
              <a:chOff x="4439610" y="2151396"/>
              <a:chExt cx="3294935" cy="738664"/>
            </a:xfrm>
          </p:grpSpPr>
          <p:sp>
            <p:nvSpPr>
              <p:cNvPr id="9" name="Elderly Wellness">
                <a:extLst>
                  <a:ext uri="{FF2B5EF4-FFF2-40B4-BE49-F238E27FC236}">
                    <a16:creationId xmlns:a16="http://schemas.microsoft.com/office/drawing/2014/main" id="{14CE900F-64D7-5458-90AF-E71DB549A23F}"/>
                  </a:ext>
                </a:extLst>
              </p:cNvPr>
              <p:cNvSpPr txBox="1">
                <a:spLocks noGrp="1" noRot="1" noMove="1" noResize="1" noEditPoints="1" noAdjustHandles="1" noChangeArrowheads="1" noChangeShapeType="1"/>
              </p:cNvSpPr>
              <p:nvPr/>
            </p:nvSpPr>
            <p:spPr>
              <a:xfrm>
                <a:off x="4439610" y="2151396"/>
                <a:ext cx="3294935" cy="738664"/>
              </a:xfrm>
              <a:prstGeom prst="rect">
                <a:avLst/>
              </a:prstGeom>
              <a:solidFill>
                <a:schemeClr val="bg1"/>
              </a:solidFill>
            </p:spPr>
            <p:txBody>
              <a:bodyPr wrap="square">
                <a:spAutoFit/>
              </a:bodyPr>
              <a:lstStyle/>
              <a:p>
                <a:pPr marL="441325" marR="0" lvl="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Elderly wellness consultant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cater to the physical and mental needs of the elderly.</a:t>
                </a:r>
              </a:p>
            </p:txBody>
          </p:sp>
          <p:pic>
            <p:nvPicPr>
              <p:cNvPr id="12" name="Graphic 11">
                <a:extLst>
                  <a:ext uri="{FF2B5EF4-FFF2-40B4-BE49-F238E27FC236}">
                    <a16:creationId xmlns:a16="http://schemas.microsoft.com/office/drawing/2014/main" id="{A0A56528-6D52-9CB8-D370-5AA909B5A5E8}"/>
                  </a:ext>
                </a:extLst>
              </p:cNvPr>
              <p:cNvPicPr>
                <a:picLocks noGrp="1" noRot="1" noChangeAspect="1" noMove="1" noResize="1" noEditPoints="1" noAdjustHandles="1" noChangeArrowheads="1" noChangeShapeType="1" noCrop="1"/>
              </p:cNvPicPr>
              <p:nvPr/>
            </p:nvPicPr>
            <p:blipFill>
              <a:blip r:embed="rId18">
                <a:extLst>
                  <a:ext uri="{96DAC541-7B7A-43D3-8B79-37D633B846F1}">
                    <asvg:svgBlip xmlns:asvg="http://schemas.microsoft.com/office/drawing/2016/SVG/main" r:embed="rId19"/>
                  </a:ext>
                </a:extLst>
              </a:blip>
              <a:stretch>
                <a:fillRect/>
              </a:stretch>
            </p:blipFill>
            <p:spPr>
              <a:xfrm>
                <a:off x="4480148" y="2399806"/>
                <a:ext cx="342900" cy="323850"/>
              </a:xfrm>
              <a:prstGeom prst="rect">
                <a:avLst/>
              </a:prstGeom>
            </p:spPr>
          </p:pic>
        </p:grpSp>
        <p:grpSp>
          <p:nvGrpSpPr>
            <p:cNvPr id="3" name="Group 2">
              <a:extLst>
                <a:ext uri="{FF2B5EF4-FFF2-40B4-BE49-F238E27FC236}">
                  <a16:creationId xmlns:a16="http://schemas.microsoft.com/office/drawing/2014/main" id="{AFB33F03-2970-3549-399B-A65B802C9C1E}"/>
                </a:ext>
              </a:extLst>
            </p:cNvPr>
            <p:cNvGrpSpPr>
              <a:grpSpLocks noGrp="1" noUngrp="1" noRot="1" noMove="1" noResize="1"/>
            </p:cNvGrpSpPr>
            <p:nvPr/>
          </p:nvGrpSpPr>
          <p:grpSpPr>
            <a:xfrm>
              <a:off x="0" y="0"/>
              <a:ext cx="12192000" cy="908720"/>
              <a:chOff x="0" y="0"/>
              <a:chExt cx="12192000" cy="908720"/>
            </a:xfrm>
          </p:grpSpPr>
          <p:sp>
            <p:nvSpPr>
              <p:cNvPr id="7" name="Rectangle 6">
                <a:extLst>
                  <a:ext uri="{FF2B5EF4-FFF2-40B4-BE49-F238E27FC236}">
                    <a16:creationId xmlns:a16="http://schemas.microsoft.com/office/drawing/2014/main" id="{EC84C851-1BC8-9BCA-2030-B5EF83B5F453}"/>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 predictions for 2030</a:t>
                </a:r>
              </a:p>
            </p:txBody>
          </p:sp>
          <p:pic>
            <p:nvPicPr>
              <p:cNvPr id="16" name="Picture 15">
                <a:extLst>
                  <a:ext uri="{FF2B5EF4-FFF2-40B4-BE49-F238E27FC236}">
                    <a16:creationId xmlns:a16="http://schemas.microsoft.com/office/drawing/2014/main" id="{FA8A8AE0-3FB7-330D-BF77-ED1B5DE3ED0E}"/>
                  </a:ext>
                </a:extLst>
              </p:cNvPr>
              <p:cNvPicPr>
                <a:picLocks noGrp="1" noRot="1" noChangeAspect="1" noMove="1" noResize="1" noEditPoints="1" noAdjustHandles="1" noChangeArrowheads="1" noChangeShapeType="1" noCrop="1"/>
              </p:cNvPicPr>
              <p:nvPr/>
            </p:nvPicPr>
            <p:blipFill>
              <a:blip r:embed="rId20">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grpSp>
        <p:pic>
          <p:nvPicPr>
            <p:cNvPr id="19" name="Graphic 18">
              <a:extLst>
                <a:ext uri="{FF2B5EF4-FFF2-40B4-BE49-F238E27FC236}">
                  <a16:creationId xmlns:a16="http://schemas.microsoft.com/office/drawing/2014/main" id="{6017EA8D-EC67-9A4B-8BD5-BC2F89A74BC6}"/>
                </a:ext>
              </a:extLst>
            </p:cNvPr>
            <p:cNvPicPr>
              <a:picLocks noGrp="1" noRot="1" noChangeAspect="1" noMove="1" noResize="1" noEditPoints="1" noAdjustHandles="1" noChangeArrowheads="1" noChangeShapeType="1" noCrop="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270470" y="201184"/>
              <a:ext cx="598356" cy="583754"/>
            </a:xfrm>
            <a:prstGeom prst="rect">
              <a:avLst/>
            </a:prstGeom>
          </p:spPr>
        </p:pic>
      </p:grpSp>
    </p:spTree>
    <p:custDataLst>
      <p:tags r:id="rId1"/>
    </p:custDataLst>
    <p:extLst>
      <p:ext uri="{BB962C8B-B14F-4D97-AF65-F5344CB8AC3E}">
        <p14:creationId xmlns:p14="http://schemas.microsoft.com/office/powerpoint/2010/main" val="25571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525060F-1AE2-7783-7A0A-579DC5230315}"/>
              </a:ext>
            </a:extLst>
          </p:cNvPr>
          <p:cNvGrpSpPr>
            <a:grpSpLocks noGrp="1" noUngrp="1" noRot="1" noMove="1" noResize="1"/>
          </p:cNvGrpSpPr>
          <p:nvPr/>
        </p:nvGrpSpPr>
        <p:grpSpPr>
          <a:xfrm>
            <a:off x="0" y="0"/>
            <a:ext cx="12192000" cy="5987456"/>
            <a:chOff x="0" y="0"/>
            <a:chExt cx="12192000" cy="5987456"/>
          </a:xfrm>
        </p:grpSpPr>
        <p:sp>
          <p:nvSpPr>
            <p:cNvPr id="10" name="TextBox 9">
              <a:extLst>
                <a:ext uri="{FF2B5EF4-FFF2-40B4-BE49-F238E27FC236}">
                  <a16:creationId xmlns:a16="http://schemas.microsoft.com/office/drawing/2014/main" id="{B5E4B62D-DABE-4B21-9665-79F140D39A93}"/>
                </a:ext>
              </a:extLst>
            </p:cNvPr>
            <p:cNvSpPr txBox="1">
              <a:spLocks noGrp="1" noRot="1" noMove="1" noResize="1" noEditPoints="1" noAdjustHandles="1" noChangeArrowheads="1" noChangeShapeType="1"/>
            </p:cNvSpPr>
            <p:nvPr/>
          </p:nvSpPr>
          <p:spPr>
            <a:xfrm>
              <a:off x="8670806" y="3611696"/>
              <a:ext cx="2833365"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Virtual Store Sherpa - </a:t>
              </a:r>
              <a:r>
                <a:rPr kumimoji="0" lang="en-US" altLang="en-US" sz="1400" b="0"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will focus on customer satisfaction through virtually advising customers using the knowledge of the product line</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p:txBody>
        </p:sp>
        <p:pic>
          <p:nvPicPr>
            <p:cNvPr id="11" name="Graphic 10">
              <a:extLst>
                <a:ext uri="{FF2B5EF4-FFF2-40B4-BE49-F238E27FC236}">
                  <a16:creationId xmlns:a16="http://schemas.microsoft.com/office/drawing/2014/main" id="{16BBF697-E1AA-403F-9409-BB93D0082FC9}"/>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8235228" y="4945225"/>
              <a:ext cx="342900" cy="466725"/>
            </a:xfrm>
            <a:prstGeom prst="rect">
              <a:avLst/>
            </a:prstGeom>
          </p:spPr>
        </p:pic>
        <p:pic>
          <p:nvPicPr>
            <p:cNvPr id="13" name="Graphic 12">
              <a:extLst>
                <a:ext uri="{FF2B5EF4-FFF2-40B4-BE49-F238E27FC236}">
                  <a16:creationId xmlns:a16="http://schemas.microsoft.com/office/drawing/2014/main" id="{DB605CBD-F702-4B02-8596-E658F6063887}"/>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4422428" y="4926441"/>
              <a:ext cx="381000" cy="428625"/>
            </a:xfrm>
            <a:prstGeom prst="rect">
              <a:avLst/>
            </a:prstGeom>
          </p:spPr>
        </p:pic>
        <p:pic>
          <p:nvPicPr>
            <p:cNvPr id="15" name="Graphic 14">
              <a:extLst>
                <a:ext uri="{FF2B5EF4-FFF2-40B4-BE49-F238E27FC236}">
                  <a16:creationId xmlns:a16="http://schemas.microsoft.com/office/drawing/2014/main" id="{7FF2034E-7D0B-4756-BDDC-7FF96F06EFA9}"/>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4458923" y="3864913"/>
              <a:ext cx="409575" cy="447675"/>
            </a:xfrm>
            <a:prstGeom prst="rect">
              <a:avLst/>
            </a:prstGeom>
          </p:spPr>
        </p:pic>
        <p:pic>
          <p:nvPicPr>
            <p:cNvPr id="17" name="Graphic 16">
              <a:extLst>
                <a:ext uri="{FF2B5EF4-FFF2-40B4-BE49-F238E27FC236}">
                  <a16:creationId xmlns:a16="http://schemas.microsoft.com/office/drawing/2014/main" id="{86A34ABB-19E7-4A3B-A2B5-B55B730C4038}"/>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807443" y="4750021"/>
              <a:ext cx="400050" cy="495300"/>
            </a:xfrm>
            <a:prstGeom prst="rect">
              <a:avLst/>
            </a:prstGeom>
          </p:spPr>
        </p:pic>
        <p:pic>
          <p:nvPicPr>
            <p:cNvPr id="20" name="Graphic 19">
              <a:extLst>
                <a:ext uri="{FF2B5EF4-FFF2-40B4-BE49-F238E27FC236}">
                  <a16:creationId xmlns:a16="http://schemas.microsoft.com/office/drawing/2014/main" id="{E5B93324-7CC7-4F4E-90CE-367BF0DDA0CC}"/>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tretch>
              <a:fillRect/>
            </a:stretch>
          </p:blipFill>
          <p:spPr>
            <a:xfrm>
              <a:off x="794504" y="2333131"/>
              <a:ext cx="447675" cy="457200"/>
            </a:xfrm>
            <a:prstGeom prst="rect">
              <a:avLst/>
            </a:prstGeom>
          </p:spPr>
        </p:pic>
        <p:pic>
          <p:nvPicPr>
            <p:cNvPr id="26" name="Graphic 25">
              <a:extLst>
                <a:ext uri="{FF2B5EF4-FFF2-40B4-BE49-F238E27FC236}">
                  <a16:creationId xmlns:a16="http://schemas.microsoft.com/office/drawing/2014/main" id="{0E4C8F34-3F6D-4B61-85F0-C550D0ADF3EE}"/>
                </a:ext>
              </a:extLst>
            </p:cNvPr>
            <p:cNvPicPr>
              <a:picLocks noGrp="1" noRot="1" noChangeAspect="1" noMove="1" noResize="1" noEditPoints="1" noAdjustHandles="1" noChangeArrowheads="1" noChangeShapeType="1" noCrop="1"/>
            </p:cNvPicPr>
            <p:nvPr/>
          </p:nvPicPr>
          <p:blipFill>
            <a:blip r:embed="rId14">
              <a:extLst>
                <a:ext uri="{96DAC541-7B7A-43D3-8B79-37D633B846F1}">
                  <asvg:svgBlip xmlns:asvg="http://schemas.microsoft.com/office/drawing/2016/SVG/main" r:embed="rId15"/>
                </a:ext>
              </a:extLst>
            </a:blip>
            <a:stretch>
              <a:fillRect/>
            </a:stretch>
          </p:blipFill>
          <p:spPr>
            <a:xfrm>
              <a:off x="8154231" y="3855389"/>
              <a:ext cx="457574" cy="466725"/>
            </a:xfrm>
            <a:prstGeom prst="rect">
              <a:avLst/>
            </a:prstGeom>
          </p:spPr>
        </p:pic>
        <p:sp>
          <p:nvSpPr>
            <p:cNvPr id="28" name="TextBox 27">
              <a:extLst>
                <a:ext uri="{FF2B5EF4-FFF2-40B4-BE49-F238E27FC236}">
                  <a16:creationId xmlns:a16="http://schemas.microsoft.com/office/drawing/2014/main" id="{D826E7B8-3C0D-4492-8E58-83D3B51B4B9D}"/>
                </a:ext>
              </a:extLst>
            </p:cNvPr>
            <p:cNvSpPr txBox="1">
              <a:spLocks noGrp="1" noRot="1" noMove="1" noResize="1" noEditPoints="1" noAdjustHandles="1" noChangeArrowheads="1" noChangeShapeType="1"/>
            </p:cNvSpPr>
            <p:nvPr/>
          </p:nvSpPr>
          <p:spPr>
            <a:xfrm>
              <a:off x="4883997" y="4817905"/>
              <a:ext cx="2833366" cy="116955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Personal Data Broker -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a:t>
              </a:r>
              <a:r>
                <a:rPr kumimoji="0" lang="en-US" altLang="en-US" sz="1400" b="0"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ensure consumers receive revenue from their data. The broker will establish prices and execute trades.</a:t>
              </a:r>
            </a:p>
          </p:txBody>
        </p:sp>
        <p:sp>
          <p:nvSpPr>
            <p:cNvPr id="34" name="TextBox 33">
              <a:extLst>
                <a:ext uri="{FF2B5EF4-FFF2-40B4-BE49-F238E27FC236}">
                  <a16:creationId xmlns:a16="http://schemas.microsoft.com/office/drawing/2014/main" id="{EAB81CCD-9B82-45C8-839D-ED04DA26D9C1}"/>
                </a:ext>
              </a:extLst>
            </p:cNvPr>
            <p:cNvSpPr txBox="1">
              <a:spLocks noGrp="1" noRot="1" noMove="1" noResize="1" noEditPoints="1" noAdjustHandles="1" noChangeArrowheads="1" noChangeShapeType="1"/>
            </p:cNvSpPr>
            <p:nvPr/>
          </p:nvSpPr>
          <p:spPr>
            <a:xfrm>
              <a:off x="8670807" y="4829052"/>
              <a:ext cx="2833365"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Highway Controller -</a:t>
              </a:r>
              <a:r>
                <a:rPr kumimoji="0" lang="en-US" altLang="en-US" sz="1400" b="0"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 will monitor automated road and air space management systems to ensure no errors occur.</a:t>
              </a:r>
            </a:p>
          </p:txBody>
        </p:sp>
        <p:sp>
          <p:nvSpPr>
            <p:cNvPr id="40" name="TextBox 39">
              <a:extLst>
                <a:ext uri="{FF2B5EF4-FFF2-40B4-BE49-F238E27FC236}">
                  <a16:creationId xmlns:a16="http://schemas.microsoft.com/office/drawing/2014/main" id="{BB57CEA3-644C-42FC-92B8-60FC7248E2EF}"/>
                </a:ext>
              </a:extLst>
            </p:cNvPr>
            <p:cNvSpPr txBox="1">
              <a:spLocks noGrp="1" noRot="1" noMove="1" noResize="1" noEditPoints="1" noAdjustHandles="1" noChangeArrowheads="1" noChangeShapeType="1"/>
            </p:cNvSpPr>
            <p:nvPr/>
          </p:nvSpPr>
          <p:spPr>
            <a:xfrm>
              <a:off x="1275717" y="4782641"/>
              <a:ext cx="2835662"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GM or recombinant farmer - </a:t>
              </a:r>
              <a:r>
                <a:rPr kumimoji="0" lang="en-US" alt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transform farming and livestock.</a:t>
              </a:r>
            </a:p>
          </p:txBody>
        </p:sp>
        <p:sp>
          <p:nvSpPr>
            <p:cNvPr id="48" name="TextBox 47">
              <a:extLst>
                <a:ext uri="{FF2B5EF4-FFF2-40B4-BE49-F238E27FC236}">
                  <a16:creationId xmlns:a16="http://schemas.microsoft.com/office/drawing/2014/main" id="{2DDBDAD0-AE8A-4B72-A5D8-A8C023F29F87}"/>
                </a:ext>
              </a:extLst>
            </p:cNvPr>
            <p:cNvSpPr txBox="1">
              <a:spLocks noGrp="1" noRot="1" noMove="1" noResize="1" noEditPoints="1" noAdjustHandles="1" noChangeArrowheads="1" noChangeShapeType="1"/>
            </p:cNvSpPr>
            <p:nvPr/>
          </p:nvSpPr>
          <p:spPr>
            <a:xfrm>
              <a:off x="4901179" y="3545312"/>
              <a:ext cx="2833366"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Space pilots, tour guides, and architects - </a:t>
              </a:r>
              <a:r>
                <a:rPr kumimoji="0" lang="en-US" altLang="en-US" sz="1400" b="0"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will allow pilots, tour guides, and architects to live in lunar outposts.</a:t>
              </a:r>
            </a:p>
          </p:txBody>
        </p:sp>
        <p:sp>
          <p:nvSpPr>
            <p:cNvPr id="52" name="TextBox 51">
              <a:extLst>
                <a:ext uri="{FF2B5EF4-FFF2-40B4-BE49-F238E27FC236}">
                  <a16:creationId xmlns:a16="http://schemas.microsoft.com/office/drawing/2014/main" id="{58A114CC-FF26-40E0-8B87-D4113F407AEB}"/>
                </a:ext>
              </a:extLst>
            </p:cNvPr>
            <p:cNvSpPr txBox="1">
              <a:spLocks noGrp="1" noRot="1" noMove="1" noResize="1" noEditPoints="1" noAdjustHandles="1" noChangeArrowheads="1" noChangeShapeType="1"/>
            </p:cNvSpPr>
            <p:nvPr/>
          </p:nvSpPr>
          <p:spPr>
            <a:xfrm>
              <a:off x="1276866" y="2151396"/>
              <a:ext cx="2833365"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Augmented Reality Journey Builder -</a:t>
              </a:r>
              <a:r>
                <a:rPr kumimoji="0" lang="en-US" altLang="en-US" sz="1400" b="0"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 will collaborate with talented engineers and technical artists to develop vital elements for clients.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Personal Memory Curator - </a:t>
              </a:r>
              <a:r>
                <a:rPr kumimoji="0" lang="en-US" altLang="en-US" sz="1400" b="0"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will consult with patients and stakeholders to generate specifications for virtual reality experiences.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cxnSp>
          <p:nvCxnSpPr>
            <p:cNvPr id="22" name="Straight Connector 21">
              <a:extLst>
                <a:ext uri="{FF2B5EF4-FFF2-40B4-BE49-F238E27FC236}">
                  <a16:creationId xmlns:a16="http://schemas.microsoft.com/office/drawing/2014/main" id="{E77755D0-2FF5-419D-986A-BE37DA15E497}"/>
                </a:ext>
              </a:extLst>
            </p:cNvPr>
            <p:cNvCxnSpPr>
              <a:cxnSpLocks noGrp="1" noRot="1" noMove="1" noResize="1" noEditPoints="1" noAdjustHandles="1" noChangeArrowheads="1" noChangeShapeType="1"/>
            </p:cNvCxnSpPr>
            <p:nvPr/>
          </p:nvCxnSpPr>
          <p:spPr>
            <a:xfrm flipH="1">
              <a:off x="1334760" y="5259449"/>
              <a:ext cx="271757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Elderly Wellness">
              <a:extLst>
                <a:ext uri="{FF2B5EF4-FFF2-40B4-BE49-F238E27FC236}">
                  <a16:creationId xmlns:a16="http://schemas.microsoft.com/office/drawing/2014/main" id="{1FB830B4-8AE7-EB90-EF7F-C1AC7E15CB5D}"/>
                </a:ext>
              </a:extLst>
            </p:cNvPr>
            <p:cNvGrpSpPr>
              <a:grpSpLocks noGrp="1" noUngrp="1" noRot="1" noMove="1" noResize="1"/>
            </p:cNvGrpSpPr>
            <p:nvPr/>
          </p:nvGrpSpPr>
          <p:grpSpPr>
            <a:xfrm>
              <a:off x="729066" y="4621987"/>
              <a:ext cx="6806395" cy="1323438"/>
              <a:chOff x="4286202" y="2285516"/>
              <a:chExt cx="3431161" cy="595123"/>
            </a:xfrm>
          </p:grpSpPr>
          <p:sp>
            <p:nvSpPr>
              <p:cNvPr id="9" name="Elderly Wellness">
                <a:extLst>
                  <a:ext uri="{FF2B5EF4-FFF2-40B4-BE49-F238E27FC236}">
                    <a16:creationId xmlns:a16="http://schemas.microsoft.com/office/drawing/2014/main" id="{7899A823-2912-5C1E-592F-DA63C67B97AF}"/>
                  </a:ext>
                </a:extLst>
              </p:cNvPr>
              <p:cNvSpPr txBox="1">
                <a:spLocks noGrp="1" noRot="1" noMove="1" noResize="1" noEditPoints="1" noAdjustHandles="1" noChangeArrowheads="1" noChangeShapeType="1"/>
              </p:cNvSpPr>
              <p:nvPr/>
            </p:nvSpPr>
            <p:spPr>
              <a:xfrm>
                <a:off x="4286202" y="2285516"/>
                <a:ext cx="3431161" cy="595123"/>
              </a:xfrm>
              <a:prstGeom prst="rect">
                <a:avLst/>
              </a:prstGeom>
              <a:solidFill>
                <a:schemeClr val="bg1"/>
              </a:solidFill>
              <a:ln>
                <a:solidFill>
                  <a:srgbClr val="005F72"/>
                </a:solidFill>
              </a:ln>
            </p:spPr>
            <p:txBody>
              <a:bodyPr wrap="square">
                <a:spAutoFit/>
              </a:bodyPr>
              <a:lstStyle/>
              <a:p>
                <a:pPr marL="711200" marR="0" lvl="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987425" marR="0" lvl="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Elderly wellness consultant </a:t>
                </a:r>
                <a:r>
                  <a:rPr kumimoji="0" lang="en-US" altLang="en-US" sz="20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will cater to the physical and mental needs of the elderly.</a:t>
                </a:r>
              </a:p>
              <a:p>
                <a:pPr marL="711200" marR="0" lvl="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2" name="Graphic 11">
                <a:extLst>
                  <a:ext uri="{FF2B5EF4-FFF2-40B4-BE49-F238E27FC236}">
                    <a16:creationId xmlns:a16="http://schemas.microsoft.com/office/drawing/2014/main" id="{122FE416-AAB3-2B0B-9B8F-2DB2E6E1AC15}"/>
                  </a:ext>
                </a:extLst>
              </p:cNvPr>
              <p:cNvPicPr>
                <a:picLocks noGrp="1" noRot="1" noChangeAspect="1" noMove="1" noResize="1" noEditPoints="1" noAdjustHandles="1" noChangeArrowheads="1" noChangeShapeType="1" noCrop="1"/>
              </p:cNvPicPr>
              <p:nvPr/>
            </p:nvPicPr>
            <p:blipFill>
              <a:blip r:embed="rId16">
                <a:extLst>
                  <a:ext uri="{96DAC541-7B7A-43D3-8B79-37D633B846F1}">
                    <asvg:svgBlip xmlns:asvg="http://schemas.microsoft.com/office/drawing/2016/SVG/main" r:embed="rId17"/>
                  </a:ext>
                </a:extLst>
              </a:blip>
              <a:stretch>
                <a:fillRect/>
              </a:stretch>
            </p:blipFill>
            <p:spPr>
              <a:xfrm>
                <a:off x="4383842" y="2420280"/>
                <a:ext cx="342900" cy="323850"/>
              </a:xfrm>
              <a:prstGeom prst="rect">
                <a:avLst/>
              </a:prstGeom>
            </p:spPr>
          </p:pic>
        </p:grpSp>
        <p:grpSp>
          <p:nvGrpSpPr>
            <p:cNvPr id="5" name="Group 4">
              <a:extLst>
                <a:ext uri="{FF2B5EF4-FFF2-40B4-BE49-F238E27FC236}">
                  <a16:creationId xmlns:a16="http://schemas.microsoft.com/office/drawing/2014/main" id="{930FC88B-03E0-ED96-BFF6-6C77B534CB0F}"/>
                </a:ext>
              </a:extLst>
            </p:cNvPr>
            <p:cNvGrpSpPr>
              <a:grpSpLocks noGrp="1" noUngrp="1" noRot="1" noMove="1" noResize="1"/>
            </p:cNvGrpSpPr>
            <p:nvPr/>
          </p:nvGrpSpPr>
          <p:grpSpPr>
            <a:xfrm>
              <a:off x="4572838" y="2055871"/>
              <a:ext cx="7017866" cy="1323440"/>
              <a:chOff x="8001000" y="2161563"/>
              <a:chExt cx="3461934" cy="664910"/>
            </a:xfrm>
          </p:grpSpPr>
          <p:sp>
            <p:nvSpPr>
              <p:cNvPr id="2" name="Body part">
                <a:extLst>
                  <a:ext uri="{FF2B5EF4-FFF2-40B4-BE49-F238E27FC236}">
                    <a16:creationId xmlns:a16="http://schemas.microsoft.com/office/drawing/2014/main" id="{F87868AB-3EF5-4223-2E67-C78E655D7268}"/>
                  </a:ext>
                </a:extLst>
              </p:cNvPr>
              <p:cNvSpPr txBox="1">
                <a:spLocks noGrp="1" noRot="1" noMove="1" noResize="1" noEditPoints="1" noAdjustHandles="1" noChangeArrowheads="1" noChangeShapeType="1"/>
              </p:cNvSpPr>
              <p:nvPr/>
            </p:nvSpPr>
            <p:spPr>
              <a:xfrm>
                <a:off x="8001000" y="2161563"/>
                <a:ext cx="3461934" cy="664910"/>
              </a:xfrm>
              <a:prstGeom prst="rect">
                <a:avLst/>
              </a:prstGeom>
              <a:solidFill>
                <a:schemeClr val="bg1"/>
              </a:solidFill>
              <a:ln>
                <a:solidFill>
                  <a:srgbClr val="005F72"/>
                </a:solidFill>
              </a:ln>
            </p:spPr>
            <p:txBody>
              <a:bodyPr wrap="square" rtlCol="0">
                <a:spAutoFit/>
              </a:bodyPr>
              <a:lstStyle/>
              <a:p>
                <a:pPr marL="625475"/>
                <a:endParaRPr lang="en-GB" sz="2000" dirty="0">
                  <a:latin typeface="Arial" panose="020B0604020202020204" pitchFamily="34" charset="0"/>
                  <a:cs typeface="Arial" panose="020B0604020202020204" pitchFamily="34" charset="0"/>
                </a:endParaRPr>
              </a:p>
              <a:p>
                <a:pPr marL="990600"/>
                <a:r>
                  <a:rPr lang="en-GB" sz="2000" b="1" dirty="0">
                    <a:latin typeface="Arial" panose="020B0604020202020204" pitchFamily="34" charset="0"/>
                    <a:cs typeface="Arial" panose="020B0604020202020204" pitchFamily="34" charset="0"/>
                  </a:rPr>
                  <a:t>Body part maker </a:t>
                </a:r>
                <a:r>
                  <a:rPr lang="en-GB" sz="2000" dirty="0">
                    <a:latin typeface="Arial" panose="020B0604020202020204" pitchFamily="34" charset="0"/>
                    <a:cs typeface="Arial" panose="020B0604020202020204" pitchFamily="34" charset="0"/>
                  </a:rPr>
                  <a:t>– will create living body parts for athletes and soldiers.</a:t>
                </a:r>
              </a:p>
              <a:p>
                <a:pPr marL="625475"/>
                <a:endParaRPr lang="en-GB" sz="20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7CAC3536-B5B8-4662-67C5-02A38C49B8EA}"/>
                  </a:ext>
                </a:extLst>
              </p:cNvPr>
              <p:cNvPicPr>
                <a:picLocks noGrp="1" noRot="1" noChangeAspect="1" noMove="1" noResize="1" noEditPoints="1" noAdjustHandles="1" noChangeArrowheads="1" noChangeShapeType="1" noCrop="1"/>
              </p:cNvPicPr>
              <p:nvPr/>
            </p:nvPicPr>
            <p:blipFill>
              <a:blip r:embed="rId18">
                <a:extLst>
                  <a:ext uri="{96DAC541-7B7A-43D3-8B79-37D633B846F1}">
                    <asvg:svgBlip xmlns:asvg="http://schemas.microsoft.com/office/drawing/2016/SVG/main" r:embed="rId19"/>
                  </a:ext>
                </a:extLst>
              </a:blip>
              <a:stretch>
                <a:fillRect/>
              </a:stretch>
            </p:blipFill>
            <p:spPr>
              <a:xfrm>
                <a:off x="8117224" y="2207777"/>
                <a:ext cx="290512" cy="453199"/>
              </a:xfrm>
              <a:prstGeom prst="rect">
                <a:avLst/>
              </a:prstGeom>
            </p:spPr>
          </p:pic>
        </p:grpSp>
        <p:grpSp>
          <p:nvGrpSpPr>
            <p:cNvPr id="19" name="Group 18">
              <a:extLst>
                <a:ext uri="{FF2B5EF4-FFF2-40B4-BE49-F238E27FC236}">
                  <a16:creationId xmlns:a16="http://schemas.microsoft.com/office/drawing/2014/main" id="{7D1D7702-1D4B-801C-6CED-B050C33CFB7A}"/>
                </a:ext>
              </a:extLst>
            </p:cNvPr>
            <p:cNvGrpSpPr>
              <a:grpSpLocks noGrp="1" noUngrp="1" noRot="1" noMove="1" noResize="1"/>
            </p:cNvGrpSpPr>
            <p:nvPr/>
          </p:nvGrpSpPr>
          <p:grpSpPr>
            <a:xfrm>
              <a:off x="0" y="0"/>
              <a:ext cx="12192000" cy="908720"/>
              <a:chOff x="0" y="0"/>
              <a:chExt cx="12192000" cy="908720"/>
            </a:xfrm>
          </p:grpSpPr>
          <p:sp>
            <p:nvSpPr>
              <p:cNvPr id="21" name="Rectangle 20">
                <a:extLst>
                  <a:ext uri="{FF2B5EF4-FFF2-40B4-BE49-F238E27FC236}">
                    <a16:creationId xmlns:a16="http://schemas.microsoft.com/office/drawing/2014/main" id="{67EA4CE1-79EE-9728-A0CE-4DDDEAA10B12}"/>
                  </a:ext>
                </a:extLst>
              </p:cNvPr>
              <p:cNvSpPr>
                <a:spLocks noGrp="1" noRot="1" noMove="1" noResize="1" noEditPoints="1" noAdjustHandles="1" noChangeArrowheads="1" noChangeShapeType="1"/>
              </p:cNvSpPr>
              <p:nvPr/>
            </p:nvSpPr>
            <p:spPr>
              <a:xfrm>
                <a:off x="0" y="0"/>
                <a:ext cx="12192000" cy="90872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 predictions for 2030</a:t>
                </a:r>
              </a:p>
            </p:txBody>
          </p:sp>
          <p:pic>
            <p:nvPicPr>
              <p:cNvPr id="23" name="Picture 22">
                <a:extLst>
                  <a:ext uri="{FF2B5EF4-FFF2-40B4-BE49-F238E27FC236}">
                    <a16:creationId xmlns:a16="http://schemas.microsoft.com/office/drawing/2014/main" id="{863D03C6-869A-4660-17E2-ED7149B0570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84235"/>
              </a:xfrm>
              <a:prstGeom prst="rect">
                <a:avLst/>
              </a:prstGeom>
            </p:spPr>
          </p:pic>
        </p:grpSp>
        <p:sp>
          <p:nvSpPr>
            <p:cNvPr id="3" name="TextBox 2">
              <a:extLst>
                <a:ext uri="{FF2B5EF4-FFF2-40B4-BE49-F238E27FC236}">
                  <a16:creationId xmlns:a16="http://schemas.microsoft.com/office/drawing/2014/main" id="{EC71D4FE-162D-38B9-BDC8-2EE7DABB6B71}"/>
                </a:ext>
              </a:extLst>
            </p:cNvPr>
            <p:cNvSpPr txBox="1">
              <a:spLocks noGrp="1" noRot="1" noMove="1" noResize="1" noEditPoints="1" noAdjustHandles="1" noChangeArrowheads="1" noChangeShapeType="1"/>
            </p:cNvSpPr>
            <p:nvPr/>
          </p:nvSpPr>
          <p:spPr>
            <a:xfrm>
              <a:off x="729066" y="1152444"/>
              <a:ext cx="10733868"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Research suggests the best jobs/careers to emerge over the next 10 years will include:</a:t>
              </a:r>
            </a:p>
          </p:txBody>
        </p:sp>
        <p:pic>
          <p:nvPicPr>
            <p:cNvPr id="6" name="Graphic 5">
              <a:extLst>
                <a:ext uri="{FF2B5EF4-FFF2-40B4-BE49-F238E27FC236}">
                  <a16:creationId xmlns:a16="http://schemas.microsoft.com/office/drawing/2014/main" id="{A7A65066-E70B-001A-1FFC-618D555D7FD7}"/>
                </a:ext>
              </a:extLst>
            </p:cNvPr>
            <p:cNvPicPr>
              <a:picLocks noGrp="1" noRot="1" noChangeAspect="1" noMove="1" noResize="1" noEditPoints="1" noAdjustHandles="1" noChangeArrowheads="1" noChangeShapeType="1" noCrop="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270470" y="201184"/>
              <a:ext cx="598356" cy="583754"/>
            </a:xfrm>
            <a:prstGeom prst="rect">
              <a:avLst/>
            </a:prstGeom>
          </p:spPr>
        </p:pic>
      </p:grpSp>
    </p:spTree>
    <p:custDataLst>
      <p:tags r:id="rId1"/>
    </p:custDataLst>
    <p:extLst>
      <p:ext uri="{BB962C8B-B14F-4D97-AF65-F5344CB8AC3E}">
        <p14:creationId xmlns:p14="http://schemas.microsoft.com/office/powerpoint/2010/main" val="1974184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SDS 3+1" ma:contentTypeID="0x0101002CFD50891A73487FBF1A841208B5DC080200E67F3FEB88BAB94EBF9030B9610C4098" ma:contentTypeVersion="19" ma:contentTypeDescription="" ma:contentTypeScope="" ma:versionID="feadb7743609d8ebd25760cae4ff4f3d">
  <xsd:schema xmlns:xsd="http://www.w3.org/2001/XMLSchema" xmlns:xs="http://www.w3.org/2001/XMLSchema" xmlns:p="http://schemas.microsoft.com/office/2006/metadata/properties" xmlns:ns2="184af400-6cf4-4be6-9056-547874e8c8ee" xmlns:ns3="041d44d5-6d77-4294-9973-f4c1a7ef3f9e" targetNamespace="http://schemas.microsoft.com/office/2006/metadata/properties" ma:root="true" ma:fieldsID="72a58d370be34343cb38be5c7faa563b" ns2:_="" ns3:_="">
    <xsd:import namespace="184af400-6cf4-4be6-9056-547874e8c8ee"/>
    <xsd:import namespace="041d44d5-6d77-4294-9973-f4c1a7ef3f9e"/>
    <xsd:element name="properties">
      <xsd:complexType>
        <xsd:sequence>
          <xsd:element name="documentManagement">
            <xsd:complexType>
              <xsd:all>
                <xsd:element ref="ns2:IShare_Status"/>
                <xsd:element ref="ns2:IShare_BusinessOwner" minOccurs="0"/>
                <xsd:element ref="ns2:IShare_InfoClassification"/>
                <xsd:element ref="ns2:IShare_Region" minOccurs="0"/>
                <xsd:element ref="ns2:IShare_PersonalData"/>
                <xsd:element ref="ns2:IShare_PermanentPreservation" minOccurs="0"/>
                <xsd:element ref="ns2:IShare_DispositionDeletion" minOccurs="0"/>
                <xsd:element ref="ns2:TaxKeywordTaxHTField" minOccurs="0"/>
                <xsd:element ref="ns2:TaxCatchAll" minOccurs="0"/>
                <xsd:element ref="ns2:TaxCatchAllLabel"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IShare_Status" ma:index="8" ma:displayName="Item Status" ma:default="Active" ma:internalName="IShare_Status">
      <xsd:simpleType>
        <xsd:restriction base="dms:Choice">
          <xsd:enumeration value="Active"/>
          <xsd:enumeration value="Archived"/>
        </xsd:restriction>
      </xsd:simpleType>
    </xsd:element>
    <xsd:element name="IShare_BusinessOwner" ma:index="9" nillable="true" ma:displayName="Business Owner" ma:internalName="IShare_BusinessOwner">
      <xsd:simpleType>
        <xsd:restriction base="dms:Text"/>
      </xsd:simpleType>
    </xsd:element>
    <xsd:element name="IShare_InfoClassification" ma:index="10" ma:displayName="Info Classification" ma:default="Internal" ma:internalName="IShare_InfoClassification">
      <xsd:simpleType>
        <xsd:restriction base="dms:Choice">
          <xsd:enumeration value="External"/>
          <xsd:enumeration value="Internal"/>
          <xsd:enumeration value="SDS Confidential"/>
        </xsd:restriction>
      </xsd:simpleType>
    </xsd:element>
    <xsd:element name="IShare_Region" ma:index="11" nillable="true" ma:displayName="Region" ma:format="Dropdown" ma:internalName="IShare_Region" ma:readOnly="false">
      <xsd:simpleType>
        <xsd:restriction base="dms:Choice">
          <xsd:enumeration value="Cross-Regional"/>
          <xsd:enumeration value="National"/>
          <xsd:enumeration value="North"/>
          <xsd:enumeration value="North East"/>
          <xsd:enumeration value="South East"/>
          <xsd:enumeration value="West region"/>
          <xsd:enumeration value="South West"/>
          <xsd:enumeration value="West"/>
          <xsd:enumeration value="National CIAG"/>
          <xsd:enumeration value="**Do not use the following**"/>
          <xsd:enumeration value="North region"/>
          <xsd:enumeration value="North East region"/>
          <xsd:enumeration value="Cross-regional CIAG"/>
          <xsd:enumeration value="South West region"/>
          <xsd:enumeration value="South East region"/>
        </xsd:restriction>
      </xsd:simpleType>
    </xsd:element>
    <xsd:element name="IShare_PersonalData" ma:index="12" ma:displayName="Personal Data" ma:default="0" ma:internalName="IShare_PersonalData">
      <xsd:simpleType>
        <xsd:restriction base="dms:Boolean"/>
      </xsd:simpleType>
    </xsd:element>
    <xsd:element name="IShare_PermanentPreservation" ma:index="13" nillable="true" ma:displayName="Permanent Preservation" ma:default="0" ma:internalName="IShare_PermanentPreservation">
      <xsd:simpleType>
        <xsd:restriction base="dms:Boolean"/>
      </xsd:simpleType>
    </xsd:element>
    <xsd:element name="IShare_DispositionDeletion" ma:index="14" nillable="true" ma:displayName="Disposition Deletion" ma:internalName="IShare_DispositionDeletion">
      <xsd:simpleType>
        <xsd:restriction base="dms:DateTime"/>
      </xsd:simpleType>
    </xsd:element>
    <xsd:element name="TaxKeywordTaxHTField" ma:index="15" nillable="true" ma:taxonomy="true" ma:internalName="TaxKeywordTaxHTField" ma:taxonomyFieldName="TaxKeyword" ma:displayName="Enterprise Keywords" ma:fieldId="{23f27201-bee3-471e-b2e7-b64fd8b7ca38}" ma:taxonomyMulti="true" ma:sspId="c6621819-13d1-4a2d-8762-4f615fabf62c"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25aea11-257d-416f-992b-dec2f85e4525}" ma:internalName="TaxCatchAllLabel" ma:readOnly="true" ma:showField="CatchAllDataLabel"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1d44d5-6d77-4294-9973-f4c1a7ef3f9e"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MediaLengthInSeconds" ma:index="30" nillable="true" ma:displayName="MediaLengthInSeconds" ma:hidden="true"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c6621819-13d1-4a2d-8762-4f615fabf6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Location" ma:index="34" nillable="true" ma:displayName="Location" ma:indexed="true" ma:internalName="MediaServiceLocation"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Share_PermanentPreservation xmlns="184af400-6cf4-4be6-9056-547874e8c8ee">false</IShare_PermanentPreservation>
    <TaxKeywordTaxHTField xmlns="184af400-6cf4-4be6-9056-547874e8c8ee">
      <Terms xmlns="http://schemas.microsoft.com/office/infopath/2007/PartnerControls"/>
    </TaxKeywordTaxHTField>
    <IShare_Region xmlns="184af400-6cf4-4be6-9056-547874e8c8ee" xsi:nil="true"/>
    <IShare_Status xmlns="184af400-6cf4-4be6-9056-547874e8c8ee">Active</IShare_Status>
    <IShare_InfoClassification xmlns="184af400-6cf4-4be6-9056-547874e8c8ee">Internal</IShare_InfoClassification>
    <IShare_PersonalData xmlns="184af400-6cf4-4be6-9056-547874e8c8ee">false</IShare_PersonalData>
    <lcf76f155ced4ddcb4097134ff3c332f xmlns="041d44d5-6d77-4294-9973-f4c1a7ef3f9e">
      <Terms xmlns="http://schemas.microsoft.com/office/infopath/2007/PartnerControls"/>
    </lcf76f155ced4ddcb4097134ff3c332f>
    <IShare_DispositionDeletion xmlns="184af400-6cf4-4be6-9056-547874e8c8ee" xsi:nil="true"/>
    <TaxCatchAll xmlns="184af400-6cf4-4be6-9056-547874e8c8ee" xsi:nil="true"/>
    <IShare_BusinessOwner xmlns="184af400-6cf4-4be6-9056-547874e8c8ee" xsi:nil="true"/>
  </documentManagement>
</p:properties>
</file>

<file path=customXml/itemProps1.xml><?xml version="1.0" encoding="utf-8"?>
<ds:datastoreItem xmlns:ds="http://schemas.openxmlformats.org/officeDocument/2006/customXml" ds:itemID="{BC5E1BA8-E63B-43CF-8E4E-69C53009566F}">
  <ds:schemaRefs>
    <ds:schemaRef ds:uri="http://schemas.microsoft.com/sharepoint/v3/contenttype/forms"/>
  </ds:schemaRefs>
</ds:datastoreItem>
</file>

<file path=customXml/itemProps2.xml><?xml version="1.0" encoding="utf-8"?>
<ds:datastoreItem xmlns:ds="http://schemas.openxmlformats.org/officeDocument/2006/customXml" ds:itemID="{F3ED9850-1496-4550-A271-D82E63297367}">
  <ds:schemaRefs>
    <ds:schemaRef ds:uri="041d44d5-6d77-4294-9973-f4c1a7ef3f9e"/>
    <ds:schemaRef ds:uri="184af400-6cf4-4be6-9056-547874e8c8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C69BF1-AEA3-4E7B-8C15-65AAED1CCD27}">
  <ds:schemaRefs>
    <ds:schemaRef ds:uri="184af400-6cf4-4be6-9056-547874e8c8e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041d44d5-6d77-4294-9973-f4c1a7ef3f9e"/>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51</TotalTime>
  <Words>1780</Words>
  <Application>Microsoft Office PowerPoint</Application>
  <PresentationFormat>Widescreen</PresentationFormat>
  <Paragraphs>245</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CabinetGroteskRegular</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Dumbell</dc:creator>
  <cp:lastModifiedBy>Scott Robison</cp:lastModifiedBy>
  <cp:revision>1</cp:revision>
  <dcterms:created xsi:type="dcterms:W3CDTF">2023-07-25T14:40:40Z</dcterms:created>
  <dcterms:modified xsi:type="dcterms:W3CDTF">2024-07-31T10:23:02Z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0x0101002CFD50891A73487FBF1A841208B5DC080200E67F3FEB88BAB94EBF9030B9610C4098</vt:lpwstr>
  </property>
  <property fmtid="{D5CDD505-2E9C-101B-9397-08002B2CF9AE}" pid="3" name="TaxKeyword">
    <vt:lpwstr/>
  </property>
  <property fmtid="{D5CDD505-2E9C-101B-9397-08002B2CF9AE}" pid="4" name="MediaServiceImageTags">
    <vt:lpwstr/>
  </property>
  <property fmtid="{D5CDD505-2E9C-101B-9397-08002B2CF9AE}" pid="5" name="ArticulateGUID">
    <vt:lpwstr>78786AC4-C9BA-4BAF-98EF-FDDF73155A85</vt:lpwstr>
  </property>
  <property fmtid="{D5CDD505-2E9C-101B-9397-08002B2CF9AE}" pid="6" name="ArticulatePath">
    <vt:lpwstr>https://skillsdevelopmentscotland.sharepoint.com/sites/IShare/Operations/Education/SchStem/Current Projects/Skills Toolkit/4. Lesson Plans/Lesson Plans - Work in Progress/BGE Introduction to Meta-skills/Draft BGE Intro to Meta skills Lesson plan PPT</vt:lpwstr>
  </property>
</Properties>
</file>