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4"/>
    <p:sldMasterId id="2147483680" r:id="rId5"/>
    <p:sldMasterId id="2147483687" r:id="rId6"/>
    <p:sldMasterId id="2147483689" r:id="rId7"/>
    <p:sldMasterId id="2147483691" r:id="rId8"/>
  </p:sldMasterIdLst>
  <p:notesMasterIdLst>
    <p:notesMasterId r:id="rId90"/>
  </p:notesMasterIdLst>
  <p:sldIdLst>
    <p:sldId id="347" r:id="rId9"/>
    <p:sldId id="4645" r:id="rId10"/>
    <p:sldId id="2147470638" r:id="rId11"/>
    <p:sldId id="2147470643" r:id="rId12"/>
    <p:sldId id="2147470616" r:id="rId13"/>
    <p:sldId id="348" r:id="rId14"/>
    <p:sldId id="2147470612" r:id="rId15"/>
    <p:sldId id="269" r:id="rId16"/>
    <p:sldId id="2076136698" r:id="rId17"/>
    <p:sldId id="257" r:id="rId18"/>
    <p:sldId id="2076136699" r:id="rId19"/>
    <p:sldId id="2076136700" r:id="rId20"/>
    <p:sldId id="2076136701" r:id="rId21"/>
    <p:sldId id="2076136677" r:id="rId22"/>
    <p:sldId id="2147470617" r:id="rId23"/>
    <p:sldId id="2147470613" r:id="rId24"/>
    <p:sldId id="267" r:id="rId25"/>
    <p:sldId id="331" r:id="rId26"/>
    <p:sldId id="333" r:id="rId27"/>
    <p:sldId id="332" r:id="rId28"/>
    <p:sldId id="334" r:id="rId29"/>
    <p:sldId id="335" r:id="rId30"/>
    <p:sldId id="266" r:id="rId31"/>
    <p:sldId id="2147470618" r:id="rId32"/>
    <p:sldId id="2147470625" r:id="rId33"/>
    <p:sldId id="2147470626" r:id="rId34"/>
    <p:sldId id="2147470619" r:id="rId35"/>
    <p:sldId id="2147470627" r:id="rId36"/>
    <p:sldId id="2147470628" r:id="rId37"/>
    <p:sldId id="2147470629" r:id="rId38"/>
    <p:sldId id="2147470630" r:id="rId39"/>
    <p:sldId id="2147470631" r:id="rId40"/>
    <p:sldId id="2147470632" r:id="rId41"/>
    <p:sldId id="2147470633" r:id="rId42"/>
    <p:sldId id="2147470634" r:id="rId43"/>
    <p:sldId id="2147470635" r:id="rId44"/>
    <p:sldId id="2147470636" r:id="rId45"/>
    <p:sldId id="2147470620" r:id="rId46"/>
    <p:sldId id="256" r:id="rId47"/>
    <p:sldId id="2147470621" r:id="rId48"/>
    <p:sldId id="258" r:id="rId49"/>
    <p:sldId id="259" r:id="rId50"/>
    <p:sldId id="260" r:id="rId51"/>
    <p:sldId id="261" r:id="rId52"/>
    <p:sldId id="262" r:id="rId53"/>
    <p:sldId id="263" r:id="rId54"/>
    <p:sldId id="264" r:id="rId55"/>
    <p:sldId id="265" r:id="rId56"/>
    <p:sldId id="2147470622" r:id="rId57"/>
    <p:sldId id="2147470623" r:id="rId58"/>
    <p:sldId id="268" r:id="rId59"/>
    <p:sldId id="2147470624" r:id="rId60"/>
    <p:sldId id="270" r:id="rId61"/>
    <p:sldId id="271" r:id="rId62"/>
    <p:sldId id="272" r:id="rId63"/>
    <p:sldId id="273" r:id="rId64"/>
    <p:sldId id="274" r:id="rId65"/>
    <p:sldId id="275" r:id="rId66"/>
    <p:sldId id="276" r:id="rId67"/>
    <p:sldId id="277" r:id="rId68"/>
    <p:sldId id="278" r:id="rId69"/>
    <p:sldId id="279" r:id="rId70"/>
    <p:sldId id="280" r:id="rId71"/>
    <p:sldId id="281" r:id="rId72"/>
    <p:sldId id="282" r:id="rId73"/>
    <p:sldId id="283" r:id="rId74"/>
    <p:sldId id="284" r:id="rId75"/>
    <p:sldId id="285" r:id="rId76"/>
    <p:sldId id="286" r:id="rId77"/>
    <p:sldId id="287" r:id="rId78"/>
    <p:sldId id="288" r:id="rId79"/>
    <p:sldId id="2147470615" r:id="rId80"/>
    <p:sldId id="2147470188" r:id="rId81"/>
    <p:sldId id="2147470185" r:id="rId82"/>
    <p:sldId id="2147470198" r:id="rId83"/>
    <p:sldId id="2147470194" r:id="rId84"/>
    <p:sldId id="2147470172" r:id="rId85"/>
    <p:sldId id="403" r:id="rId86"/>
    <p:sldId id="1677" r:id="rId87"/>
    <p:sldId id="1684" r:id="rId88"/>
    <p:sldId id="2147470637"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uan Scott" initials="ES" lastIdx="4" clrIdx="0">
    <p:extLst>
      <p:ext uri="{19B8F6BF-5375-455C-9EA6-DF929625EA0E}">
        <p15:presenceInfo xmlns:p15="http://schemas.microsoft.com/office/powerpoint/2012/main" userId="S::euan.scott@sds.co.uk::fb22f8b8-2f95-4e01-8e25-25113abc6433" providerId="AD"/>
      </p:ext>
    </p:extLst>
  </p:cmAuthor>
  <p:cmAuthor id="2" name="Alison McConnell" initials="AM" lastIdx="2" clrIdx="1">
    <p:extLst>
      <p:ext uri="{19B8F6BF-5375-455C-9EA6-DF929625EA0E}">
        <p15:presenceInfo xmlns:p15="http://schemas.microsoft.com/office/powerpoint/2012/main" userId="S::alison.mcconnell@sds.co.uk::eadba1c1-ea78-4b0f-9b9a-da304780aac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F71"/>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294" autoAdjust="0"/>
  </p:normalViewPr>
  <p:slideViewPr>
    <p:cSldViewPr snapToGrid="0">
      <p:cViewPr varScale="1">
        <p:scale>
          <a:sx n="45" d="100"/>
          <a:sy n="45" d="100"/>
        </p:scale>
        <p:origin x="600" y="292"/>
      </p:cViewPr>
      <p:guideLst/>
    </p:cSldViewPr>
  </p:slideViewPr>
  <p:notesTextViewPr>
    <p:cViewPr>
      <p:scale>
        <a:sx n="1" d="1"/>
        <a:sy n="1" d="1"/>
      </p:scale>
      <p:origin x="0" y="0"/>
    </p:cViewPr>
  </p:notesTextViewPr>
  <p:notesViewPr>
    <p:cSldViewPr snapToGrid="0">
      <p:cViewPr varScale="1">
        <p:scale>
          <a:sx n="56" d="100"/>
          <a:sy n="56" d="100"/>
        </p:scale>
        <p:origin x="2588" y="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s>
</file>

<file path=ppt/diagrams/_rels/data12.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52.png"/><Relationship Id="rId7" Type="http://schemas.openxmlformats.org/officeDocument/2006/relationships/image" Target="../media/image59.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3.svg"/><Relationship Id="rId5" Type="http://schemas.openxmlformats.org/officeDocument/2006/relationships/image" Target="../media/image57.png"/><Relationship Id="rId4" Type="http://schemas.openxmlformats.org/officeDocument/2006/relationships/image" Target="../media/image53.svg"/></Relationships>
</file>

<file path=ppt/diagrams/_rels/data7.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ata8.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2.png"/><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diagrams/_rels/data9.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52.png"/><Relationship Id="rId7" Type="http://schemas.openxmlformats.org/officeDocument/2006/relationships/image" Target="../media/image59.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3.svg"/><Relationship Id="rId5" Type="http://schemas.openxmlformats.org/officeDocument/2006/relationships/image" Target="../media/image57.png"/><Relationship Id="rId4" Type="http://schemas.openxmlformats.org/officeDocument/2006/relationships/image" Target="../media/image53.svg"/></Relationships>
</file>

<file path=ppt/diagrams/_rels/drawing7.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8.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2.png"/><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diagrams/_rels/drawing9.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1D66E9-EC0D-43BB-B720-500F755F638B}"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n-GB"/>
        </a:p>
      </dgm:t>
    </dgm:pt>
    <dgm:pt modelId="{83731F83-A731-42E4-9FB9-2F0BD6E745A0}">
      <dgm:prSet custT="1"/>
      <dgm:spPr/>
      <dgm:t>
        <a:bodyPr/>
        <a:lstStyle/>
        <a:p>
          <a:pPr>
            <a:buNone/>
          </a:pPr>
          <a:r>
            <a:rPr lang="en-GB" sz="1200"/>
            <a:t>Brief overview of ACS</a:t>
          </a:r>
        </a:p>
      </dgm:t>
    </dgm:pt>
    <dgm:pt modelId="{FE443791-C20D-40EF-A45B-F54EAF8E7DA2}" type="parTrans" cxnId="{B7E4BE00-B2B6-4E11-911C-5DADA81901FE}">
      <dgm:prSet/>
      <dgm:spPr/>
      <dgm:t>
        <a:bodyPr/>
        <a:lstStyle/>
        <a:p>
          <a:endParaRPr lang="en-GB" sz="3200"/>
        </a:p>
      </dgm:t>
    </dgm:pt>
    <dgm:pt modelId="{EF649C14-F2A1-4668-9E6C-009846C64B17}" type="sibTrans" cxnId="{B7E4BE00-B2B6-4E11-911C-5DADA81901FE}">
      <dgm:prSet/>
      <dgm:spPr/>
      <dgm:t>
        <a:bodyPr/>
        <a:lstStyle/>
        <a:p>
          <a:endParaRPr lang="en-GB" sz="3200"/>
        </a:p>
      </dgm:t>
    </dgm:pt>
    <dgm:pt modelId="{2BCD5786-C0DA-4441-BB5B-887922A10223}">
      <dgm:prSet custT="1"/>
      <dgm:spPr/>
      <dgm:t>
        <a:bodyPr/>
        <a:lstStyle/>
        <a:p>
          <a:pPr>
            <a:buNone/>
          </a:pPr>
          <a:r>
            <a:rPr lang="en-GB" sz="1200"/>
            <a:t>Types of apprenticeship programmes offered (e.g. MA, GA, FA, Internships etc…)</a:t>
          </a:r>
        </a:p>
      </dgm:t>
    </dgm:pt>
    <dgm:pt modelId="{E6AB4392-406A-4597-95AA-BB43E7E446FA}" type="parTrans" cxnId="{237E78E2-FA64-4BFE-A663-6D711817E22F}">
      <dgm:prSet/>
      <dgm:spPr/>
      <dgm:t>
        <a:bodyPr/>
        <a:lstStyle/>
        <a:p>
          <a:endParaRPr lang="en-GB" sz="3200"/>
        </a:p>
      </dgm:t>
    </dgm:pt>
    <dgm:pt modelId="{92BD3424-66F3-4658-A2BA-20936CEBE12C}" type="sibTrans" cxnId="{237E78E2-FA64-4BFE-A663-6D711817E22F}">
      <dgm:prSet/>
      <dgm:spPr/>
      <dgm:t>
        <a:bodyPr/>
        <a:lstStyle/>
        <a:p>
          <a:endParaRPr lang="en-GB" sz="3200"/>
        </a:p>
      </dgm:t>
    </dgm:pt>
    <dgm:pt modelId="{36823D39-B426-4C51-9625-2A9EBA57DFF7}">
      <dgm:prSet custT="1"/>
      <dgm:spPr/>
      <dgm:t>
        <a:bodyPr/>
        <a:lstStyle/>
        <a:p>
          <a:pPr>
            <a:buNone/>
          </a:pPr>
          <a:r>
            <a:rPr lang="en-GB" sz="1200"/>
            <a:t>Core values driving our approach: </a:t>
          </a:r>
          <a:r>
            <a:rPr lang="en-GB" sz="1200" b="1"/>
            <a:t>inclusion</a:t>
          </a:r>
          <a:r>
            <a:rPr lang="en-GB" sz="1200"/>
            <a:t>, </a:t>
          </a:r>
          <a:r>
            <a:rPr lang="en-GB" sz="1200" b="1"/>
            <a:t>personalised development</a:t>
          </a:r>
          <a:r>
            <a:rPr lang="en-GB" sz="1200"/>
            <a:t>, and </a:t>
          </a:r>
          <a:r>
            <a:rPr lang="en-GB" sz="1200" b="1"/>
            <a:t>future-focused pathways</a:t>
          </a:r>
          <a:endParaRPr lang="en-GB" sz="1200"/>
        </a:p>
      </dgm:t>
    </dgm:pt>
    <dgm:pt modelId="{D4E4C761-DB8D-4263-9B46-A6354D1D80DE}" type="parTrans" cxnId="{8EA9BED1-9AA7-471C-994B-52F6671D25DD}">
      <dgm:prSet/>
      <dgm:spPr/>
      <dgm:t>
        <a:bodyPr/>
        <a:lstStyle/>
        <a:p>
          <a:endParaRPr lang="en-GB" sz="3200"/>
        </a:p>
      </dgm:t>
    </dgm:pt>
    <dgm:pt modelId="{680D32E9-CD3D-4128-889E-61A2FF1E8B0C}" type="sibTrans" cxnId="{8EA9BED1-9AA7-471C-994B-52F6671D25DD}">
      <dgm:prSet/>
      <dgm:spPr/>
      <dgm:t>
        <a:bodyPr/>
        <a:lstStyle/>
        <a:p>
          <a:endParaRPr lang="en-GB" sz="3200"/>
        </a:p>
      </dgm:t>
    </dgm:pt>
    <dgm:pt modelId="{C5115F20-7EB4-4498-A502-0597B33153CE}">
      <dgm:prSet custT="1"/>
      <dgm:spPr/>
      <dgm:t>
        <a:bodyPr/>
        <a:lstStyle/>
        <a:p>
          <a:pPr>
            <a:buNone/>
          </a:pPr>
          <a:r>
            <a:rPr lang="en-GB" sz="1200"/>
            <a:t>Culture of continuous learning and improvement</a:t>
          </a:r>
        </a:p>
      </dgm:t>
    </dgm:pt>
    <dgm:pt modelId="{3538886E-09ED-49E2-80C4-CB5366DE7D78}" type="parTrans" cxnId="{E0171546-640E-4559-BF1B-8567E3838A56}">
      <dgm:prSet/>
      <dgm:spPr/>
      <dgm:t>
        <a:bodyPr/>
        <a:lstStyle/>
        <a:p>
          <a:endParaRPr lang="en-GB" sz="3200"/>
        </a:p>
      </dgm:t>
    </dgm:pt>
    <dgm:pt modelId="{0B1E44A0-AB5B-4333-8824-850A0C198FE8}" type="sibTrans" cxnId="{E0171546-640E-4559-BF1B-8567E3838A56}">
      <dgm:prSet/>
      <dgm:spPr/>
      <dgm:t>
        <a:bodyPr/>
        <a:lstStyle/>
        <a:p>
          <a:endParaRPr lang="en-GB" sz="3200"/>
        </a:p>
      </dgm:t>
    </dgm:pt>
    <dgm:pt modelId="{33769551-F061-46AE-B64C-718266680014}">
      <dgm:prSet custT="1"/>
      <dgm:spPr/>
      <dgm:t>
        <a:bodyPr/>
        <a:lstStyle/>
        <a:p>
          <a:pPr>
            <a:buNone/>
          </a:pPr>
          <a:r>
            <a:rPr lang="en-GB" sz="1200"/>
            <a:t>Number of apprentices currently supported</a:t>
          </a:r>
        </a:p>
      </dgm:t>
    </dgm:pt>
    <dgm:pt modelId="{5D116DDA-0354-4C25-A463-53FDF211CB55}" type="parTrans" cxnId="{569238AE-661D-4C70-BB9D-B45C604D88F3}">
      <dgm:prSet/>
      <dgm:spPr/>
      <dgm:t>
        <a:bodyPr/>
        <a:lstStyle/>
        <a:p>
          <a:endParaRPr lang="en-GB" sz="3200"/>
        </a:p>
      </dgm:t>
    </dgm:pt>
    <dgm:pt modelId="{26C6AD1D-9DA1-4D84-91E0-1AFDE9E8D2E5}" type="sibTrans" cxnId="{569238AE-661D-4C70-BB9D-B45C604D88F3}">
      <dgm:prSet/>
      <dgm:spPr/>
      <dgm:t>
        <a:bodyPr/>
        <a:lstStyle/>
        <a:p>
          <a:endParaRPr lang="en-GB" sz="3200"/>
        </a:p>
      </dgm:t>
    </dgm:pt>
    <dgm:pt modelId="{FE888071-BB57-4887-A051-1374A99B2475}" type="pres">
      <dgm:prSet presAssocID="{D61D66E9-EC0D-43BB-B720-500F755F638B}" presName="linear" presStyleCnt="0">
        <dgm:presLayoutVars>
          <dgm:dir/>
          <dgm:animLvl val="lvl"/>
          <dgm:resizeHandles val="exact"/>
        </dgm:presLayoutVars>
      </dgm:prSet>
      <dgm:spPr/>
    </dgm:pt>
    <dgm:pt modelId="{FAF6AEEE-45EE-4B13-9233-C72266FCB9B7}" type="pres">
      <dgm:prSet presAssocID="{83731F83-A731-42E4-9FB9-2F0BD6E745A0}" presName="parentLin" presStyleCnt="0"/>
      <dgm:spPr/>
    </dgm:pt>
    <dgm:pt modelId="{AF5BFF8A-6373-45D8-A56A-129810138DD9}" type="pres">
      <dgm:prSet presAssocID="{83731F83-A731-42E4-9FB9-2F0BD6E745A0}" presName="parentLeftMargin" presStyleLbl="node1" presStyleIdx="0" presStyleCnt="5"/>
      <dgm:spPr/>
    </dgm:pt>
    <dgm:pt modelId="{BE160973-1C04-4F86-8FBA-2151D35ACD2A}" type="pres">
      <dgm:prSet presAssocID="{83731F83-A731-42E4-9FB9-2F0BD6E745A0}" presName="parentText" presStyleLbl="node1" presStyleIdx="0" presStyleCnt="5">
        <dgm:presLayoutVars>
          <dgm:chMax val="0"/>
          <dgm:bulletEnabled val="1"/>
        </dgm:presLayoutVars>
      </dgm:prSet>
      <dgm:spPr/>
    </dgm:pt>
    <dgm:pt modelId="{44689611-FBA1-4429-888C-A4E9F863305F}" type="pres">
      <dgm:prSet presAssocID="{83731F83-A731-42E4-9FB9-2F0BD6E745A0}" presName="negativeSpace" presStyleCnt="0"/>
      <dgm:spPr/>
    </dgm:pt>
    <dgm:pt modelId="{376A16D7-3A40-441F-9EDD-E7E963ECCE0E}" type="pres">
      <dgm:prSet presAssocID="{83731F83-A731-42E4-9FB9-2F0BD6E745A0}" presName="childText" presStyleLbl="conFgAcc1" presStyleIdx="0" presStyleCnt="5">
        <dgm:presLayoutVars>
          <dgm:bulletEnabled val="1"/>
        </dgm:presLayoutVars>
      </dgm:prSet>
      <dgm:spPr/>
    </dgm:pt>
    <dgm:pt modelId="{DA4A89F9-CB59-46A5-BABE-600E53F879F3}" type="pres">
      <dgm:prSet presAssocID="{EF649C14-F2A1-4668-9E6C-009846C64B17}" presName="spaceBetweenRectangles" presStyleCnt="0"/>
      <dgm:spPr/>
    </dgm:pt>
    <dgm:pt modelId="{49298497-0C03-4410-B371-2BA1F42C4960}" type="pres">
      <dgm:prSet presAssocID="{33769551-F061-46AE-B64C-718266680014}" presName="parentLin" presStyleCnt="0"/>
      <dgm:spPr/>
    </dgm:pt>
    <dgm:pt modelId="{A208E415-CCD0-4628-BDDF-BDF21F588B7F}" type="pres">
      <dgm:prSet presAssocID="{33769551-F061-46AE-B64C-718266680014}" presName="parentLeftMargin" presStyleLbl="node1" presStyleIdx="0" presStyleCnt="5"/>
      <dgm:spPr/>
    </dgm:pt>
    <dgm:pt modelId="{F8A6683F-D331-4C96-A8B0-85471C73A2FB}" type="pres">
      <dgm:prSet presAssocID="{33769551-F061-46AE-B64C-718266680014}" presName="parentText" presStyleLbl="node1" presStyleIdx="1" presStyleCnt="5">
        <dgm:presLayoutVars>
          <dgm:chMax val="0"/>
          <dgm:bulletEnabled val="1"/>
        </dgm:presLayoutVars>
      </dgm:prSet>
      <dgm:spPr/>
    </dgm:pt>
    <dgm:pt modelId="{6BD55528-770B-4B62-A7A9-384EEDFE9B41}" type="pres">
      <dgm:prSet presAssocID="{33769551-F061-46AE-B64C-718266680014}" presName="negativeSpace" presStyleCnt="0"/>
      <dgm:spPr/>
    </dgm:pt>
    <dgm:pt modelId="{16E3B063-CD82-4420-816C-D075958351B2}" type="pres">
      <dgm:prSet presAssocID="{33769551-F061-46AE-B64C-718266680014}" presName="childText" presStyleLbl="conFgAcc1" presStyleIdx="1" presStyleCnt="5">
        <dgm:presLayoutVars>
          <dgm:bulletEnabled val="1"/>
        </dgm:presLayoutVars>
      </dgm:prSet>
      <dgm:spPr/>
    </dgm:pt>
    <dgm:pt modelId="{ACE3AE7E-294C-454E-A58C-6BC9146966A5}" type="pres">
      <dgm:prSet presAssocID="{26C6AD1D-9DA1-4D84-91E0-1AFDE9E8D2E5}" presName="spaceBetweenRectangles" presStyleCnt="0"/>
      <dgm:spPr/>
    </dgm:pt>
    <dgm:pt modelId="{F756FCFB-A947-4EA3-82D8-C7809DCD03FA}" type="pres">
      <dgm:prSet presAssocID="{2BCD5786-C0DA-4441-BB5B-887922A10223}" presName="parentLin" presStyleCnt="0"/>
      <dgm:spPr/>
    </dgm:pt>
    <dgm:pt modelId="{71EC5A6E-A7B9-463B-98FA-89755FFCBF1B}" type="pres">
      <dgm:prSet presAssocID="{2BCD5786-C0DA-4441-BB5B-887922A10223}" presName="parentLeftMargin" presStyleLbl="node1" presStyleIdx="1" presStyleCnt="5"/>
      <dgm:spPr/>
    </dgm:pt>
    <dgm:pt modelId="{B4E09521-842E-4929-9A7A-FB524EDAB2F6}" type="pres">
      <dgm:prSet presAssocID="{2BCD5786-C0DA-4441-BB5B-887922A10223}" presName="parentText" presStyleLbl="node1" presStyleIdx="2" presStyleCnt="5">
        <dgm:presLayoutVars>
          <dgm:chMax val="0"/>
          <dgm:bulletEnabled val="1"/>
        </dgm:presLayoutVars>
      </dgm:prSet>
      <dgm:spPr/>
    </dgm:pt>
    <dgm:pt modelId="{2293F460-2FEF-46FE-8D0E-DA756D6FF05C}" type="pres">
      <dgm:prSet presAssocID="{2BCD5786-C0DA-4441-BB5B-887922A10223}" presName="negativeSpace" presStyleCnt="0"/>
      <dgm:spPr/>
    </dgm:pt>
    <dgm:pt modelId="{78188CD4-38A7-41EA-A87F-5C101B426E9F}" type="pres">
      <dgm:prSet presAssocID="{2BCD5786-C0DA-4441-BB5B-887922A10223}" presName="childText" presStyleLbl="conFgAcc1" presStyleIdx="2" presStyleCnt="5">
        <dgm:presLayoutVars>
          <dgm:bulletEnabled val="1"/>
        </dgm:presLayoutVars>
      </dgm:prSet>
      <dgm:spPr/>
    </dgm:pt>
    <dgm:pt modelId="{A5B29D11-017A-4883-A981-F38B28B99F39}" type="pres">
      <dgm:prSet presAssocID="{92BD3424-66F3-4658-A2BA-20936CEBE12C}" presName="spaceBetweenRectangles" presStyleCnt="0"/>
      <dgm:spPr/>
    </dgm:pt>
    <dgm:pt modelId="{3678C5A5-3FDF-41A0-8A41-6A51C90B592D}" type="pres">
      <dgm:prSet presAssocID="{36823D39-B426-4C51-9625-2A9EBA57DFF7}" presName="parentLin" presStyleCnt="0"/>
      <dgm:spPr/>
    </dgm:pt>
    <dgm:pt modelId="{4359B253-C113-42A0-8687-380BBBF20C04}" type="pres">
      <dgm:prSet presAssocID="{36823D39-B426-4C51-9625-2A9EBA57DFF7}" presName="parentLeftMargin" presStyleLbl="node1" presStyleIdx="2" presStyleCnt="5"/>
      <dgm:spPr/>
    </dgm:pt>
    <dgm:pt modelId="{F385B79D-EC29-4461-8D40-48334C8AAEB8}" type="pres">
      <dgm:prSet presAssocID="{36823D39-B426-4C51-9625-2A9EBA57DFF7}" presName="parentText" presStyleLbl="node1" presStyleIdx="3" presStyleCnt="5">
        <dgm:presLayoutVars>
          <dgm:chMax val="0"/>
          <dgm:bulletEnabled val="1"/>
        </dgm:presLayoutVars>
      </dgm:prSet>
      <dgm:spPr/>
    </dgm:pt>
    <dgm:pt modelId="{D92D175A-F36F-4ECE-ADFA-99EFB78A32F6}" type="pres">
      <dgm:prSet presAssocID="{36823D39-B426-4C51-9625-2A9EBA57DFF7}" presName="negativeSpace" presStyleCnt="0"/>
      <dgm:spPr/>
    </dgm:pt>
    <dgm:pt modelId="{7950F79F-9FD9-47EF-8CD3-0073C0CF8709}" type="pres">
      <dgm:prSet presAssocID="{36823D39-B426-4C51-9625-2A9EBA57DFF7}" presName="childText" presStyleLbl="conFgAcc1" presStyleIdx="3" presStyleCnt="5">
        <dgm:presLayoutVars>
          <dgm:bulletEnabled val="1"/>
        </dgm:presLayoutVars>
      </dgm:prSet>
      <dgm:spPr/>
    </dgm:pt>
    <dgm:pt modelId="{AF8FD2B3-5187-4925-B8AD-4C4121297B88}" type="pres">
      <dgm:prSet presAssocID="{680D32E9-CD3D-4128-889E-61A2FF1E8B0C}" presName="spaceBetweenRectangles" presStyleCnt="0"/>
      <dgm:spPr/>
    </dgm:pt>
    <dgm:pt modelId="{96A20FFD-D401-4CFE-8919-C1C010A27F8A}" type="pres">
      <dgm:prSet presAssocID="{C5115F20-7EB4-4498-A502-0597B33153CE}" presName="parentLin" presStyleCnt="0"/>
      <dgm:spPr/>
    </dgm:pt>
    <dgm:pt modelId="{C4526C5D-EBF6-41DD-9F98-6373D9DD7911}" type="pres">
      <dgm:prSet presAssocID="{C5115F20-7EB4-4498-A502-0597B33153CE}" presName="parentLeftMargin" presStyleLbl="node1" presStyleIdx="3" presStyleCnt="5"/>
      <dgm:spPr/>
    </dgm:pt>
    <dgm:pt modelId="{2B843BBF-4742-4DE6-BB7C-EB6D3D4003A7}" type="pres">
      <dgm:prSet presAssocID="{C5115F20-7EB4-4498-A502-0597B33153CE}" presName="parentText" presStyleLbl="node1" presStyleIdx="4" presStyleCnt="5">
        <dgm:presLayoutVars>
          <dgm:chMax val="0"/>
          <dgm:bulletEnabled val="1"/>
        </dgm:presLayoutVars>
      </dgm:prSet>
      <dgm:spPr/>
    </dgm:pt>
    <dgm:pt modelId="{036D64A4-AEEE-4845-987C-FE9D1AB4D96B}" type="pres">
      <dgm:prSet presAssocID="{C5115F20-7EB4-4498-A502-0597B33153CE}" presName="negativeSpace" presStyleCnt="0"/>
      <dgm:spPr/>
    </dgm:pt>
    <dgm:pt modelId="{C1D06A71-A73B-4597-872F-19E5EBAD8C78}" type="pres">
      <dgm:prSet presAssocID="{C5115F20-7EB4-4498-A502-0597B33153CE}" presName="childText" presStyleLbl="conFgAcc1" presStyleIdx="4" presStyleCnt="5">
        <dgm:presLayoutVars>
          <dgm:bulletEnabled val="1"/>
        </dgm:presLayoutVars>
      </dgm:prSet>
      <dgm:spPr/>
    </dgm:pt>
  </dgm:ptLst>
  <dgm:cxnLst>
    <dgm:cxn modelId="{B7E4BE00-B2B6-4E11-911C-5DADA81901FE}" srcId="{D61D66E9-EC0D-43BB-B720-500F755F638B}" destId="{83731F83-A731-42E4-9FB9-2F0BD6E745A0}" srcOrd="0" destOrd="0" parTransId="{FE443791-C20D-40EF-A45B-F54EAF8E7DA2}" sibTransId="{EF649C14-F2A1-4668-9E6C-009846C64B17}"/>
    <dgm:cxn modelId="{D8BEA629-BB6B-4C08-90BC-2D81ACEF46A8}" type="presOf" srcId="{C5115F20-7EB4-4498-A502-0597B33153CE}" destId="{C4526C5D-EBF6-41DD-9F98-6373D9DD7911}" srcOrd="0" destOrd="0" presId="urn:microsoft.com/office/officeart/2005/8/layout/list1"/>
    <dgm:cxn modelId="{A158B35C-246C-442C-B9F2-0C72185D93AF}" type="presOf" srcId="{D61D66E9-EC0D-43BB-B720-500F755F638B}" destId="{FE888071-BB57-4887-A051-1374A99B2475}" srcOrd="0" destOrd="0" presId="urn:microsoft.com/office/officeart/2005/8/layout/list1"/>
    <dgm:cxn modelId="{727FD165-1BDF-4CFE-B1BE-6AC9B6AA221E}" type="presOf" srcId="{36823D39-B426-4C51-9625-2A9EBA57DFF7}" destId="{4359B253-C113-42A0-8687-380BBBF20C04}" srcOrd="0" destOrd="0" presId="urn:microsoft.com/office/officeart/2005/8/layout/list1"/>
    <dgm:cxn modelId="{E0171546-640E-4559-BF1B-8567E3838A56}" srcId="{D61D66E9-EC0D-43BB-B720-500F755F638B}" destId="{C5115F20-7EB4-4498-A502-0597B33153CE}" srcOrd="4" destOrd="0" parTransId="{3538886E-09ED-49E2-80C4-CB5366DE7D78}" sibTransId="{0B1E44A0-AB5B-4333-8824-850A0C198FE8}"/>
    <dgm:cxn modelId="{5144D14A-D0C7-4039-AB0D-B0F96EB5A79B}" type="presOf" srcId="{2BCD5786-C0DA-4441-BB5B-887922A10223}" destId="{B4E09521-842E-4929-9A7A-FB524EDAB2F6}" srcOrd="1" destOrd="0" presId="urn:microsoft.com/office/officeart/2005/8/layout/list1"/>
    <dgm:cxn modelId="{BE8A204C-AF52-444B-988D-62BB406E79B7}" type="presOf" srcId="{83731F83-A731-42E4-9FB9-2F0BD6E745A0}" destId="{BE160973-1C04-4F86-8FBA-2151D35ACD2A}" srcOrd="1" destOrd="0" presId="urn:microsoft.com/office/officeart/2005/8/layout/list1"/>
    <dgm:cxn modelId="{162FC073-5C4D-41D0-A867-CAB59AA213B1}" type="presOf" srcId="{36823D39-B426-4C51-9625-2A9EBA57DFF7}" destId="{F385B79D-EC29-4461-8D40-48334C8AAEB8}" srcOrd="1" destOrd="0" presId="urn:microsoft.com/office/officeart/2005/8/layout/list1"/>
    <dgm:cxn modelId="{D515E35A-3070-40F0-80B8-EA08E843A659}" type="presOf" srcId="{33769551-F061-46AE-B64C-718266680014}" destId="{F8A6683F-D331-4C96-A8B0-85471C73A2FB}" srcOrd="1" destOrd="0" presId="urn:microsoft.com/office/officeart/2005/8/layout/list1"/>
    <dgm:cxn modelId="{2EA39F83-FBCD-4890-BD83-55253FB71F2C}" type="presOf" srcId="{C5115F20-7EB4-4498-A502-0597B33153CE}" destId="{2B843BBF-4742-4DE6-BB7C-EB6D3D4003A7}" srcOrd="1" destOrd="0" presId="urn:microsoft.com/office/officeart/2005/8/layout/list1"/>
    <dgm:cxn modelId="{569238AE-661D-4C70-BB9D-B45C604D88F3}" srcId="{D61D66E9-EC0D-43BB-B720-500F755F638B}" destId="{33769551-F061-46AE-B64C-718266680014}" srcOrd="1" destOrd="0" parTransId="{5D116DDA-0354-4C25-A463-53FDF211CB55}" sibTransId="{26C6AD1D-9DA1-4D84-91E0-1AFDE9E8D2E5}"/>
    <dgm:cxn modelId="{00B1A4C4-CD43-4754-9F12-C117FD0A01FE}" type="presOf" srcId="{33769551-F061-46AE-B64C-718266680014}" destId="{A208E415-CCD0-4628-BDDF-BDF21F588B7F}" srcOrd="0" destOrd="0" presId="urn:microsoft.com/office/officeart/2005/8/layout/list1"/>
    <dgm:cxn modelId="{8EA9BED1-9AA7-471C-994B-52F6671D25DD}" srcId="{D61D66E9-EC0D-43BB-B720-500F755F638B}" destId="{36823D39-B426-4C51-9625-2A9EBA57DFF7}" srcOrd="3" destOrd="0" parTransId="{D4E4C761-DB8D-4263-9B46-A6354D1D80DE}" sibTransId="{680D32E9-CD3D-4128-889E-61A2FF1E8B0C}"/>
    <dgm:cxn modelId="{02620ED3-A6F5-4D9F-A793-F0D0D7E6ECB8}" type="presOf" srcId="{83731F83-A731-42E4-9FB9-2F0BD6E745A0}" destId="{AF5BFF8A-6373-45D8-A56A-129810138DD9}" srcOrd="0" destOrd="0" presId="urn:microsoft.com/office/officeart/2005/8/layout/list1"/>
    <dgm:cxn modelId="{237E78E2-FA64-4BFE-A663-6D711817E22F}" srcId="{D61D66E9-EC0D-43BB-B720-500F755F638B}" destId="{2BCD5786-C0DA-4441-BB5B-887922A10223}" srcOrd="2" destOrd="0" parTransId="{E6AB4392-406A-4597-95AA-BB43E7E446FA}" sibTransId="{92BD3424-66F3-4658-A2BA-20936CEBE12C}"/>
    <dgm:cxn modelId="{E4CEECEB-302C-459B-9980-FA8407F7453C}" type="presOf" srcId="{2BCD5786-C0DA-4441-BB5B-887922A10223}" destId="{71EC5A6E-A7B9-463B-98FA-89755FFCBF1B}" srcOrd="0" destOrd="0" presId="urn:microsoft.com/office/officeart/2005/8/layout/list1"/>
    <dgm:cxn modelId="{FF485D10-DA9E-4ACB-BAF0-095E899A0B0E}" type="presParOf" srcId="{FE888071-BB57-4887-A051-1374A99B2475}" destId="{FAF6AEEE-45EE-4B13-9233-C72266FCB9B7}" srcOrd="0" destOrd="0" presId="urn:microsoft.com/office/officeart/2005/8/layout/list1"/>
    <dgm:cxn modelId="{432B3B09-8A26-482E-AD08-8EF875242BFC}" type="presParOf" srcId="{FAF6AEEE-45EE-4B13-9233-C72266FCB9B7}" destId="{AF5BFF8A-6373-45D8-A56A-129810138DD9}" srcOrd="0" destOrd="0" presId="urn:microsoft.com/office/officeart/2005/8/layout/list1"/>
    <dgm:cxn modelId="{5E628200-9505-44BD-8286-18AA63E9A029}" type="presParOf" srcId="{FAF6AEEE-45EE-4B13-9233-C72266FCB9B7}" destId="{BE160973-1C04-4F86-8FBA-2151D35ACD2A}" srcOrd="1" destOrd="0" presId="urn:microsoft.com/office/officeart/2005/8/layout/list1"/>
    <dgm:cxn modelId="{CC509F22-B4DD-427B-8C57-956C47CC451F}" type="presParOf" srcId="{FE888071-BB57-4887-A051-1374A99B2475}" destId="{44689611-FBA1-4429-888C-A4E9F863305F}" srcOrd="1" destOrd="0" presId="urn:microsoft.com/office/officeart/2005/8/layout/list1"/>
    <dgm:cxn modelId="{BAF913A1-EAC9-4434-96D0-EB6100DFD50B}" type="presParOf" srcId="{FE888071-BB57-4887-A051-1374A99B2475}" destId="{376A16D7-3A40-441F-9EDD-E7E963ECCE0E}" srcOrd="2" destOrd="0" presId="urn:microsoft.com/office/officeart/2005/8/layout/list1"/>
    <dgm:cxn modelId="{A181D751-FBA7-4917-8B0B-CA94228AB4EF}" type="presParOf" srcId="{FE888071-BB57-4887-A051-1374A99B2475}" destId="{DA4A89F9-CB59-46A5-BABE-600E53F879F3}" srcOrd="3" destOrd="0" presId="urn:microsoft.com/office/officeart/2005/8/layout/list1"/>
    <dgm:cxn modelId="{D4520B3B-2797-4E0A-8D14-5CE36531147F}" type="presParOf" srcId="{FE888071-BB57-4887-A051-1374A99B2475}" destId="{49298497-0C03-4410-B371-2BA1F42C4960}" srcOrd="4" destOrd="0" presId="urn:microsoft.com/office/officeart/2005/8/layout/list1"/>
    <dgm:cxn modelId="{A197DB8D-C8B7-4406-B09D-BDBB3751705A}" type="presParOf" srcId="{49298497-0C03-4410-B371-2BA1F42C4960}" destId="{A208E415-CCD0-4628-BDDF-BDF21F588B7F}" srcOrd="0" destOrd="0" presId="urn:microsoft.com/office/officeart/2005/8/layout/list1"/>
    <dgm:cxn modelId="{E367B7B7-517F-445F-92C0-77AEE6DEB070}" type="presParOf" srcId="{49298497-0C03-4410-B371-2BA1F42C4960}" destId="{F8A6683F-D331-4C96-A8B0-85471C73A2FB}" srcOrd="1" destOrd="0" presId="urn:microsoft.com/office/officeart/2005/8/layout/list1"/>
    <dgm:cxn modelId="{0D5F35A2-30D1-4361-8A97-A46F2793618C}" type="presParOf" srcId="{FE888071-BB57-4887-A051-1374A99B2475}" destId="{6BD55528-770B-4B62-A7A9-384EEDFE9B41}" srcOrd="5" destOrd="0" presId="urn:microsoft.com/office/officeart/2005/8/layout/list1"/>
    <dgm:cxn modelId="{86F0EB9F-0785-45C5-8D48-C277552A097F}" type="presParOf" srcId="{FE888071-BB57-4887-A051-1374A99B2475}" destId="{16E3B063-CD82-4420-816C-D075958351B2}" srcOrd="6" destOrd="0" presId="urn:microsoft.com/office/officeart/2005/8/layout/list1"/>
    <dgm:cxn modelId="{C472F775-1C5E-4E0E-8E82-9F1E2FC2797B}" type="presParOf" srcId="{FE888071-BB57-4887-A051-1374A99B2475}" destId="{ACE3AE7E-294C-454E-A58C-6BC9146966A5}" srcOrd="7" destOrd="0" presId="urn:microsoft.com/office/officeart/2005/8/layout/list1"/>
    <dgm:cxn modelId="{EDFB917D-7207-4E2B-8909-A4A79C8409E2}" type="presParOf" srcId="{FE888071-BB57-4887-A051-1374A99B2475}" destId="{F756FCFB-A947-4EA3-82D8-C7809DCD03FA}" srcOrd="8" destOrd="0" presId="urn:microsoft.com/office/officeart/2005/8/layout/list1"/>
    <dgm:cxn modelId="{6AEA48C3-CABF-400C-BAFF-A53168A23CB0}" type="presParOf" srcId="{F756FCFB-A947-4EA3-82D8-C7809DCD03FA}" destId="{71EC5A6E-A7B9-463B-98FA-89755FFCBF1B}" srcOrd="0" destOrd="0" presId="urn:microsoft.com/office/officeart/2005/8/layout/list1"/>
    <dgm:cxn modelId="{C2D37FC6-BC61-4ED9-B82D-AA75545458E5}" type="presParOf" srcId="{F756FCFB-A947-4EA3-82D8-C7809DCD03FA}" destId="{B4E09521-842E-4929-9A7A-FB524EDAB2F6}" srcOrd="1" destOrd="0" presId="urn:microsoft.com/office/officeart/2005/8/layout/list1"/>
    <dgm:cxn modelId="{916DA019-800B-4E38-BD79-F521B3271790}" type="presParOf" srcId="{FE888071-BB57-4887-A051-1374A99B2475}" destId="{2293F460-2FEF-46FE-8D0E-DA756D6FF05C}" srcOrd="9" destOrd="0" presId="urn:microsoft.com/office/officeart/2005/8/layout/list1"/>
    <dgm:cxn modelId="{8E3337F0-40CE-4A06-8D25-BD39BEC01B50}" type="presParOf" srcId="{FE888071-BB57-4887-A051-1374A99B2475}" destId="{78188CD4-38A7-41EA-A87F-5C101B426E9F}" srcOrd="10" destOrd="0" presId="urn:microsoft.com/office/officeart/2005/8/layout/list1"/>
    <dgm:cxn modelId="{F69DCC89-4BD1-4840-833A-1605C5EF766C}" type="presParOf" srcId="{FE888071-BB57-4887-A051-1374A99B2475}" destId="{A5B29D11-017A-4883-A981-F38B28B99F39}" srcOrd="11" destOrd="0" presId="urn:microsoft.com/office/officeart/2005/8/layout/list1"/>
    <dgm:cxn modelId="{6C654172-1B66-4342-9731-1525DF6519E2}" type="presParOf" srcId="{FE888071-BB57-4887-A051-1374A99B2475}" destId="{3678C5A5-3FDF-41A0-8A41-6A51C90B592D}" srcOrd="12" destOrd="0" presId="urn:microsoft.com/office/officeart/2005/8/layout/list1"/>
    <dgm:cxn modelId="{DD0AB8C1-7BE1-437F-8B3B-0F3EFEB88B0D}" type="presParOf" srcId="{3678C5A5-3FDF-41A0-8A41-6A51C90B592D}" destId="{4359B253-C113-42A0-8687-380BBBF20C04}" srcOrd="0" destOrd="0" presId="urn:microsoft.com/office/officeart/2005/8/layout/list1"/>
    <dgm:cxn modelId="{3F00D30A-D592-411E-AA87-081AA33FFF3F}" type="presParOf" srcId="{3678C5A5-3FDF-41A0-8A41-6A51C90B592D}" destId="{F385B79D-EC29-4461-8D40-48334C8AAEB8}" srcOrd="1" destOrd="0" presId="urn:microsoft.com/office/officeart/2005/8/layout/list1"/>
    <dgm:cxn modelId="{15FEC0A4-042E-47DA-B7AE-45A7785543CB}" type="presParOf" srcId="{FE888071-BB57-4887-A051-1374A99B2475}" destId="{D92D175A-F36F-4ECE-ADFA-99EFB78A32F6}" srcOrd="13" destOrd="0" presId="urn:microsoft.com/office/officeart/2005/8/layout/list1"/>
    <dgm:cxn modelId="{C23FADDC-F38B-436B-811C-8E87CC8D1AA1}" type="presParOf" srcId="{FE888071-BB57-4887-A051-1374A99B2475}" destId="{7950F79F-9FD9-47EF-8CD3-0073C0CF8709}" srcOrd="14" destOrd="0" presId="urn:microsoft.com/office/officeart/2005/8/layout/list1"/>
    <dgm:cxn modelId="{142C05D3-B761-43AA-9565-FA39DE256600}" type="presParOf" srcId="{FE888071-BB57-4887-A051-1374A99B2475}" destId="{AF8FD2B3-5187-4925-B8AD-4C4121297B88}" srcOrd="15" destOrd="0" presId="urn:microsoft.com/office/officeart/2005/8/layout/list1"/>
    <dgm:cxn modelId="{041C0B3F-A670-4AEB-861F-6AAF5656E5CA}" type="presParOf" srcId="{FE888071-BB57-4887-A051-1374A99B2475}" destId="{96A20FFD-D401-4CFE-8919-C1C010A27F8A}" srcOrd="16" destOrd="0" presId="urn:microsoft.com/office/officeart/2005/8/layout/list1"/>
    <dgm:cxn modelId="{9A280C2A-19D4-4B37-B85B-8DE25A18ED04}" type="presParOf" srcId="{96A20FFD-D401-4CFE-8919-C1C010A27F8A}" destId="{C4526C5D-EBF6-41DD-9F98-6373D9DD7911}" srcOrd="0" destOrd="0" presId="urn:microsoft.com/office/officeart/2005/8/layout/list1"/>
    <dgm:cxn modelId="{CBC37AC0-5C22-4612-B76A-F07CAF6AE008}" type="presParOf" srcId="{96A20FFD-D401-4CFE-8919-C1C010A27F8A}" destId="{2B843BBF-4742-4DE6-BB7C-EB6D3D4003A7}" srcOrd="1" destOrd="0" presId="urn:microsoft.com/office/officeart/2005/8/layout/list1"/>
    <dgm:cxn modelId="{02729D5E-61E1-426A-8463-76BD45A4FF71}" type="presParOf" srcId="{FE888071-BB57-4887-A051-1374A99B2475}" destId="{036D64A4-AEEE-4845-987C-FE9D1AB4D96B}" srcOrd="17" destOrd="0" presId="urn:microsoft.com/office/officeart/2005/8/layout/list1"/>
    <dgm:cxn modelId="{5334C62F-8D34-42BF-891B-5D8834F7D345}" type="presParOf" srcId="{FE888071-BB57-4887-A051-1374A99B2475}" destId="{C1D06A71-A73B-4597-872F-19E5EBAD8C78}" srcOrd="18" destOrd="0" presId="urn:microsoft.com/office/officeart/2005/8/layout/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E1798F0-E48F-41CD-8B75-EFAAB82B73E6}" type="doc">
      <dgm:prSet loTypeId="urn:microsoft.com/office/officeart/2005/8/layout/list1" loCatId="list" qsTypeId="urn:microsoft.com/office/officeart/2005/8/quickstyle/simple2" qsCatId="simple" csTypeId="urn:microsoft.com/office/officeart/2005/8/colors/accent2_2" csCatId="accent2" phldr="1"/>
      <dgm:spPr/>
      <dgm:t>
        <a:bodyPr/>
        <a:lstStyle/>
        <a:p>
          <a:endParaRPr lang="en-US"/>
        </a:p>
      </dgm:t>
    </dgm:pt>
    <dgm:pt modelId="{9A057F74-3BCE-429D-8D60-2939CA98C887}">
      <dgm:prSet custT="1"/>
      <dgm:spPr>
        <a:solidFill>
          <a:schemeClr val="accent1"/>
        </a:solidFill>
      </dgm:spPr>
      <dgm:t>
        <a:bodyPr/>
        <a:lstStyle/>
        <a:p>
          <a:pPr algn="l">
            <a:lnSpc>
              <a:spcPct val="90000"/>
            </a:lnSpc>
          </a:pPr>
          <a:r>
            <a:rPr lang="en-GB" sz="2400">
              <a:solidFill>
                <a:srgbClr val="FFFFFF"/>
              </a:solidFill>
              <a:ea typeface="+mn-ea"/>
              <a:cs typeface="+mn-cs"/>
            </a:rPr>
            <a:t>Initial meeting</a:t>
          </a:r>
          <a:endParaRPr lang="en-US" sz="2400">
            <a:solidFill>
              <a:srgbClr val="FFFFFF"/>
            </a:solidFill>
            <a:ea typeface="+mn-ea"/>
            <a:cs typeface="+mn-cs"/>
          </a:endParaRPr>
        </a:p>
      </dgm:t>
    </dgm:pt>
    <dgm:pt modelId="{0259E1C7-B3C9-42DE-94CA-0A8C09009BC5}" type="parTrans" cxnId="{BD7F51CB-8062-4325-8633-9472AB53EC62}">
      <dgm:prSet/>
      <dgm:spPr/>
      <dgm:t>
        <a:bodyPr/>
        <a:lstStyle/>
        <a:p>
          <a:endParaRPr lang="en-US"/>
        </a:p>
      </dgm:t>
    </dgm:pt>
    <dgm:pt modelId="{E5D39793-A4D9-466D-A7DB-597245EFF7A2}" type="sibTrans" cxnId="{BD7F51CB-8062-4325-8633-9472AB53EC62}">
      <dgm:prSet/>
      <dgm:spPr/>
      <dgm:t>
        <a:bodyPr/>
        <a:lstStyle/>
        <a:p>
          <a:endParaRPr lang="en-US"/>
        </a:p>
      </dgm:t>
    </dgm:pt>
    <dgm:pt modelId="{6530513A-1FFD-4AC5-807B-32A24C553A6F}">
      <dgm:prSet custT="1"/>
      <dgm:spPr>
        <a:solidFill>
          <a:schemeClr val="accent1"/>
        </a:solidFill>
      </dgm:spPr>
      <dgm:t>
        <a:bodyPr/>
        <a:lstStyle/>
        <a:p>
          <a:pPr algn="l">
            <a:lnSpc>
              <a:spcPct val="90000"/>
            </a:lnSpc>
          </a:pPr>
          <a:r>
            <a:rPr lang="en-GB" sz="2400">
              <a:solidFill>
                <a:srgbClr val="FFFFFF"/>
              </a:solidFill>
              <a:ea typeface="+mn-ea"/>
              <a:cs typeface="+mn-cs"/>
            </a:rPr>
            <a:t>Reasonable adjustments</a:t>
          </a:r>
          <a:endParaRPr lang="en-US" sz="2400">
            <a:solidFill>
              <a:srgbClr val="FFFFFF"/>
            </a:solidFill>
            <a:ea typeface="+mn-ea"/>
            <a:cs typeface="+mn-cs"/>
          </a:endParaRPr>
        </a:p>
      </dgm:t>
    </dgm:pt>
    <dgm:pt modelId="{BE46A508-4C19-4FCE-8263-AAE0C4A8B2B2}" type="parTrans" cxnId="{95737EE6-D873-40E0-81D6-3013B5F20DBC}">
      <dgm:prSet/>
      <dgm:spPr/>
      <dgm:t>
        <a:bodyPr/>
        <a:lstStyle/>
        <a:p>
          <a:endParaRPr lang="en-US"/>
        </a:p>
      </dgm:t>
    </dgm:pt>
    <dgm:pt modelId="{18386460-F30D-4801-92F8-A4122AC4F392}" type="sibTrans" cxnId="{95737EE6-D873-40E0-81D6-3013B5F20DBC}">
      <dgm:prSet/>
      <dgm:spPr/>
      <dgm:t>
        <a:bodyPr/>
        <a:lstStyle/>
        <a:p>
          <a:endParaRPr lang="en-US"/>
        </a:p>
      </dgm:t>
    </dgm:pt>
    <dgm:pt modelId="{9B6B6992-2A49-4D9E-9E41-85882BED3E62}">
      <dgm:prSet custT="1"/>
      <dgm:spPr>
        <a:solidFill>
          <a:schemeClr val="accent1"/>
        </a:solidFill>
      </dgm:spPr>
      <dgm:t>
        <a:bodyPr/>
        <a:lstStyle/>
        <a:p>
          <a:pPr algn="l">
            <a:lnSpc>
              <a:spcPct val="90000"/>
            </a:lnSpc>
          </a:pPr>
          <a:r>
            <a:rPr lang="en-GB" sz="2400">
              <a:solidFill>
                <a:srgbClr val="FFFFFF"/>
              </a:solidFill>
              <a:ea typeface="+mn-ea"/>
              <a:cs typeface="+mn-cs"/>
            </a:rPr>
            <a:t>Line manager induction</a:t>
          </a:r>
          <a:endParaRPr lang="en-US" sz="2400">
            <a:solidFill>
              <a:srgbClr val="FFFFFF"/>
            </a:solidFill>
            <a:ea typeface="+mn-ea"/>
            <a:cs typeface="+mn-cs"/>
          </a:endParaRPr>
        </a:p>
      </dgm:t>
    </dgm:pt>
    <dgm:pt modelId="{5F0462C9-9176-48B5-9BBF-B37B79CBA403}" type="parTrans" cxnId="{6063B640-55AE-4BE2-B5C3-C38141E47073}">
      <dgm:prSet/>
      <dgm:spPr/>
      <dgm:t>
        <a:bodyPr/>
        <a:lstStyle/>
        <a:p>
          <a:endParaRPr lang="en-US"/>
        </a:p>
      </dgm:t>
    </dgm:pt>
    <dgm:pt modelId="{78DB30C0-E3C7-4B3B-AABF-433BDE96DE29}" type="sibTrans" cxnId="{6063B640-55AE-4BE2-B5C3-C38141E47073}">
      <dgm:prSet/>
      <dgm:spPr/>
      <dgm:t>
        <a:bodyPr/>
        <a:lstStyle/>
        <a:p>
          <a:endParaRPr lang="en-US"/>
        </a:p>
      </dgm:t>
    </dgm:pt>
    <dgm:pt modelId="{B0B2FE33-E56C-4396-B0A4-888CF63B5EE1}">
      <dgm:prSet custT="1"/>
      <dgm:spPr>
        <a:solidFill>
          <a:schemeClr val="accent1"/>
        </a:solidFill>
      </dgm:spPr>
      <dgm:t>
        <a:bodyPr/>
        <a:lstStyle/>
        <a:p>
          <a:pPr algn="l">
            <a:lnSpc>
              <a:spcPct val="90000"/>
            </a:lnSpc>
          </a:pPr>
          <a:r>
            <a:rPr lang="en-GB" sz="2400">
              <a:solidFill>
                <a:srgbClr val="FFFFFF"/>
              </a:solidFill>
              <a:ea typeface="+mn-ea"/>
              <a:cs typeface="+mn-cs"/>
            </a:rPr>
            <a:t>Induction</a:t>
          </a:r>
          <a:endParaRPr lang="en-US" sz="2400">
            <a:solidFill>
              <a:srgbClr val="FFFFFF"/>
            </a:solidFill>
            <a:ea typeface="+mn-ea"/>
            <a:cs typeface="+mn-cs"/>
          </a:endParaRPr>
        </a:p>
      </dgm:t>
    </dgm:pt>
    <dgm:pt modelId="{0E2F8B5A-1CD8-4960-B160-EBAE5FFB332D}" type="parTrans" cxnId="{46B6CA57-6B20-448B-AA4B-BDE3679D9354}">
      <dgm:prSet/>
      <dgm:spPr/>
      <dgm:t>
        <a:bodyPr/>
        <a:lstStyle/>
        <a:p>
          <a:endParaRPr lang="en-US"/>
        </a:p>
      </dgm:t>
    </dgm:pt>
    <dgm:pt modelId="{083A8ADC-CCF5-486A-9CDF-E507287BC50C}" type="sibTrans" cxnId="{46B6CA57-6B20-448B-AA4B-BDE3679D9354}">
      <dgm:prSet/>
      <dgm:spPr/>
      <dgm:t>
        <a:bodyPr/>
        <a:lstStyle/>
        <a:p>
          <a:endParaRPr lang="en-US"/>
        </a:p>
      </dgm:t>
    </dgm:pt>
    <dgm:pt modelId="{E808EBC9-83F9-4695-A201-4DB128A28CDE}">
      <dgm:prSet custT="1"/>
      <dgm:spPr>
        <a:solidFill>
          <a:schemeClr val="accent1"/>
        </a:solidFill>
      </dgm:spPr>
      <dgm:t>
        <a:bodyPr/>
        <a:lstStyle/>
        <a:p>
          <a:pPr algn="l">
            <a:lnSpc>
              <a:spcPct val="90000"/>
            </a:lnSpc>
          </a:pPr>
          <a:r>
            <a:rPr lang="en-US" sz="2400">
              <a:solidFill>
                <a:srgbClr val="FFFFFF"/>
              </a:solidFill>
              <a:ea typeface="+mn-ea"/>
              <a:cs typeface="+mn-cs"/>
            </a:rPr>
            <a:t>Pre-employment checks</a:t>
          </a:r>
        </a:p>
      </dgm:t>
    </dgm:pt>
    <dgm:pt modelId="{609063D8-6FE2-4004-BB88-6E0F2248CCB4}" type="parTrans" cxnId="{0291D89A-4B3F-458E-A29D-B01B6E629464}">
      <dgm:prSet/>
      <dgm:spPr/>
      <dgm:t>
        <a:bodyPr/>
        <a:lstStyle/>
        <a:p>
          <a:endParaRPr lang="en-GB"/>
        </a:p>
      </dgm:t>
    </dgm:pt>
    <dgm:pt modelId="{A0A85BE8-A164-41E5-93FF-8F7A6A0EB761}" type="sibTrans" cxnId="{0291D89A-4B3F-458E-A29D-B01B6E629464}">
      <dgm:prSet/>
      <dgm:spPr/>
      <dgm:t>
        <a:bodyPr/>
        <a:lstStyle/>
        <a:p>
          <a:endParaRPr lang="en-GB"/>
        </a:p>
      </dgm:t>
    </dgm:pt>
    <dgm:pt modelId="{2C52425F-90B7-4C45-BFD3-4562DF29651F}" type="pres">
      <dgm:prSet presAssocID="{9E1798F0-E48F-41CD-8B75-EFAAB82B73E6}" presName="linear" presStyleCnt="0">
        <dgm:presLayoutVars>
          <dgm:dir/>
          <dgm:animLvl val="lvl"/>
          <dgm:resizeHandles val="exact"/>
        </dgm:presLayoutVars>
      </dgm:prSet>
      <dgm:spPr/>
    </dgm:pt>
    <dgm:pt modelId="{4E7AB669-D223-425D-AB77-8B38AF29E5AE}" type="pres">
      <dgm:prSet presAssocID="{E808EBC9-83F9-4695-A201-4DB128A28CDE}" presName="parentLin" presStyleCnt="0"/>
      <dgm:spPr/>
    </dgm:pt>
    <dgm:pt modelId="{CEECA246-E2A3-4F54-901A-C16A770F0FF1}" type="pres">
      <dgm:prSet presAssocID="{E808EBC9-83F9-4695-A201-4DB128A28CDE}" presName="parentLeftMargin" presStyleLbl="node1" presStyleIdx="0" presStyleCnt="5"/>
      <dgm:spPr/>
    </dgm:pt>
    <dgm:pt modelId="{3F0149D8-0183-461A-A43D-F08B3E87CACA}" type="pres">
      <dgm:prSet presAssocID="{E808EBC9-83F9-4695-A201-4DB128A28CDE}" presName="parentText" presStyleLbl="node1" presStyleIdx="0" presStyleCnt="5">
        <dgm:presLayoutVars>
          <dgm:chMax val="0"/>
          <dgm:bulletEnabled val="1"/>
        </dgm:presLayoutVars>
      </dgm:prSet>
      <dgm:spPr/>
    </dgm:pt>
    <dgm:pt modelId="{81C875DD-1553-4ED3-A6D4-9FAE2DA86512}" type="pres">
      <dgm:prSet presAssocID="{E808EBC9-83F9-4695-A201-4DB128A28CDE}" presName="negativeSpace" presStyleCnt="0"/>
      <dgm:spPr/>
    </dgm:pt>
    <dgm:pt modelId="{496E15AF-A7C8-4B0D-8409-CE51533ED8A1}" type="pres">
      <dgm:prSet presAssocID="{E808EBC9-83F9-4695-A201-4DB128A28CDE}" presName="childText" presStyleLbl="conFgAcc1" presStyleIdx="0" presStyleCnt="5">
        <dgm:presLayoutVars>
          <dgm:bulletEnabled val="1"/>
        </dgm:presLayoutVars>
      </dgm:prSet>
      <dgm:spPr/>
    </dgm:pt>
    <dgm:pt modelId="{B942B1FF-5D3B-4066-BB64-EAA35FB8E233}" type="pres">
      <dgm:prSet presAssocID="{A0A85BE8-A164-41E5-93FF-8F7A6A0EB761}" presName="spaceBetweenRectangles" presStyleCnt="0"/>
      <dgm:spPr/>
    </dgm:pt>
    <dgm:pt modelId="{87590C1A-6D56-47B0-8B3D-06A5E4D92D0C}" type="pres">
      <dgm:prSet presAssocID="{9A057F74-3BCE-429D-8D60-2939CA98C887}" presName="parentLin" presStyleCnt="0"/>
      <dgm:spPr/>
    </dgm:pt>
    <dgm:pt modelId="{FF8DA9BF-704B-41B3-9C36-21391C7F94F6}" type="pres">
      <dgm:prSet presAssocID="{9A057F74-3BCE-429D-8D60-2939CA98C887}" presName="parentLeftMargin" presStyleLbl="node1" presStyleIdx="0" presStyleCnt="5"/>
      <dgm:spPr/>
    </dgm:pt>
    <dgm:pt modelId="{FC74D5E9-0CC8-4C57-8078-9D8CCBE3ADD0}" type="pres">
      <dgm:prSet presAssocID="{9A057F74-3BCE-429D-8D60-2939CA98C887}" presName="parentText" presStyleLbl="node1" presStyleIdx="1" presStyleCnt="5">
        <dgm:presLayoutVars>
          <dgm:chMax val="0"/>
          <dgm:bulletEnabled val="1"/>
        </dgm:presLayoutVars>
      </dgm:prSet>
      <dgm:spPr/>
    </dgm:pt>
    <dgm:pt modelId="{61DB05D7-182F-4282-82C9-3871BF0A06E2}" type="pres">
      <dgm:prSet presAssocID="{9A057F74-3BCE-429D-8D60-2939CA98C887}" presName="negativeSpace" presStyleCnt="0"/>
      <dgm:spPr/>
    </dgm:pt>
    <dgm:pt modelId="{61AE3A22-B597-4557-A08D-CA58EDB4094E}" type="pres">
      <dgm:prSet presAssocID="{9A057F74-3BCE-429D-8D60-2939CA98C887}" presName="childText" presStyleLbl="conFgAcc1" presStyleIdx="1" presStyleCnt="5">
        <dgm:presLayoutVars>
          <dgm:bulletEnabled val="1"/>
        </dgm:presLayoutVars>
      </dgm:prSet>
      <dgm:spPr/>
    </dgm:pt>
    <dgm:pt modelId="{F383F5A4-22DC-4561-9AA8-9737CE40891C}" type="pres">
      <dgm:prSet presAssocID="{E5D39793-A4D9-466D-A7DB-597245EFF7A2}" presName="spaceBetweenRectangles" presStyleCnt="0"/>
      <dgm:spPr/>
    </dgm:pt>
    <dgm:pt modelId="{50DFEE2B-2950-44F6-B039-61D24388C64E}" type="pres">
      <dgm:prSet presAssocID="{6530513A-1FFD-4AC5-807B-32A24C553A6F}" presName="parentLin" presStyleCnt="0"/>
      <dgm:spPr/>
    </dgm:pt>
    <dgm:pt modelId="{889582A3-A32A-4503-B785-5491F3E530BB}" type="pres">
      <dgm:prSet presAssocID="{6530513A-1FFD-4AC5-807B-32A24C553A6F}" presName="parentLeftMargin" presStyleLbl="node1" presStyleIdx="1" presStyleCnt="5"/>
      <dgm:spPr/>
    </dgm:pt>
    <dgm:pt modelId="{2B98DD0C-06D7-480D-B2B0-9C534522DB7F}" type="pres">
      <dgm:prSet presAssocID="{6530513A-1FFD-4AC5-807B-32A24C553A6F}" presName="parentText" presStyleLbl="node1" presStyleIdx="2" presStyleCnt="5">
        <dgm:presLayoutVars>
          <dgm:chMax val="0"/>
          <dgm:bulletEnabled val="1"/>
        </dgm:presLayoutVars>
      </dgm:prSet>
      <dgm:spPr/>
    </dgm:pt>
    <dgm:pt modelId="{E1ABDD95-4729-4569-8592-9368C6A218F2}" type="pres">
      <dgm:prSet presAssocID="{6530513A-1FFD-4AC5-807B-32A24C553A6F}" presName="negativeSpace" presStyleCnt="0"/>
      <dgm:spPr/>
    </dgm:pt>
    <dgm:pt modelId="{B5BF96BD-2861-4605-A572-5D32DABF0877}" type="pres">
      <dgm:prSet presAssocID="{6530513A-1FFD-4AC5-807B-32A24C553A6F}" presName="childText" presStyleLbl="conFgAcc1" presStyleIdx="2" presStyleCnt="5">
        <dgm:presLayoutVars>
          <dgm:bulletEnabled val="1"/>
        </dgm:presLayoutVars>
      </dgm:prSet>
      <dgm:spPr/>
    </dgm:pt>
    <dgm:pt modelId="{18DF103D-D534-43A3-B236-2E77B620B11C}" type="pres">
      <dgm:prSet presAssocID="{18386460-F30D-4801-92F8-A4122AC4F392}" presName="spaceBetweenRectangles" presStyleCnt="0"/>
      <dgm:spPr/>
    </dgm:pt>
    <dgm:pt modelId="{7CCE3151-0A2F-4726-913D-3593C066E6F4}" type="pres">
      <dgm:prSet presAssocID="{9B6B6992-2A49-4D9E-9E41-85882BED3E62}" presName="parentLin" presStyleCnt="0"/>
      <dgm:spPr/>
    </dgm:pt>
    <dgm:pt modelId="{3DC903F0-9FFC-40A8-BEC6-6B290373D768}" type="pres">
      <dgm:prSet presAssocID="{9B6B6992-2A49-4D9E-9E41-85882BED3E62}" presName="parentLeftMargin" presStyleLbl="node1" presStyleIdx="2" presStyleCnt="5"/>
      <dgm:spPr/>
    </dgm:pt>
    <dgm:pt modelId="{114A99B2-A720-4E01-86DE-8D98A1640271}" type="pres">
      <dgm:prSet presAssocID="{9B6B6992-2A49-4D9E-9E41-85882BED3E62}" presName="parentText" presStyleLbl="node1" presStyleIdx="3" presStyleCnt="5">
        <dgm:presLayoutVars>
          <dgm:chMax val="0"/>
          <dgm:bulletEnabled val="1"/>
        </dgm:presLayoutVars>
      </dgm:prSet>
      <dgm:spPr/>
    </dgm:pt>
    <dgm:pt modelId="{152F54A8-425E-450F-964A-0962367DA5B9}" type="pres">
      <dgm:prSet presAssocID="{9B6B6992-2A49-4D9E-9E41-85882BED3E62}" presName="negativeSpace" presStyleCnt="0"/>
      <dgm:spPr/>
    </dgm:pt>
    <dgm:pt modelId="{7CBC6A5E-3B7D-4571-88E5-66DA3746CEA7}" type="pres">
      <dgm:prSet presAssocID="{9B6B6992-2A49-4D9E-9E41-85882BED3E62}" presName="childText" presStyleLbl="conFgAcc1" presStyleIdx="3" presStyleCnt="5">
        <dgm:presLayoutVars>
          <dgm:bulletEnabled val="1"/>
        </dgm:presLayoutVars>
      </dgm:prSet>
      <dgm:spPr/>
    </dgm:pt>
    <dgm:pt modelId="{6198EF4B-55B7-4F8B-8436-EA7BAD13A8BF}" type="pres">
      <dgm:prSet presAssocID="{78DB30C0-E3C7-4B3B-AABF-433BDE96DE29}" presName="spaceBetweenRectangles" presStyleCnt="0"/>
      <dgm:spPr/>
    </dgm:pt>
    <dgm:pt modelId="{05893A01-D837-4448-8DDD-FC2ED47EB098}" type="pres">
      <dgm:prSet presAssocID="{B0B2FE33-E56C-4396-B0A4-888CF63B5EE1}" presName="parentLin" presStyleCnt="0"/>
      <dgm:spPr/>
    </dgm:pt>
    <dgm:pt modelId="{5CD05EF9-D8A3-4943-A715-07A442B721D4}" type="pres">
      <dgm:prSet presAssocID="{B0B2FE33-E56C-4396-B0A4-888CF63B5EE1}" presName="parentLeftMargin" presStyleLbl="node1" presStyleIdx="3" presStyleCnt="5"/>
      <dgm:spPr/>
    </dgm:pt>
    <dgm:pt modelId="{9C91635A-A24F-433D-B201-31BE9FA7A263}" type="pres">
      <dgm:prSet presAssocID="{B0B2FE33-E56C-4396-B0A4-888CF63B5EE1}" presName="parentText" presStyleLbl="node1" presStyleIdx="4" presStyleCnt="5">
        <dgm:presLayoutVars>
          <dgm:chMax val="0"/>
          <dgm:bulletEnabled val="1"/>
        </dgm:presLayoutVars>
      </dgm:prSet>
      <dgm:spPr/>
    </dgm:pt>
    <dgm:pt modelId="{E39D4CEB-E27B-4D8E-87F7-D5833450128E}" type="pres">
      <dgm:prSet presAssocID="{B0B2FE33-E56C-4396-B0A4-888CF63B5EE1}" presName="negativeSpace" presStyleCnt="0"/>
      <dgm:spPr/>
    </dgm:pt>
    <dgm:pt modelId="{61C69ECA-88CE-4C99-BF21-D55A47DF7889}" type="pres">
      <dgm:prSet presAssocID="{B0B2FE33-E56C-4396-B0A4-888CF63B5EE1}" presName="childText" presStyleLbl="conFgAcc1" presStyleIdx="4" presStyleCnt="5">
        <dgm:presLayoutVars>
          <dgm:bulletEnabled val="1"/>
        </dgm:presLayoutVars>
      </dgm:prSet>
      <dgm:spPr/>
    </dgm:pt>
  </dgm:ptLst>
  <dgm:cxnLst>
    <dgm:cxn modelId="{B52A9220-F6B6-407E-9078-3827F57C3288}" type="presOf" srcId="{9A057F74-3BCE-429D-8D60-2939CA98C887}" destId="{FC74D5E9-0CC8-4C57-8078-9D8CCBE3ADD0}" srcOrd="1" destOrd="0" presId="urn:microsoft.com/office/officeart/2005/8/layout/list1"/>
    <dgm:cxn modelId="{940CEF33-DC55-401B-B072-97916D8957D5}" type="presOf" srcId="{B0B2FE33-E56C-4396-B0A4-888CF63B5EE1}" destId="{5CD05EF9-D8A3-4943-A715-07A442B721D4}" srcOrd="0" destOrd="0" presId="urn:microsoft.com/office/officeart/2005/8/layout/list1"/>
    <dgm:cxn modelId="{0C62603F-CE0F-4BE4-9590-26348CD5C76A}" type="presOf" srcId="{9E1798F0-E48F-41CD-8B75-EFAAB82B73E6}" destId="{2C52425F-90B7-4C45-BFD3-4562DF29651F}" srcOrd="0" destOrd="0" presId="urn:microsoft.com/office/officeart/2005/8/layout/list1"/>
    <dgm:cxn modelId="{6063B640-55AE-4BE2-B5C3-C38141E47073}" srcId="{9E1798F0-E48F-41CD-8B75-EFAAB82B73E6}" destId="{9B6B6992-2A49-4D9E-9E41-85882BED3E62}" srcOrd="3" destOrd="0" parTransId="{5F0462C9-9176-48B5-9BBF-B37B79CBA403}" sibTransId="{78DB30C0-E3C7-4B3B-AABF-433BDE96DE29}"/>
    <dgm:cxn modelId="{CD73185B-70BA-4966-A9B0-F0D055D6E271}" type="presOf" srcId="{6530513A-1FFD-4AC5-807B-32A24C553A6F}" destId="{889582A3-A32A-4503-B785-5491F3E530BB}" srcOrd="0" destOrd="0" presId="urn:microsoft.com/office/officeart/2005/8/layout/list1"/>
    <dgm:cxn modelId="{1F342A45-F38E-4AB1-A5FB-2F3DB846EBC9}" type="presOf" srcId="{B0B2FE33-E56C-4396-B0A4-888CF63B5EE1}" destId="{9C91635A-A24F-433D-B201-31BE9FA7A263}" srcOrd="1" destOrd="0" presId="urn:microsoft.com/office/officeart/2005/8/layout/list1"/>
    <dgm:cxn modelId="{615C4A6A-7F50-4CE3-9EB4-8F899B737DD8}" type="presOf" srcId="{6530513A-1FFD-4AC5-807B-32A24C553A6F}" destId="{2B98DD0C-06D7-480D-B2B0-9C534522DB7F}" srcOrd="1" destOrd="0" presId="urn:microsoft.com/office/officeart/2005/8/layout/list1"/>
    <dgm:cxn modelId="{BD1B9B4D-79FD-4BAC-A3D7-4B0051312979}" type="presOf" srcId="{9B6B6992-2A49-4D9E-9E41-85882BED3E62}" destId="{114A99B2-A720-4E01-86DE-8D98A1640271}" srcOrd="1" destOrd="0" presId="urn:microsoft.com/office/officeart/2005/8/layout/list1"/>
    <dgm:cxn modelId="{46B6CA57-6B20-448B-AA4B-BDE3679D9354}" srcId="{9E1798F0-E48F-41CD-8B75-EFAAB82B73E6}" destId="{B0B2FE33-E56C-4396-B0A4-888CF63B5EE1}" srcOrd="4" destOrd="0" parTransId="{0E2F8B5A-1CD8-4960-B160-EBAE5FFB332D}" sibTransId="{083A8ADC-CCF5-486A-9CDF-E507287BC50C}"/>
    <dgm:cxn modelId="{0291D89A-4B3F-458E-A29D-B01B6E629464}" srcId="{9E1798F0-E48F-41CD-8B75-EFAAB82B73E6}" destId="{E808EBC9-83F9-4695-A201-4DB128A28CDE}" srcOrd="0" destOrd="0" parTransId="{609063D8-6FE2-4004-BB88-6E0F2248CCB4}" sibTransId="{A0A85BE8-A164-41E5-93FF-8F7A6A0EB761}"/>
    <dgm:cxn modelId="{C84EBDBC-F547-4E3E-8FED-66E09729A1A4}" type="presOf" srcId="{9B6B6992-2A49-4D9E-9E41-85882BED3E62}" destId="{3DC903F0-9FFC-40A8-BEC6-6B290373D768}" srcOrd="0" destOrd="0" presId="urn:microsoft.com/office/officeart/2005/8/layout/list1"/>
    <dgm:cxn modelId="{8C2145CA-FD24-4A2F-94E7-D1F529DE532E}" type="presOf" srcId="{E808EBC9-83F9-4695-A201-4DB128A28CDE}" destId="{3F0149D8-0183-461A-A43D-F08B3E87CACA}" srcOrd="1" destOrd="0" presId="urn:microsoft.com/office/officeart/2005/8/layout/list1"/>
    <dgm:cxn modelId="{BD7F51CB-8062-4325-8633-9472AB53EC62}" srcId="{9E1798F0-E48F-41CD-8B75-EFAAB82B73E6}" destId="{9A057F74-3BCE-429D-8D60-2939CA98C887}" srcOrd="1" destOrd="0" parTransId="{0259E1C7-B3C9-42DE-94CA-0A8C09009BC5}" sibTransId="{E5D39793-A4D9-466D-A7DB-597245EFF7A2}"/>
    <dgm:cxn modelId="{95737EE6-D873-40E0-81D6-3013B5F20DBC}" srcId="{9E1798F0-E48F-41CD-8B75-EFAAB82B73E6}" destId="{6530513A-1FFD-4AC5-807B-32A24C553A6F}" srcOrd="2" destOrd="0" parTransId="{BE46A508-4C19-4FCE-8263-AAE0C4A8B2B2}" sibTransId="{18386460-F30D-4801-92F8-A4122AC4F392}"/>
    <dgm:cxn modelId="{A4F5B8F4-0B7E-4363-AE81-E37788155225}" type="presOf" srcId="{9A057F74-3BCE-429D-8D60-2939CA98C887}" destId="{FF8DA9BF-704B-41B3-9C36-21391C7F94F6}" srcOrd="0" destOrd="0" presId="urn:microsoft.com/office/officeart/2005/8/layout/list1"/>
    <dgm:cxn modelId="{9B15F1FB-AC9B-43BF-9B52-A4092955F01A}" type="presOf" srcId="{E808EBC9-83F9-4695-A201-4DB128A28CDE}" destId="{CEECA246-E2A3-4F54-901A-C16A770F0FF1}" srcOrd="0" destOrd="0" presId="urn:microsoft.com/office/officeart/2005/8/layout/list1"/>
    <dgm:cxn modelId="{B68C6E97-F1D3-4B17-B01D-D82D6A28CE3E}" type="presParOf" srcId="{2C52425F-90B7-4C45-BFD3-4562DF29651F}" destId="{4E7AB669-D223-425D-AB77-8B38AF29E5AE}" srcOrd="0" destOrd="0" presId="urn:microsoft.com/office/officeart/2005/8/layout/list1"/>
    <dgm:cxn modelId="{3E83C5CD-0E0A-4022-846A-69B40F9C13AD}" type="presParOf" srcId="{4E7AB669-D223-425D-AB77-8B38AF29E5AE}" destId="{CEECA246-E2A3-4F54-901A-C16A770F0FF1}" srcOrd="0" destOrd="0" presId="urn:microsoft.com/office/officeart/2005/8/layout/list1"/>
    <dgm:cxn modelId="{EA29460D-CBFA-494A-837E-67F971A946C9}" type="presParOf" srcId="{4E7AB669-D223-425D-AB77-8B38AF29E5AE}" destId="{3F0149D8-0183-461A-A43D-F08B3E87CACA}" srcOrd="1" destOrd="0" presId="urn:microsoft.com/office/officeart/2005/8/layout/list1"/>
    <dgm:cxn modelId="{888F96C1-C4B2-43E4-8BE5-ADD247207269}" type="presParOf" srcId="{2C52425F-90B7-4C45-BFD3-4562DF29651F}" destId="{81C875DD-1553-4ED3-A6D4-9FAE2DA86512}" srcOrd="1" destOrd="0" presId="urn:microsoft.com/office/officeart/2005/8/layout/list1"/>
    <dgm:cxn modelId="{BCB5D124-DDE3-4EEC-9936-86DD02111544}" type="presParOf" srcId="{2C52425F-90B7-4C45-BFD3-4562DF29651F}" destId="{496E15AF-A7C8-4B0D-8409-CE51533ED8A1}" srcOrd="2" destOrd="0" presId="urn:microsoft.com/office/officeart/2005/8/layout/list1"/>
    <dgm:cxn modelId="{FBFB291E-C3C8-4DD2-9422-6DE80608F746}" type="presParOf" srcId="{2C52425F-90B7-4C45-BFD3-4562DF29651F}" destId="{B942B1FF-5D3B-4066-BB64-EAA35FB8E233}" srcOrd="3" destOrd="0" presId="urn:microsoft.com/office/officeart/2005/8/layout/list1"/>
    <dgm:cxn modelId="{0BE069FF-8C16-4E57-A3A7-3ECD74872030}" type="presParOf" srcId="{2C52425F-90B7-4C45-BFD3-4562DF29651F}" destId="{87590C1A-6D56-47B0-8B3D-06A5E4D92D0C}" srcOrd="4" destOrd="0" presId="urn:microsoft.com/office/officeart/2005/8/layout/list1"/>
    <dgm:cxn modelId="{89036ABB-90C1-45DA-B49F-2DF0B55F5B63}" type="presParOf" srcId="{87590C1A-6D56-47B0-8B3D-06A5E4D92D0C}" destId="{FF8DA9BF-704B-41B3-9C36-21391C7F94F6}" srcOrd="0" destOrd="0" presId="urn:microsoft.com/office/officeart/2005/8/layout/list1"/>
    <dgm:cxn modelId="{9B146FF5-F1FD-4A07-A98C-FD4BB8723AE4}" type="presParOf" srcId="{87590C1A-6D56-47B0-8B3D-06A5E4D92D0C}" destId="{FC74D5E9-0CC8-4C57-8078-9D8CCBE3ADD0}" srcOrd="1" destOrd="0" presId="urn:microsoft.com/office/officeart/2005/8/layout/list1"/>
    <dgm:cxn modelId="{A40FD415-94F7-45A5-AD73-A754701E7E0D}" type="presParOf" srcId="{2C52425F-90B7-4C45-BFD3-4562DF29651F}" destId="{61DB05D7-182F-4282-82C9-3871BF0A06E2}" srcOrd="5" destOrd="0" presId="urn:microsoft.com/office/officeart/2005/8/layout/list1"/>
    <dgm:cxn modelId="{16D450CE-BC20-418B-9306-226C30CA8433}" type="presParOf" srcId="{2C52425F-90B7-4C45-BFD3-4562DF29651F}" destId="{61AE3A22-B597-4557-A08D-CA58EDB4094E}" srcOrd="6" destOrd="0" presId="urn:microsoft.com/office/officeart/2005/8/layout/list1"/>
    <dgm:cxn modelId="{994A3384-D0D5-4EE0-9C81-9C3C6F945A2F}" type="presParOf" srcId="{2C52425F-90B7-4C45-BFD3-4562DF29651F}" destId="{F383F5A4-22DC-4561-9AA8-9737CE40891C}" srcOrd="7" destOrd="0" presId="urn:microsoft.com/office/officeart/2005/8/layout/list1"/>
    <dgm:cxn modelId="{A76CA08E-652E-4CF3-9D64-351484813190}" type="presParOf" srcId="{2C52425F-90B7-4C45-BFD3-4562DF29651F}" destId="{50DFEE2B-2950-44F6-B039-61D24388C64E}" srcOrd="8" destOrd="0" presId="urn:microsoft.com/office/officeart/2005/8/layout/list1"/>
    <dgm:cxn modelId="{D96A33C6-D712-44EF-B258-9AE1E00603EA}" type="presParOf" srcId="{50DFEE2B-2950-44F6-B039-61D24388C64E}" destId="{889582A3-A32A-4503-B785-5491F3E530BB}" srcOrd="0" destOrd="0" presId="urn:microsoft.com/office/officeart/2005/8/layout/list1"/>
    <dgm:cxn modelId="{80E8FACC-AB43-45AB-AAD1-640CD05DB26C}" type="presParOf" srcId="{50DFEE2B-2950-44F6-B039-61D24388C64E}" destId="{2B98DD0C-06D7-480D-B2B0-9C534522DB7F}" srcOrd="1" destOrd="0" presId="urn:microsoft.com/office/officeart/2005/8/layout/list1"/>
    <dgm:cxn modelId="{F9C9AFB5-F3F9-497A-9192-20C4B29F8B49}" type="presParOf" srcId="{2C52425F-90B7-4C45-BFD3-4562DF29651F}" destId="{E1ABDD95-4729-4569-8592-9368C6A218F2}" srcOrd="9" destOrd="0" presId="urn:microsoft.com/office/officeart/2005/8/layout/list1"/>
    <dgm:cxn modelId="{47D71967-973C-4E2A-A5A3-2602F0D4BC83}" type="presParOf" srcId="{2C52425F-90B7-4C45-BFD3-4562DF29651F}" destId="{B5BF96BD-2861-4605-A572-5D32DABF0877}" srcOrd="10" destOrd="0" presId="urn:microsoft.com/office/officeart/2005/8/layout/list1"/>
    <dgm:cxn modelId="{2FA83316-4298-496B-AD39-4FE32C39D774}" type="presParOf" srcId="{2C52425F-90B7-4C45-BFD3-4562DF29651F}" destId="{18DF103D-D534-43A3-B236-2E77B620B11C}" srcOrd="11" destOrd="0" presId="urn:microsoft.com/office/officeart/2005/8/layout/list1"/>
    <dgm:cxn modelId="{765790BA-016C-428A-B3D5-151332B827FB}" type="presParOf" srcId="{2C52425F-90B7-4C45-BFD3-4562DF29651F}" destId="{7CCE3151-0A2F-4726-913D-3593C066E6F4}" srcOrd="12" destOrd="0" presId="urn:microsoft.com/office/officeart/2005/8/layout/list1"/>
    <dgm:cxn modelId="{26BD1A25-5442-4639-A85E-4B716BBF7735}" type="presParOf" srcId="{7CCE3151-0A2F-4726-913D-3593C066E6F4}" destId="{3DC903F0-9FFC-40A8-BEC6-6B290373D768}" srcOrd="0" destOrd="0" presId="urn:microsoft.com/office/officeart/2005/8/layout/list1"/>
    <dgm:cxn modelId="{3433F93D-5B5D-4570-B776-E8B8B8C0FB7B}" type="presParOf" srcId="{7CCE3151-0A2F-4726-913D-3593C066E6F4}" destId="{114A99B2-A720-4E01-86DE-8D98A1640271}" srcOrd="1" destOrd="0" presId="urn:microsoft.com/office/officeart/2005/8/layout/list1"/>
    <dgm:cxn modelId="{B6A06E09-6F17-4E79-A9D2-538A3DE260C6}" type="presParOf" srcId="{2C52425F-90B7-4C45-BFD3-4562DF29651F}" destId="{152F54A8-425E-450F-964A-0962367DA5B9}" srcOrd="13" destOrd="0" presId="urn:microsoft.com/office/officeart/2005/8/layout/list1"/>
    <dgm:cxn modelId="{2A2B5CB6-A5A4-4207-953B-8045CD77D718}" type="presParOf" srcId="{2C52425F-90B7-4C45-BFD3-4562DF29651F}" destId="{7CBC6A5E-3B7D-4571-88E5-66DA3746CEA7}" srcOrd="14" destOrd="0" presId="urn:microsoft.com/office/officeart/2005/8/layout/list1"/>
    <dgm:cxn modelId="{B17B026D-50B0-4C22-913E-1AD46BABC948}" type="presParOf" srcId="{2C52425F-90B7-4C45-BFD3-4562DF29651F}" destId="{6198EF4B-55B7-4F8B-8436-EA7BAD13A8BF}" srcOrd="15" destOrd="0" presId="urn:microsoft.com/office/officeart/2005/8/layout/list1"/>
    <dgm:cxn modelId="{5CA86358-9EDD-421E-9AAD-0786746ED315}" type="presParOf" srcId="{2C52425F-90B7-4C45-BFD3-4562DF29651F}" destId="{05893A01-D837-4448-8DDD-FC2ED47EB098}" srcOrd="16" destOrd="0" presId="urn:microsoft.com/office/officeart/2005/8/layout/list1"/>
    <dgm:cxn modelId="{E6ED45E6-A4CD-4F1C-9914-4C679377B520}" type="presParOf" srcId="{05893A01-D837-4448-8DDD-FC2ED47EB098}" destId="{5CD05EF9-D8A3-4943-A715-07A442B721D4}" srcOrd="0" destOrd="0" presId="urn:microsoft.com/office/officeart/2005/8/layout/list1"/>
    <dgm:cxn modelId="{70CC866B-C24F-42E3-83FC-65709835BABF}" type="presParOf" srcId="{05893A01-D837-4448-8DDD-FC2ED47EB098}" destId="{9C91635A-A24F-433D-B201-31BE9FA7A263}" srcOrd="1" destOrd="0" presId="urn:microsoft.com/office/officeart/2005/8/layout/list1"/>
    <dgm:cxn modelId="{65588BB2-64C5-4C16-9D76-7774A4CDE0EB}" type="presParOf" srcId="{2C52425F-90B7-4C45-BFD3-4562DF29651F}" destId="{E39D4CEB-E27B-4D8E-87F7-D5833450128E}" srcOrd="17" destOrd="0" presId="urn:microsoft.com/office/officeart/2005/8/layout/list1"/>
    <dgm:cxn modelId="{97BFE4A6-51CB-461D-97FC-30B080657B8A}" type="presParOf" srcId="{2C52425F-90B7-4C45-BFD3-4562DF29651F}" destId="{61C69ECA-88CE-4C99-BF21-D55A47DF7889}"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5C7D317-0012-468A-AD0A-03C7B1D4FF2D}" type="doc">
      <dgm:prSet loTypeId="urn:microsoft.com/office/officeart/2005/8/layout/list1" loCatId="list" qsTypeId="urn:microsoft.com/office/officeart/2005/8/quickstyle/simple2" qsCatId="simple" csTypeId="urn:microsoft.com/office/officeart/2005/8/colors/accent3_2" csCatId="accent3" phldr="1"/>
      <dgm:spPr/>
      <dgm:t>
        <a:bodyPr/>
        <a:lstStyle/>
        <a:p>
          <a:endParaRPr lang="en-US"/>
        </a:p>
      </dgm:t>
    </dgm:pt>
    <dgm:pt modelId="{843E2097-6BE4-4EB0-95F2-C366F18E0616}">
      <dgm:prSet/>
      <dgm:spPr>
        <a:solidFill>
          <a:schemeClr val="accent1"/>
        </a:solidFill>
      </dgm:spPr>
      <dgm:t>
        <a:bodyPr/>
        <a:lstStyle/>
        <a:p>
          <a:r>
            <a:rPr lang="en-GB"/>
            <a:t>Probation period</a:t>
          </a:r>
          <a:endParaRPr lang="en-US"/>
        </a:p>
      </dgm:t>
    </dgm:pt>
    <dgm:pt modelId="{4AB918E9-5A53-407D-99A1-E2F1799AEDC6}" type="parTrans" cxnId="{A55287EC-707D-4C84-A73B-7C81C413CD70}">
      <dgm:prSet/>
      <dgm:spPr/>
      <dgm:t>
        <a:bodyPr/>
        <a:lstStyle/>
        <a:p>
          <a:endParaRPr lang="en-US"/>
        </a:p>
      </dgm:t>
    </dgm:pt>
    <dgm:pt modelId="{F1C818DE-425C-4D45-9CF5-0E0C0BDB67BD}" type="sibTrans" cxnId="{A55287EC-707D-4C84-A73B-7C81C413CD70}">
      <dgm:prSet/>
      <dgm:spPr/>
      <dgm:t>
        <a:bodyPr/>
        <a:lstStyle/>
        <a:p>
          <a:endParaRPr lang="en-US"/>
        </a:p>
      </dgm:t>
    </dgm:pt>
    <dgm:pt modelId="{5F3B461B-1575-4F20-AC2D-B365F7137A6B}">
      <dgm:prSet/>
      <dgm:spPr>
        <a:solidFill>
          <a:schemeClr val="accent1"/>
        </a:solidFill>
      </dgm:spPr>
      <dgm:t>
        <a:bodyPr/>
        <a:lstStyle/>
        <a:p>
          <a:r>
            <a:rPr lang="en-GB"/>
            <a:t>Progress reviews</a:t>
          </a:r>
          <a:endParaRPr lang="en-US"/>
        </a:p>
      </dgm:t>
    </dgm:pt>
    <dgm:pt modelId="{4A32E9DA-3CFA-45EC-A3B1-D34ADE3B367D}" type="parTrans" cxnId="{D94A3DF2-75D4-49AD-BE2C-99150597F302}">
      <dgm:prSet/>
      <dgm:spPr/>
      <dgm:t>
        <a:bodyPr/>
        <a:lstStyle/>
        <a:p>
          <a:endParaRPr lang="en-US"/>
        </a:p>
      </dgm:t>
    </dgm:pt>
    <dgm:pt modelId="{EB827A72-DF4D-4854-AD46-A076A8D9D717}" type="sibTrans" cxnId="{D94A3DF2-75D4-49AD-BE2C-99150597F302}">
      <dgm:prSet/>
      <dgm:spPr/>
      <dgm:t>
        <a:bodyPr/>
        <a:lstStyle/>
        <a:p>
          <a:endParaRPr lang="en-US"/>
        </a:p>
      </dgm:t>
    </dgm:pt>
    <dgm:pt modelId="{3E00C4F4-898A-4477-A520-C7B4994DD6C7}">
      <dgm:prSet/>
      <dgm:spPr>
        <a:solidFill>
          <a:schemeClr val="accent1"/>
        </a:solidFill>
      </dgm:spPr>
      <dgm:t>
        <a:bodyPr/>
        <a:lstStyle/>
        <a:p>
          <a:r>
            <a:rPr lang="en-GB"/>
            <a:t>Workshops &amp; College days</a:t>
          </a:r>
          <a:endParaRPr lang="en-US"/>
        </a:p>
      </dgm:t>
    </dgm:pt>
    <dgm:pt modelId="{395D408D-8BF8-4051-AA86-6C1B74BF208E}" type="parTrans" cxnId="{9C02A780-4082-4613-BDF3-CBEE09CF5A1C}">
      <dgm:prSet/>
      <dgm:spPr/>
      <dgm:t>
        <a:bodyPr/>
        <a:lstStyle/>
        <a:p>
          <a:endParaRPr lang="en-US"/>
        </a:p>
      </dgm:t>
    </dgm:pt>
    <dgm:pt modelId="{375EEFE7-4A67-4E10-BA7B-C4B2829678FE}" type="sibTrans" cxnId="{9C02A780-4082-4613-BDF3-CBEE09CF5A1C}">
      <dgm:prSet/>
      <dgm:spPr/>
      <dgm:t>
        <a:bodyPr/>
        <a:lstStyle/>
        <a:p>
          <a:endParaRPr lang="en-US"/>
        </a:p>
      </dgm:t>
    </dgm:pt>
    <dgm:pt modelId="{BA099EC0-9087-4386-9376-A80025FC5B09}">
      <dgm:prSet/>
      <dgm:spPr>
        <a:solidFill>
          <a:schemeClr val="accent1"/>
        </a:solidFill>
      </dgm:spPr>
      <dgm:t>
        <a:bodyPr/>
        <a:lstStyle/>
        <a:p>
          <a:r>
            <a:rPr lang="en-GB"/>
            <a:t>Assessment &amp; Internal Verification</a:t>
          </a:r>
          <a:endParaRPr lang="en-US"/>
        </a:p>
      </dgm:t>
    </dgm:pt>
    <dgm:pt modelId="{837B5494-9D5B-4CF9-BE60-35CB51CCFF8C}" type="parTrans" cxnId="{F9E203F1-BACF-43E5-BFD7-22169F44C4CF}">
      <dgm:prSet/>
      <dgm:spPr/>
      <dgm:t>
        <a:bodyPr/>
        <a:lstStyle/>
        <a:p>
          <a:endParaRPr lang="en-US"/>
        </a:p>
      </dgm:t>
    </dgm:pt>
    <dgm:pt modelId="{7A9AB0D6-0EA6-4254-8B6D-E8BDF334C3F7}" type="sibTrans" cxnId="{F9E203F1-BACF-43E5-BFD7-22169F44C4CF}">
      <dgm:prSet/>
      <dgm:spPr/>
      <dgm:t>
        <a:bodyPr/>
        <a:lstStyle/>
        <a:p>
          <a:endParaRPr lang="en-US"/>
        </a:p>
      </dgm:t>
    </dgm:pt>
    <dgm:pt modelId="{E26F8A0C-A7E6-4791-AB22-C08A2B9C75C9}" type="pres">
      <dgm:prSet presAssocID="{15C7D317-0012-468A-AD0A-03C7B1D4FF2D}" presName="linear" presStyleCnt="0">
        <dgm:presLayoutVars>
          <dgm:dir/>
          <dgm:animLvl val="lvl"/>
          <dgm:resizeHandles val="exact"/>
        </dgm:presLayoutVars>
      </dgm:prSet>
      <dgm:spPr/>
    </dgm:pt>
    <dgm:pt modelId="{FEF3D2B3-828D-47E2-9D45-1AFC748CF6E0}" type="pres">
      <dgm:prSet presAssocID="{843E2097-6BE4-4EB0-95F2-C366F18E0616}" presName="parentLin" presStyleCnt="0"/>
      <dgm:spPr/>
    </dgm:pt>
    <dgm:pt modelId="{98625FC1-D1E8-45E8-8281-83169A99A277}" type="pres">
      <dgm:prSet presAssocID="{843E2097-6BE4-4EB0-95F2-C366F18E0616}" presName="parentLeftMargin" presStyleLbl="node1" presStyleIdx="0" presStyleCnt="4"/>
      <dgm:spPr/>
    </dgm:pt>
    <dgm:pt modelId="{3ED94A75-93E8-4C6E-8078-A4FD0F7D2A30}" type="pres">
      <dgm:prSet presAssocID="{843E2097-6BE4-4EB0-95F2-C366F18E0616}" presName="parentText" presStyleLbl="node1" presStyleIdx="0" presStyleCnt="4">
        <dgm:presLayoutVars>
          <dgm:chMax val="0"/>
          <dgm:bulletEnabled val="1"/>
        </dgm:presLayoutVars>
      </dgm:prSet>
      <dgm:spPr/>
    </dgm:pt>
    <dgm:pt modelId="{690BEF26-FC28-46B5-83DB-4BC4DD2AE35B}" type="pres">
      <dgm:prSet presAssocID="{843E2097-6BE4-4EB0-95F2-C366F18E0616}" presName="negativeSpace" presStyleCnt="0"/>
      <dgm:spPr/>
    </dgm:pt>
    <dgm:pt modelId="{C58B0963-2DD4-4323-8397-4BA32DC4DA40}" type="pres">
      <dgm:prSet presAssocID="{843E2097-6BE4-4EB0-95F2-C366F18E0616}" presName="childText" presStyleLbl="conFgAcc1" presStyleIdx="0" presStyleCnt="4">
        <dgm:presLayoutVars>
          <dgm:bulletEnabled val="1"/>
        </dgm:presLayoutVars>
      </dgm:prSet>
      <dgm:spPr/>
    </dgm:pt>
    <dgm:pt modelId="{D6D934AE-884B-4B21-A92C-E4F9AFA01640}" type="pres">
      <dgm:prSet presAssocID="{F1C818DE-425C-4D45-9CF5-0E0C0BDB67BD}" presName="spaceBetweenRectangles" presStyleCnt="0"/>
      <dgm:spPr/>
    </dgm:pt>
    <dgm:pt modelId="{42BAF303-6C12-4B28-BAA0-B7FB6433B4FF}" type="pres">
      <dgm:prSet presAssocID="{5F3B461B-1575-4F20-AC2D-B365F7137A6B}" presName="parentLin" presStyleCnt="0"/>
      <dgm:spPr/>
    </dgm:pt>
    <dgm:pt modelId="{674B5EA8-160B-467D-AB50-6DB563C86DDD}" type="pres">
      <dgm:prSet presAssocID="{5F3B461B-1575-4F20-AC2D-B365F7137A6B}" presName="parentLeftMargin" presStyleLbl="node1" presStyleIdx="0" presStyleCnt="4"/>
      <dgm:spPr/>
    </dgm:pt>
    <dgm:pt modelId="{5FFA13DE-CF58-4C6A-A549-EA88A68B783D}" type="pres">
      <dgm:prSet presAssocID="{5F3B461B-1575-4F20-AC2D-B365F7137A6B}" presName="parentText" presStyleLbl="node1" presStyleIdx="1" presStyleCnt="4">
        <dgm:presLayoutVars>
          <dgm:chMax val="0"/>
          <dgm:bulletEnabled val="1"/>
        </dgm:presLayoutVars>
      </dgm:prSet>
      <dgm:spPr/>
    </dgm:pt>
    <dgm:pt modelId="{0DD92C85-7AB0-4E87-A185-A8FD11423248}" type="pres">
      <dgm:prSet presAssocID="{5F3B461B-1575-4F20-AC2D-B365F7137A6B}" presName="negativeSpace" presStyleCnt="0"/>
      <dgm:spPr/>
    </dgm:pt>
    <dgm:pt modelId="{8A1CCDAB-CACE-45CD-9BC2-D0686AD12336}" type="pres">
      <dgm:prSet presAssocID="{5F3B461B-1575-4F20-AC2D-B365F7137A6B}" presName="childText" presStyleLbl="conFgAcc1" presStyleIdx="1" presStyleCnt="4">
        <dgm:presLayoutVars>
          <dgm:bulletEnabled val="1"/>
        </dgm:presLayoutVars>
      </dgm:prSet>
      <dgm:spPr/>
    </dgm:pt>
    <dgm:pt modelId="{6E4294BE-4F5C-49A0-8452-69827B249E77}" type="pres">
      <dgm:prSet presAssocID="{EB827A72-DF4D-4854-AD46-A076A8D9D717}" presName="spaceBetweenRectangles" presStyleCnt="0"/>
      <dgm:spPr/>
    </dgm:pt>
    <dgm:pt modelId="{D372C18D-602C-4A81-A069-5F53F7A3AFC0}" type="pres">
      <dgm:prSet presAssocID="{3E00C4F4-898A-4477-A520-C7B4994DD6C7}" presName="parentLin" presStyleCnt="0"/>
      <dgm:spPr/>
    </dgm:pt>
    <dgm:pt modelId="{58FC4B07-2A9E-487C-B669-48307371F0C2}" type="pres">
      <dgm:prSet presAssocID="{3E00C4F4-898A-4477-A520-C7B4994DD6C7}" presName="parentLeftMargin" presStyleLbl="node1" presStyleIdx="1" presStyleCnt="4"/>
      <dgm:spPr/>
    </dgm:pt>
    <dgm:pt modelId="{4D47CF75-798B-482E-8B58-638061829A75}" type="pres">
      <dgm:prSet presAssocID="{3E00C4F4-898A-4477-A520-C7B4994DD6C7}" presName="parentText" presStyleLbl="node1" presStyleIdx="2" presStyleCnt="4">
        <dgm:presLayoutVars>
          <dgm:chMax val="0"/>
          <dgm:bulletEnabled val="1"/>
        </dgm:presLayoutVars>
      </dgm:prSet>
      <dgm:spPr/>
    </dgm:pt>
    <dgm:pt modelId="{09210800-42FF-4D67-915D-3ACBDA5FD087}" type="pres">
      <dgm:prSet presAssocID="{3E00C4F4-898A-4477-A520-C7B4994DD6C7}" presName="negativeSpace" presStyleCnt="0"/>
      <dgm:spPr/>
    </dgm:pt>
    <dgm:pt modelId="{0C74D074-EFAA-45FF-9BA5-C849728D0D61}" type="pres">
      <dgm:prSet presAssocID="{3E00C4F4-898A-4477-A520-C7B4994DD6C7}" presName="childText" presStyleLbl="conFgAcc1" presStyleIdx="2" presStyleCnt="4">
        <dgm:presLayoutVars>
          <dgm:bulletEnabled val="1"/>
        </dgm:presLayoutVars>
      </dgm:prSet>
      <dgm:spPr/>
    </dgm:pt>
    <dgm:pt modelId="{19377FBB-03ED-4458-802A-6B1820F368C9}" type="pres">
      <dgm:prSet presAssocID="{375EEFE7-4A67-4E10-BA7B-C4B2829678FE}" presName="spaceBetweenRectangles" presStyleCnt="0"/>
      <dgm:spPr/>
    </dgm:pt>
    <dgm:pt modelId="{0B2F2580-E5F4-4C5E-9CA2-1E039DE7FD12}" type="pres">
      <dgm:prSet presAssocID="{BA099EC0-9087-4386-9376-A80025FC5B09}" presName="parentLin" presStyleCnt="0"/>
      <dgm:spPr/>
    </dgm:pt>
    <dgm:pt modelId="{72C9B767-4B67-4F36-B378-06331E549707}" type="pres">
      <dgm:prSet presAssocID="{BA099EC0-9087-4386-9376-A80025FC5B09}" presName="parentLeftMargin" presStyleLbl="node1" presStyleIdx="2" presStyleCnt="4"/>
      <dgm:spPr/>
    </dgm:pt>
    <dgm:pt modelId="{BE059612-EBB9-4DB6-AE8F-FD5CC1152AAF}" type="pres">
      <dgm:prSet presAssocID="{BA099EC0-9087-4386-9376-A80025FC5B09}" presName="parentText" presStyleLbl="node1" presStyleIdx="3" presStyleCnt="4">
        <dgm:presLayoutVars>
          <dgm:chMax val="0"/>
          <dgm:bulletEnabled val="1"/>
        </dgm:presLayoutVars>
      </dgm:prSet>
      <dgm:spPr/>
    </dgm:pt>
    <dgm:pt modelId="{869983A6-CE82-4BEE-817F-D83A99F587F3}" type="pres">
      <dgm:prSet presAssocID="{BA099EC0-9087-4386-9376-A80025FC5B09}" presName="negativeSpace" presStyleCnt="0"/>
      <dgm:spPr/>
    </dgm:pt>
    <dgm:pt modelId="{8FB131AB-7C4C-4E4B-9AE1-18D72E8963CD}" type="pres">
      <dgm:prSet presAssocID="{BA099EC0-9087-4386-9376-A80025FC5B09}" presName="childText" presStyleLbl="conFgAcc1" presStyleIdx="3" presStyleCnt="4">
        <dgm:presLayoutVars>
          <dgm:bulletEnabled val="1"/>
        </dgm:presLayoutVars>
      </dgm:prSet>
      <dgm:spPr/>
    </dgm:pt>
  </dgm:ptLst>
  <dgm:cxnLst>
    <dgm:cxn modelId="{49D0E61C-DE78-4B17-8EA0-74363BBAA06B}" type="presOf" srcId="{5F3B461B-1575-4F20-AC2D-B365F7137A6B}" destId="{674B5EA8-160B-467D-AB50-6DB563C86DDD}" srcOrd="0" destOrd="0" presId="urn:microsoft.com/office/officeart/2005/8/layout/list1"/>
    <dgm:cxn modelId="{9C02A780-4082-4613-BDF3-CBEE09CF5A1C}" srcId="{15C7D317-0012-468A-AD0A-03C7B1D4FF2D}" destId="{3E00C4F4-898A-4477-A520-C7B4994DD6C7}" srcOrd="2" destOrd="0" parTransId="{395D408D-8BF8-4051-AA86-6C1B74BF208E}" sibTransId="{375EEFE7-4A67-4E10-BA7B-C4B2829678FE}"/>
    <dgm:cxn modelId="{6EC02D96-5A81-4727-A350-55819D4F3EF7}" type="presOf" srcId="{5F3B461B-1575-4F20-AC2D-B365F7137A6B}" destId="{5FFA13DE-CF58-4C6A-A549-EA88A68B783D}" srcOrd="1" destOrd="0" presId="urn:microsoft.com/office/officeart/2005/8/layout/list1"/>
    <dgm:cxn modelId="{31C6159A-6D30-4269-BC3A-9894AC474212}" type="presOf" srcId="{15C7D317-0012-468A-AD0A-03C7B1D4FF2D}" destId="{E26F8A0C-A7E6-4791-AB22-C08A2B9C75C9}" srcOrd="0" destOrd="0" presId="urn:microsoft.com/office/officeart/2005/8/layout/list1"/>
    <dgm:cxn modelId="{A04873A9-DC65-4C24-B2AF-A4A6D3C0B32B}" type="presOf" srcId="{BA099EC0-9087-4386-9376-A80025FC5B09}" destId="{72C9B767-4B67-4F36-B378-06331E549707}" srcOrd="0" destOrd="0" presId="urn:microsoft.com/office/officeart/2005/8/layout/list1"/>
    <dgm:cxn modelId="{0396CBB7-A812-4223-9B1A-695140A3CCB5}" type="presOf" srcId="{843E2097-6BE4-4EB0-95F2-C366F18E0616}" destId="{3ED94A75-93E8-4C6E-8078-A4FD0F7D2A30}" srcOrd="1" destOrd="0" presId="urn:microsoft.com/office/officeart/2005/8/layout/list1"/>
    <dgm:cxn modelId="{577E53BE-277C-4A55-BB95-CD82E5FC5597}" type="presOf" srcId="{843E2097-6BE4-4EB0-95F2-C366F18E0616}" destId="{98625FC1-D1E8-45E8-8281-83169A99A277}" srcOrd="0" destOrd="0" presId="urn:microsoft.com/office/officeart/2005/8/layout/list1"/>
    <dgm:cxn modelId="{DB8C45DB-8D83-4558-920D-C858C0F342C0}" type="presOf" srcId="{BA099EC0-9087-4386-9376-A80025FC5B09}" destId="{BE059612-EBB9-4DB6-AE8F-FD5CC1152AAF}" srcOrd="1" destOrd="0" presId="urn:microsoft.com/office/officeart/2005/8/layout/list1"/>
    <dgm:cxn modelId="{C98522E0-5EFA-422C-95BC-B4791E8FC9CA}" type="presOf" srcId="{3E00C4F4-898A-4477-A520-C7B4994DD6C7}" destId="{58FC4B07-2A9E-487C-B669-48307371F0C2}" srcOrd="0" destOrd="0" presId="urn:microsoft.com/office/officeart/2005/8/layout/list1"/>
    <dgm:cxn modelId="{F4A0F7EB-50EF-4C1D-BE0B-554F01ECFA2E}" type="presOf" srcId="{3E00C4F4-898A-4477-A520-C7B4994DD6C7}" destId="{4D47CF75-798B-482E-8B58-638061829A75}" srcOrd="1" destOrd="0" presId="urn:microsoft.com/office/officeart/2005/8/layout/list1"/>
    <dgm:cxn modelId="{A55287EC-707D-4C84-A73B-7C81C413CD70}" srcId="{15C7D317-0012-468A-AD0A-03C7B1D4FF2D}" destId="{843E2097-6BE4-4EB0-95F2-C366F18E0616}" srcOrd="0" destOrd="0" parTransId="{4AB918E9-5A53-407D-99A1-E2F1799AEDC6}" sibTransId="{F1C818DE-425C-4D45-9CF5-0E0C0BDB67BD}"/>
    <dgm:cxn modelId="{F9E203F1-BACF-43E5-BFD7-22169F44C4CF}" srcId="{15C7D317-0012-468A-AD0A-03C7B1D4FF2D}" destId="{BA099EC0-9087-4386-9376-A80025FC5B09}" srcOrd="3" destOrd="0" parTransId="{837B5494-9D5B-4CF9-BE60-35CB51CCFF8C}" sibTransId="{7A9AB0D6-0EA6-4254-8B6D-E8BDF334C3F7}"/>
    <dgm:cxn modelId="{D94A3DF2-75D4-49AD-BE2C-99150597F302}" srcId="{15C7D317-0012-468A-AD0A-03C7B1D4FF2D}" destId="{5F3B461B-1575-4F20-AC2D-B365F7137A6B}" srcOrd="1" destOrd="0" parTransId="{4A32E9DA-3CFA-45EC-A3B1-D34ADE3B367D}" sibTransId="{EB827A72-DF4D-4854-AD46-A076A8D9D717}"/>
    <dgm:cxn modelId="{3F150B9E-8DA5-4891-A1E0-2C3B8609EB83}" type="presParOf" srcId="{E26F8A0C-A7E6-4791-AB22-C08A2B9C75C9}" destId="{FEF3D2B3-828D-47E2-9D45-1AFC748CF6E0}" srcOrd="0" destOrd="0" presId="urn:microsoft.com/office/officeart/2005/8/layout/list1"/>
    <dgm:cxn modelId="{13078FEF-ED4E-428D-B2F3-72772182CFDB}" type="presParOf" srcId="{FEF3D2B3-828D-47E2-9D45-1AFC748CF6E0}" destId="{98625FC1-D1E8-45E8-8281-83169A99A277}" srcOrd="0" destOrd="0" presId="urn:microsoft.com/office/officeart/2005/8/layout/list1"/>
    <dgm:cxn modelId="{978F6CFF-B42F-4A2E-9448-ED3CFE259CF2}" type="presParOf" srcId="{FEF3D2B3-828D-47E2-9D45-1AFC748CF6E0}" destId="{3ED94A75-93E8-4C6E-8078-A4FD0F7D2A30}" srcOrd="1" destOrd="0" presId="urn:microsoft.com/office/officeart/2005/8/layout/list1"/>
    <dgm:cxn modelId="{2C072FFD-546F-4B0D-BE48-DE1375A202C4}" type="presParOf" srcId="{E26F8A0C-A7E6-4791-AB22-C08A2B9C75C9}" destId="{690BEF26-FC28-46B5-83DB-4BC4DD2AE35B}" srcOrd="1" destOrd="0" presId="urn:microsoft.com/office/officeart/2005/8/layout/list1"/>
    <dgm:cxn modelId="{746A58BA-9B67-420A-A033-849D87F49024}" type="presParOf" srcId="{E26F8A0C-A7E6-4791-AB22-C08A2B9C75C9}" destId="{C58B0963-2DD4-4323-8397-4BA32DC4DA40}" srcOrd="2" destOrd="0" presId="urn:microsoft.com/office/officeart/2005/8/layout/list1"/>
    <dgm:cxn modelId="{09DDB445-90B6-4D23-85A2-CFC13906E348}" type="presParOf" srcId="{E26F8A0C-A7E6-4791-AB22-C08A2B9C75C9}" destId="{D6D934AE-884B-4B21-A92C-E4F9AFA01640}" srcOrd="3" destOrd="0" presId="urn:microsoft.com/office/officeart/2005/8/layout/list1"/>
    <dgm:cxn modelId="{FE1F8931-3F02-42EC-B0DE-FAC3D791022F}" type="presParOf" srcId="{E26F8A0C-A7E6-4791-AB22-C08A2B9C75C9}" destId="{42BAF303-6C12-4B28-BAA0-B7FB6433B4FF}" srcOrd="4" destOrd="0" presId="urn:microsoft.com/office/officeart/2005/8/layout/list1"/>
    <dgm:cxn modelId="{93A95C81-450B-4007-8486-1071E63D81A3}" type="presParOf" srcId="{42BAF303-6C12-4B28-BAA0-B7FB6433B4FF}" destId="{674B5EA8-160B-467D-AB50-6DB563C86DDD}" srcOrd="0" destOrd="0" presId="urn:microsoft.com/office/officeart/2005/8/layout/list1"/>
    <dgm:cxn modelId="{3EF2B17C-D2DF-4927-ACC7-35CDD07585C6}" type="presParOf" srcId="{42BAF303-6C12-4B28-BAA0-B7FB6433B4FF}" destId="{5FFA13DE-CF58-4C6A-A549-EA88A68B783D}" srcOrd="1" destOrd="0" presId="urn:microsoft.com/office/officeart/2005/8/layout/list1"/>
    <dgm:cxn modelId="{2A2835CF-1077-43CD-9D46-C26B504462F2}" type="presParOf" srcId="{E26F8A0C-A7E6-4791-AB22-C08A2B9C75C9}" destId="{0DD92C85-7AB0-4E87-A185-A8FD11423248}" srcOrd="5" destOrd="0" presId="urn:microsoft.com/office/officeart/2005/8/layout/list1"/>
    <dgm:cxn modelId="{178FD33A-5DA3-4A78-A78F-D62E75F31623}" type="presParOf" srcId="{E26F8A0C-A7E6-4791-AB22-C08A2B9C75C9}" destId="{8A1CCDAB-CACE-45CD-9BC2-D0686AD12336}" srcOrd="6" destOrd="0" presId="urn:microsoft.com/office/officeart/2005/8/layout/list1"/>
    <dgm:cxn modelId="{A68F7FF1-F3E7-4262-9428-E8374ABB4A53}" type="presParOf" srcId="{E26F8A0C-A7E6-4791-AB22-C08A2B9C75C9}" destId="{6E4294BE-4F5C-49A0-8452-69827B249E77}" srcOrd="7" destOrd="0" presId="urn:microsoft.com/office/officeart/2005/8/layout/list1"/>
    <dgm:cxn modelId="{FBFCA15C-24C8-4FEA-8668-F947E2D55100}" type="presParOf" srcId="{E26F8A0C-A7E6-4791-AB22-C08A2B9C75C9}" destId="{D372C18D-602C-4A81-A069-5F53F7A3AFC0}" srcOrd="8" destOrd="0" presId="urn:microsoft.com/office/officeart/2005/8/layout/list1"/>
    <dgm:cxn modelId="{0FC366B7-6619-4C48-8A5D-F912E0502652}" type="presParOf" srcId="{D372C18D-602C-4A81-A069-5F53F7A3AFC0}" destId="{58FC4B07-2A9E-487C-B669-48307371F0C2}" srcOrd="0" destOrd="0" presId="urn:microsoft.com/office/officeart/2005/8/layout/list1"/>
    <dgm:cxn modelId="{FDDAFDA9-35E4-4E9E-8F3D-E24BA171BFCF}" type="presParOf" srcId="{D372C18D-602C-4A81-A069-5F53F7A3AFC0}" destId="{4D47CF75-798B-482E-8B58-638061829A75}" srcOrd="1" destOrd="0" presId="urn:microsoft.com/office/officeart/2005/8/layout/list1"/>
    <dgm:cxn modelId="{9801E37D-AE69-4873-94DA-71F33D24D1ED}" type="presParOf" srcId="{E26F8A0C-A7E6-4791-AB22-C08A2B9C75C9}" destId="{09210800-42FF-4D67-915D-3ACBDA5FD087}" srcOrd="9" destOrd="0" presId="urn:microsoft.com/office/officeart/2005/8/layout/list1"/>
    <dgm:cxn modelId="{7B2AA7C9-E6DB-4A52-B31E-1207BC75C289}" type="presParOf" srcId="{E26F8A0C-A7E6-4791-AB22-C08A2B9C75C9}" destId="{0C74D074-EFAA-45FF-9BA5-C849728D0D61}" srcOrd="10" destOrd="0" presId="urn:microsoft.com/office/officeart/2005/8/layout/list1"/>
    <dgm:cxn modelId="{8B2E559B-EA44-4FFE-BB0C-9572521F6508}" type="presParOf" srcId="{E26F8A0C-A7E6-4791-AB22-C08A2B9C75C9}" destId="{19377FBB-03ED-4458-802A-6B1820F368C9}" srcOrd="11" destOrd="0" presId="urn:microsoft.com/office/officeart/2005/8/layout/list1"/>
    <dgm:cxn modelId="{794A0644-0ACF-407C-AEAC-87A81E543050}" type="presParOf" srcId="{E26F8A0C-A7E6-4791-AB22-C08A2B9C75C9}" destId="{0B2F2580-E5F4-4C5E-9CA2-1E039DE7FD12}" srcOrd="12" destOrd="0" presId="urn:microsoft.com/office/officeart/2005/8/layout/list1"/>
    <dgm:cxn modelId="{F5A05DAC-5858-4487-9B61-B371870E1976}" type="presParOf" srcId="{0B2F2580-E5F4-4C5E-9CA2-1E039DE7FD12}" destId="{72C9B767-4B67-4F36-B378-06331E549707}" srcOrd="0" destOrd="0" presId="urn:microsoft.com/office/officeart/2005/8/layout/list1"/>
    <dgm:cxn modelId="{1CD3823B-ACF5-4205-9BC9-3FE6A59F3509}" type="presParOf" srcId="{0B2F2580-E5F4-4C5E-9CA2-1E039DE7FD12}" destId="{BE059612-EBB9-4DB6-AE8F-FD5CC1152AAF}" srcOrd="1" destOrd="0" presId="urn:microsoft.com/office/officeart/2005/8/layout/list1"/>
    <dgm:cxn modelId="{01BD72AA-3BD2-4EA6-A3E3-08C07FFBAFDD}" type="presParOf" srcId="{E26F8A0C-A7E6-4791-AB22-C08A2B9C75C9}" destId="{869983A6-CE82-4BEE-817F-D83A99F587F3}" srcOrd="13" destOrd="0" presId="urn:microsoft.com/office/officeart/2005/8/layout/list1"/>
    <dgm:cxn modelId="{32243B0D-DDE0-44FB-9210-1C597C01A41A}" type="presParOf" srcId="{E26F8A0C-A7E6-4791-AB22-C08A2B9C75C9}" destId="{8FB131AB-7C4C-4E4B-9AE1-18D72E8963CD}"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DF89967-C45A-49E7-9A90-9B3591344A50}"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DE2352E-62E7-4AA0-B471-7992DD05DCB0}">
      <dgm:prSet/>
      <dgm:spPr/>
      <dgm:t>
        <a:bodyPr/>
        <a:lstStyle/>
        <a:p>
          <a:pPr>
            <a:lnSpc>
              <a:spcPct val="100000"/>
            </a:lnSpc>
          </a:pPr>
          <a:r>
            <a:rPr lang="en-GB"/>
            <a:t>Focus Groups</a:t>
          </a:r>
          <a:endParaRPr lang="en-US"/>
        </a:p>
      </dgm:t>
    </dgm:pt>
    <dgm:pt modelId="{74DD5064-E4F3-45A1-A1B1-4166CAF2FEF8}" type="parTrans" cxnId="{DAA28388-E857-42C2-89A4-F41C917458CC}">
      <dgm:prSet/>
      <dgm:spPr/>
      <dgm:t>
        <a:bodyPr/>
        <a:lstStyle/>
        <a:p>
          <a:endParaRPr lang="en-US"/>
        </a:p>
      </dgm:t>
    </dgm:pt>
    <dgm:pt modelId="{3A47ADA6-F01A-480C-9EEB-0E162486DA8A}" type="sibTrans" cxnId="{DAA28388-E857-42C2-89A4-F41C917458CC}">
      <dgm:prSet/>
      <dgm:spPr/>
      <dgm:t>
        <a:bodyPr/>
        <a:lstStyle/>
        <a:p>
          <a:endParaRPr lang="en-US"/>
        </a:p>
      </dgm:t>
    </dgm:pt>
    <dgm:pt modelId="{B90EFAD7-0760-4592-924F-948C7F96104F}">
      <dgm:prSet/>
      <dgm:spPr/>
      <dgm:t>
        <a:bodyPr/>
        <a:lstStyle/>
        <a:p>
          <a:pPr>
            <a:lnSpc>
              <a:spcPct val="100000"/>
            </a:lnSpc>
          </a:pPr>
          <a:r>
            <a:rPr lang="en-GB"/>
            <a:t>Evaluation</a:t>
          </a:r>
          <a:endParaRPr lang="en-US"/>
        </a:p>
      </dgm:t>
    </dgm:pt>
    <dgm:pt modelId="{59205E5E-531B-4A06-BA0B-4BF1508EBBA9}" type="parTrans" cxnId="{6E5BB1BE-F65C-4D0E-AE52-2788AE896DDC}">
      <dgm:prSet/>
      <dgm:spPr/>
      <dgm:t>
        <a:bodyPr/>
        <a:lstStyle/>
        <a:p>
          <a:endParaRPr lang="en-US"/>
        </a:p>
      </dgm:t>
    </dgm:pt>
    <dgm:pt modelId="{2EF2DBB3-3EDC-47B7-8F6F-2D868330DB9F}" type="sibTrans" cxnId="{6E5BB1BE-F65C-4D0E-AE52-2788AE896DDC}">
      <dgm:prSet/>
      <dgm:spPr/>
      <dgm:t>
        <a:bodyPr/>
        <a:lstStyle/>
        <a:p>
          <a:endParaRPr lang="en-US"/>
        </a:p>
      </dgm:t>
    </dgm:pt>
    <dgm:pt modelId="{2EE35BD8-C3D0-4DA3-B1C7-714252805BFB}">
      <dgm:prSet/>
      <dgm:spPr/>
      <dgm:t>
        <a:bodyPr/>
        <a:lstStyle/>
        <a:p>
          <a:pPr>
            <a:lnSpc>
              <a:spcPct val="100000"/>
            </a:lnSpc>
          </a:pPr>
          <a:r>
            <a:rPr lang="en-GB"/>
            <a:t>Collaboration</a:t>
          </a:r>
          <a:endParaRPr lang="en-US"/>
        </a:p>
      </dgm:t>
    </dgm:pt>
    <dgm:pt modelId="{92A79B7E-59CD-47EB-A2E8-9F3F6DAEF8F3}" type="parTrans" cxnId="{9BBB61D5-31DF-4628-A463-3975FC2085CA}">
      <dgm:prSet/>
      <dgm:spPr/>
      <dgm:t>
        <a:bodyPr/>
        <a:lstStyle/>
        <a:p>
          <a:endParaRPr lang="en-US"/>
        </a:p>
      </dgm:t>
    </dgm:pt>
    <dgm:pt modelId="{89C423A2-7903-4599-89BD-6B7F5C57DDC6}" type="sibTrans" cxnId="{9BBB61D5-31DF-4628-A463-3975FC2085CA}">
      <dgm:prSet/>
      <dgm:spPr/>
      <dgm:t>
        <a:bodyPr/>
        <a:lstStyle/>
        <a:p>
          <a:endParaRPr lang="en-US"/>
        </a:p>
      </dgm:t>
    </dgm:pt>
    <dgm:pt modelId="{D3543935-2601-4D21-8E42-0CACBB41351F}">
      <dgm:prSet/>
      <dgm:spPr/>
      <dgm:t>
        <a:bodyPr/>
        <a:lstStyle/>
        <a:p>
          <a:pPr>
            <a:lnSpc>
              <a:spcPct val="100000"/>
            </a:lnSpc>
          </a:pPr>
          <a:r>
            <a:rPr lang="en-GB"/>
            <a:t>Networking</a:t>
          </a:r>
          <a:endParaRPr lang="en-US"/>
        </a:p>
      </dgm:t>
    </dgm:pt>
    <dgm:pt modelId="{57A456B0-5912-40F0-A515-16462BA26922}" type="parTrans" cxnId="{AFDFEFF7-E2D3-4017-B412-D878F4B4A3AE}">
      <dgm:prSet/>
      <dgm:spPr/>
      <dgm:t>
        <a:bodyPr/>
        <a:lstStyle/>
        <a:p>
          <a:endParaRPr lang="en-US"/>
        </a:p>
      </dgm:t>
    </dgm:pt>
    <dgm:pt modelId="{E500F3D6-7578-4FE7-A290-30A5083DE745}" type="sibTrans" cxnId="{AFDFEFF7-E2D3-4017-B412-D878F4B4A3AE}">
      <dgm:prSet/>
      <dgm:spPr/>
      <dgm:t>
        <a:bodyPr/>
        <a:lstStyle/>
        <a:p>
          <a:endParaRPr lang="en-US"/>
        </a:p>
      </dgm:t>
    </dgm:pt>
    <dgm:pt modelId="{89753B6F-49FA-4CC8-BB86-74127135D5D7}" type="pres">
      <dgm:prSet presAssocID="{3DF89967-C45A-49E7-9A90-9B3591344A50}" presName="root" presStyleCnt="0">
        <dgm:presLayoutVars>
          <dgm:dir/>
          <dgm:resizeHandles val="exact"/>
        </dgm:presLayoutVars>
      </dgm:prSet>
      <dgm:spPr/>
    </dgm:pt>
    <dgm:pt modelId="{965DE7AC-EEC5-4E3C-ADD0-44335607C1A6}" type="pres">
      <dgm:prSet presAssocID="{1DE2352E-62E7-4AA0-B471-7992DD05DCB0}" presName="compNode" presStyleCnt="0"/>
      <dgm:spPr/>
    </dgm:pt>
    <dgm:pt modelId="{BFC84B04-2BF9-4DCE-96D4-EE51BAC258A9}" type="pres">
      <dgm:prSet presAssocID="{1DE2352E-62E7-4AA0-B471-7992DD05DCB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D9476C64-B327-43F0-9882-77B6ED005DE5}" type="pres">
      <dgm:prSet presAssocID="{1DE2352E-62E7-4AA0-B471-7992DD05DCB0}" presName="spaceRect" presStyleCnt="0"/>
      <dgm:spPr/>
    </dgm:pt>
    <dgm:pt modelId="{F4D3B3D9-4CE1-4446-9E2D-C64B2DE88F6F}" type="pres">
      <dgm:prSet presAssocID="{1DE2352E-62E7-4AA0-B471-7992DD05DCB0}" presName="textRect" presStyleLbl="revTx" presStyleIdx="0" presStyleCnt="4">
        <dgm:presLayoutVars>
          <dgm:chMax val="1"/>
          <dgm:chPref val="1"/>
        </dgm:presLayoutVars>
      </dgm:prSet>
      <dgm:spPr/>
    </dgm:pt>
    <dgm:pt modelId="{7FAD6F8D-7D97-4AA9-8F7C-16F400A29CA0}" type="pres">
      <dgm:prSet presAssocID="{3A47ADA6-F01A-480C-9EEB-0E162486DA8A}" presName="sibTrans" presStyleCnt="0"/>
      <dgm:spPr/>
    </dgm:pt>
    <dgm:pt modelId="{EBEA3AFF-B4FA-4FA6-8DE3-2E8F8BA1C37E}" type="pres">
      <dgm:prSet presAssocID="{B90EFAD7-0760-4592-924F-948C7F96104F}" presName="compNode" presStyleCnt="0"/>
      <dgm:spPr/>
    </dgm:pt>
    <dgm:pt modelId="{64506828-97B0-40B0-8E8C-B9933B12422B}" type="pres">
      <dgm:prSet presAssocID="{B90EFAD7-0760-4592-924F-948C7F96104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9756AFA8-6B8B-4F4E-A775-98E185D799EE}" type="pres">
      <dgm:prSet presAssocID="{B90EFAD7-0760-4592-924F-948C7F96104F}" presName="spaceRect" presStyleCnt="0"/>
      <dgm:spPr/>
    </dgm:pt>
    <dgm:pt modelId="{FA3659DA-68B4-4D43-A2B1-5CA5CDECC461}" type="pres">
      <dgm:prSet presAssocID="{B90EFAD7-0760-4592-924F-948C7F96104F}" presName="textRect" presStyleLbl="revTx" presStyleIdx="1" presStyleCnt="4">
        <dgm:presLayoutVars>
          <dgm:chMax val="1"/>
          <dgm:chPref val="1"/>
        </dgm:presLayoutVars>
      </dgm:prSet>
      <dgm:spPr/>
    </dgm:pt>
    <dgm:pt modelId="{D23912DC-8839-4E01-AD09-D30D6508F08E}" type="pres">
      <dgm:prSet presAssocID="{2EF2DBB3-3EDC-47B7-8F6F-2D868330DB9F}" presName="sibTrans" presStyleCnt="0"/>
      <dgm:spPr/>
    </dgm:pt>
    <dgm:pt modelId="{22CEECBD-01C4-47C3-B922-DE544F5316A1}" type="pres">
      <dgm:prSet presAssocID="{2EE35BD8-C3D0-4DA3-B1C7-714252805BFB}" presName="compNode" presStyleCnt="0"/>
      <dgm:spPr/>
    </dgm:pt>
    <dgm:pt modelId="{7389C027-5E58-4650-93D8-927C1E9039D4}" type="pres">
      <dgm:prSet presAssocID="{2EE35BD8-C3D0-4DA3-B1C7-714252805BF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B9A6262F-3B35-4683-8A6E-85EF23283614}" type="pres">
      <dgm:prSet presAssocID="{2EE35BD8-C3D0-4DA3-B1C7-714252805BFB}" presName="spaceRect" presStyleCnt="0"/>
      <dgm:spPr/>
    </dgm:pt>
    <dgm:pt modelId="{1B730656-F37D-4662-97A6-25D45EDD609E}" type="pres">
      <dgm:prSet presAssocID="{2EE35BD8-C3D0-4DA3-B1C7-714252805BFB}" presName="textRect" presStyleLbl="revTx" presStyleIdx="2" presStyleCnt="4">
        <dgm:presLayoutVars>
          <dgm:chMax val="1"/>
          <dgm:chPref val="1"/>
        </dgm:presLayoutVars>
      </dgm:prSet>
      <dgm:spPr/>
    </dgm:pt>
    <dgm:pt modelId="{82AE3749-D43B-4658-8595-249C5CBD7FF1}" type="pres">
      <dgm:prSet presAssocID="{89C423A2-7903-4599-89BD-6B7F5C57DDC6}" presName="sibTrans" presStyleCnt="0"/>
      <dgm:spPr/>
    </dgm:pt>
    <dgm:pt modelId="{370BE2F9-3EA0-4441-A019-E0593C979791}" type="pres">
      <dgm:prSet presAssocID="{D3543935-2601-4D21-8E42-0CACBB41351F}" presName="compNode" presStyleCnt="0"/>
      <dgm:spPr/>
    </dgm:pt>
    <dgm:pt modelId="{1D09EDD1-EBFE-4C4A-9799-AB11964AEED5}" type="pres">
      <dgm:prSet presAssocID="{D3543935-2601-4D21-8E42-0CACBB41351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eting"/>
        </a:ext>
      </dgm:extLst>
    </dgm:pt>
    <dgm:pt modelId="{C2F31A6A-AF9D-460E-BD92-5BB53CE1BB18}" type="pres">
      <dgm:prSet presAssocID="{D3543935-2601-4D21-8E42-0CACBB41351F}" presName="spaceRect" presStyleCnt="0"/>
      <dgm:spPr/>
    </dgm:pt>
    <dgm:pt modelId="{E1162BB6-DE03-467F-9279-30921E5ECCB6}" type="pres">
      <dgm:prSet presAssocID="{D3543935-2601-4D21-8E42-0CACBB41351F}" presName="textRect" presStyleLbl="revTx" presStyleIdx="3" presStyleCnt="4">
        <dgm:presLayoutVars>
          <dgm:chMax val="1"/>
          <dgm:chPref val="1"/>
        </dgm:presLayoutVars>
      </dgm:prSet>
      <dgm:spPr/>
    </dgm:pt>
  </dgm:ptLst>
  <dgm:cxnLst>
    <dgm:cxn modelId="{A1FC6866-99A8-4D98-8DE1-11E2C0D8C195}" type="presOf" srcId="{2EE35BD8-C3D0-4DA3-B1C7-714252805BFB}" destId="{1B730656-F37D-4662-97A6-25D45EDD609E}" srcOrd="0" destOrd="0" presId="urn:microsoft.com/office/officeart/2018/2/layout/IconLabelList"/>
    <dgm:cxn modelId="{BFB85569-A33C-4AF6-99D3-D1225168F87F}" type="presOf" srcId="{3DF89967-C45A-49E7-9A90-9B3591344A50}" destId="{89753B6F-49FA-4CC8-BB86-74127135D5D7}" srcOrd="0" destOrd="0" presId="urn:microsoft.com/office/officeart/2018/2/layout/IconLabelList"/>
    <dgm:cxn modelId="{B033924D-3098-4B6A-94A9-0F154869D6BF}" type="presOf" srcId="{D3543935-2601-4D21-8E42-0CACBB41351F}" destId="{E1162BB6-DE03-467F-9279-30921E5ECCB6}" srcOrd="0" destOrd="0" presId="urn:microsoft.com/office/officeart/2018/2/layout/IconLabelList"/>
    <dgm:cxn modelId="{BEB4DC74-15C7-4D52-B706-8A688F7A7C43}" type="presOf" srcId="{1DE2352E-62E7-4AA0-B471-7992DD05DCB0}" destId="{F4D3B3D9-4CE1-4446-9E2D-C64B2DE88F6F}" srcOrd="0" destOrd="0" presId="urn:microsoft.com/office/officeart/2018/2/layout/IconLabelList"/>
    <dgm:cxn modelId="{DAA28388-E857-42C2-89A4-F41C917458CC}" srcId="{3DF89967-C45A-49E7-9A90-9B3591344A50}" destId="{1DE2352E-62E7-4AA0-B471-7992DD05DCB0}" srcOrd="0" destOrd="0" parTransId="{74DD5064-E4F3-45A1-A1B1-4166CAF2FEF8}" sibTransId="{3A47ADA6-F01A-480C-9EEB-0E162486DA8A}"/>
    <dgm:cxn modelId="{6E5BB1BE-F65C-4D0E-AE52-2788AE896DDC}" srcId="{3DF89967-C45A-49E7-9A90-9B3591344A50}" destId="{B90EFAD7-0760-4592-924F-948C7F96104F}" srcOrd="1" destOrd="0" parTransId="{59205E5E-531B-4A06-BA0B-4BF1508EBBA9}" sibTransId="{2EF2DBB3-3EDC-47B7-8F6F-2D868330DB9F}"/>
    <dgm:cxn modelId="{9BBB61D5-31DF-4628-A463-3975FC2085CA}" srcId="{3DF89967-C45A-49E7-9A90-9B3591344A50}" destId="{2EE35BD8-C3D0-4DA3-B1C7-714252805BFB}" srcOrd="2" destOrd="0" parTransId="{92A79B7E-59CD-47EB-A2E8-9F3F6DAEF8F3}" sibTransId="{89C423A2-7903-4599-89BD-6B7F5C57DDC6}"/>
    <dgm:cxn modelId="{65101DDE-A555-4341-9E72-4C7584E878FA}" type="presOf" srcId="{B90EFAD7-0760-4592-924F-948C7F96104F}" destId="{FA3659DA-68B4-4D43-A2B1-5CA5CDECC461}" srcOrd="0" destOrd="0" presId="urn:microsoft.com/office/officeart/2018/2/layout/IconLabelList"/>
    <dgm:cxn modelId="{AFDFEFF7-E2D3-4017-B412-D878F4B4A3AE}" srcId="{3DF89967-C45A-49E7-9A90-9B3591344A50}" destId="{D3543935-2601-4D21-8E42-0CACBB41351F}" srcOrd="3" destOrd="0" parTransId="{57A456B0-5912-40F0-A515-16462BA26922}" sibTransId="{E500F3D6-7578-4FE7-A290-30A5083DE745}"/>
    <dgm:cxn modelId="{11611489-9897-4F76-879B-F60676BF3374}" type="presParOf" srcId="{89753B6F-49FA-4CC8-BB86-74127135D5D7}" destId="{965DE7AC-EEC5-4E3C-ADD0-44335607C1A6}" srcOrd="0" destOrd="0" presId="urn:microsoft.com/office/officeart/2018/2/layout/IconLabelList"/>
    <dgm:cxn modelId="{47513936-1BFD-4062-B0F8-00617E4632F5}" type="presParOf" srcId="{965DE7AC-EEC5-4E3C-ADD0-44335607C1A6}" destId="{BFC84B04-2BF9-4DCE-96D4-EE51BAC258A9}" srcOrd="0" destOrd="0" presId="urn:microsoft.com/office/officeart/2018/2/layout/IconLabelList"/>
    <dgm:cxn modelId="{AE24DDAA-29AE-4E64-B769-AFBC094C8A4A}" type="presParOf" srcId="{965DE7AC-EEC5-4E3C-ADD0-44335607C1A6}" destId="{D9476C64-B327-43F0-9882-77B6ED005DE5}" srcOrd="1" destOrd="0" presId="urn:microsoft.com/office/officeart/2018/2/layout/IconLabelList"/>
    <dgm:cxn modelId="{3C37502F-E529-4EF8-B5BB-D02CC77E1377}" type="presParOf" srcId="{965DE7AC-EEC5-4E3C-ADD0-44335607C1A6}" destId="{F4D3B3D9-4CE1-4446-9E2D-C64B2DE88F6F}" srcOrd="2" destOrd="0" presId="urn:microsoft.com/office/officeart/2018/2/layout/IconLabelList"/>
    <dgm:cxn modelId="{F6822133-1867-4174-B700-EF526EEC060F}" type="presParOf" srcId="{89753B6F-49FA-4CC8-BB86-74127135D5D7}" destId="{7FAD6F8D-7D97-4AA9-8F7C-16F400A29CA0}" srcOrd="1" destOrd="0" presId="urn:microsoft.com/office/officeart/2018/2/layout/IconLabelList"/>
    <dgm:cxn modelId="{1102D031-D5B4-46C4-95E2-5D60A89BB881}" type="presParOf" srcId="{89753B6F-49FA-4CC8-BB86-74127135D5D7}" destId="{EBEA3AFF-B4FA-4FA6-8DE3-2E8F8BA1C37E}" srcOrd="2" destOrd="0" presId="urn:microsoft.com/office/officeart/2018/2/layout/IconLabelList"/>
    <dgm:cxn modelId="{13688CF4-A626-4BB6-AA9B-9394DA387782}" type="presParOf" srcId="{EBEA3AFF-B4FA-4FA6-8DE3-2E8F8BA1C37E}" destId="{64506828-97B0-40B0-8E8C-B9933B12422B}" srcOrd="0" destOrd="0" presId="urn:microsoft.com/office/officeart/2018/2/layout/IconLabelList"/>
    <dgm:cxn modelId="{1B741EB5-DCDD-406B-B09A-6F9C06E793A0}" type="presParOf" srcId="{EBEA3AFF-B4FA-4FA6-8DE3-2E8F8BA1C37E}" destId="{9756AFA8-6B8B-4F4E-A775-98E185D799EE}" srcOrd="1" destOrd="0" presId="urn:microsoft.com/office/officeart/2018/2/layout/IconLabelList"/>
    <dgm:cxn modelId="{61D58695-6FE0-484C-82A4-DD39A2DB2B66}" type="presParOf" srcId="{EBEA3AFF-B4FA-4FA6-8DE3-2E8F8BA1C37E}" destId="{FA3659DA-68B4-4D43-A2B1-5CA5CDECC461}" srcOrd="2" destOrd="0" presId="urn:microsoft.com/office/officeart/2018/2/layout/IconLabelList"/>
    <dgm:cxn modelId="{DDDF3072-20CC-48FC-AE9A-DC6325F95AF6}" type="presParOf" srcId="{89753B6F-49FA-4CC8-BB86-74127135D5D7}" destId="{D23912DC-8839-4E01-AD09-D30D6508F08E}" srcOrd="3" destOrd="0" presId="urn:microsoft.com/office/officeart/2018/2/layout/IconLabelList"/>
    <dgm:cxn modelId="{861918BF-E445-48A8-9372-EBB0CC0EDD17}" type="presParOf" srcId="{89753B6F-49FA-4CC8-BB86-74127135D5D7}" destId="{22CEECBD-01C4-47C3-B922-DE544F5316A1}" srcOrd="4" destOrd="0" presId="urn:microsoft.com/office/officeart/2018/2/layout/IconLabelList"/>
    <dgm:cxn modelId="{8D5330E4-086A-49F3-975E-EE4BD48D6D6B}" type="presParOf" srcId="{22CEECBD-01C4-47C3-B922-DE544F5316A1}" destId="{7389C027-5E58-4650-93D8-927C1E9039D4}" srcOrd="0" destOrd="0" presId="urn:microsoft.com/office/officeart/2018/2/layout/IconLabelList"/>
    <dgm:cxn modelId="{15B03798-354E-4D4C-9210-BA921285E282}" type="presParOf" srcId="{22CEECBD-01C4-47C3-B922-DE544F5316A1}" destId="{B9A6262F-3B35-4683-8A6E-85EF23283614}" srcOrd="1" destOrd="0" presId="urn:microsoft.com/office/officeart/2018/2/layout/IconLabelList"/>
    <dgm:cxn modelId="{82A7FC00-53AD-4A1B-8D0E-5070048E5F3B}" type="presParOf" srcId="{22CEECBD-01C4-47C3-B922-DE544F5316A1}" destId="{1B730656-F37D-4662-97A6-25D45EDD609E}" srcOrd="2" destOrd="0" presId="urn:microsoft.com/office/officeart/2018/2/layout/IconLabelList"/>
    <dgm:cxn modelId="{32123B6D-6FB4-40C0-A1E0-FEF035A2D68E}" type="presParOf" srcId="{89753B6F-49FA-4CC8-BB86-74127135D5D7}" destId="{82AE3749-D43B-4658-8595-249C5CBD7FF1}" srcOrd="5" destOrd="0" presId="urn:microsoft.com/office/officeart/2018/2/layout/IconLabelList"/>
    <dgm:cxn modelId="{147F3854-86D4-4F2E-A0BF-10E056D3D863}" type="presParOf" srcId="{89753B6F-49FA-4CC8-BB86-74127135D5D7}" destId="{370BE2F9-3EA0-4441-A019-E0593C979791}" srcOrd="6" destOrd="0" presId="urn:microsoft.com/office/officeart/2018/2/layout/IconLabelList"/>
    <dgm:cxn modelId="{3C196CBE-2FB9-4E20-AFB8-9E9960D2D520}" type="presParOf" srcId="{370BE2F9-3EA0-4441-A019-E0593C979791}" destId="{1D09EDD1-EBFE-4C4A-9799-AB11964AEED5}" srcOrd="0" destOrd="0" presId="urn:microsoft.com/office/officeart/2018/2/layout/IconLabelList"/>
    <dgm:cxn modelId="{BC889541-90F2-4756-9B8D-E6D6B4D84511}" type="presParOf" srcId="{370BE2F9-3EA0-4441-A019-E0593C979791}" destId="{C2F31A6A-AF9D-460E-BD92-5BB53CE1BB18}" srcOrd="1" destOrd="0" presId="urn:microsoft.com/office/officeart/2018/2/layout/IconLabelList"/>
    <dgm:cxn modelId="{FF81E531-CD4B-41C6-85BB-EA3CED36A609}" type="presParOf" srcId="{370BE2F9-3EA0-4441-A019-E0593C979791}" destId="{E1162BB6-DE03-467F-9279-30921E5ECCB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81C8689-2EBC-4FF8-AE63-2B4261F43E88}"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B9EAA68E-B473-41E2-92DD-0F8592AF94D1}">
      <dgm:prSet/>
      <dgm:spPr/>
      <dgm:t>
        <a:bodyPr/>
        <a:lstStyle/>
        <a:p>
          <a:r>
            <a:rPr lang="en-GB">
              <a:solidFill>
                <a:schemeClr val="accent2"/>
              </a:solidFill>
            </a:rPr>
            <a:t>Apprenticeship  Strategy</a:t>
          </a:r>
          <a:endParaRPr lang="en-US">
            <a:solidFill>
              <a:schemeClr val="accent2"/>
            </a:solidFill>
          </a:endParaRPr>
        </a:p>
      </dgm:t>
    </dgm:pt>
    <dgm:pt modelId="{3286BFCE-397A-46D6-BF2D-28ED67ED8E4F}" type="parTrans" cxnId="{67527F7E-377B-4FB0-83DE-56AE59213310}">
      <dgm:prSet/>
      <dgm:spPr/>
      <dgm:t>
        <a:bodyPr/>
        <a:lstStyle/>
        <a:p>
          <a:endParaRPr lang="en-US">
            <a:solidFill>
              <a:schemeClr val="accent2"/>
            </a:solidFill>
          </a:endParaRPr>
        </a:p>
      </dgm:t>
    </dgm:pt>
    <dgm:pt modelId="{780B508E-1CA7-4C0A-8D41-44AA9B459C2D}" type="sibTrans" cxnId="{67527F7E-377B-4FB0-83DE-56AE59213310}">
      <dgm:prSet/>
      <dgm:spPr/>
      <dgm:t>
        <a:bodyPr/>
        <a:lstStyle/>
        <a:p>
          <a:endParaRPr lang="en-US">
            <a:solidFill>
              <a:schemeClr val="accent2"/>
            </a:solidFill>
          </a:endParaRPr>
        </a:p>
      </dgm:t>
    </dgm:pt>
    <dgm:pt modelId="{EE17A1DF-933E-4384-A101-269C4B481158}">
      <dgm:prSet/>
      <dgm:spPr/>
      <dgm:t>
        <a:bodyPr/>
        <a:lstStyle/>
        <a:p>
          <a:r>
            <a:rPr lang="en-GB">
              <a:solidFill>
                <a:schemeClr val="accent2"/>
              </a:solidFill>
            </a:rPr>
            <a:t>Aligned to business needs</a:t>
          </a:r>
          <a:endParaRPr lang="en-US">
            <a:solidFill>
              <a:schemeClr val="accent2"/>
            </a:solidFill>
          </a:endParaRPr>
        </a:p>
      </dgm:t>
    </dgm:pt>
    <dgm:pt modelId="{2D2D9EE8-1E59-4535-82DB-F419B9BEF3D0}" type="parTrans" cxnId="{FFEE88EC-47B0-4820-90B5-7CFE57FD6630}">
      <dgm:prSet/>
      <dgm:spPr/>
      <dgm:t>
        <a:bodyPr/>
        <a:lstStyle/>
        <a:p>
          <a:endParaRPr lang="en-US">
            <a:solidFill>
              <a:schemeClr val="accent2"/>
            </a:solidFill>
          </a:endParaRPr>
        </a:p>
      </dgm:t>
    </dgm:pt>
    <dgm:pt modelId="{F8188FD6-7F0A-47CB-BA85-D30DB02B4BE3}" type="sibTrans" cxnId="{FFEE88EC-47B0-4820-90B5-7CFE57FD6630}">
      <dgm:prSet/>
      <dgm:spPr/>
      <dgm:t>
        <a:bodyPr/>
        <a:lstStyle/>
        <a:p>
          <a:endParaRPr lang="en-US">
            <a:solidFill>
              <a:schemeClr val="accent2"/>
            </a:solidFill>
          </a:endParaRPr>
        </a:p>
      </dgm:t>
    </dgm:pt>
    <dgm:pt modelId="{A188F2FA-F0CA-48A7-A9C7-D37E849F6578}">
      <dgm:prSet/>
      <dgm:spPr/>
      <dgm:t>
        <a:bodyPr/>
        <a:lstStyle/>
        <a:p>
          <a:r>
            <a:rPr lang="en-US">
              <a:solidFill>
                <a:schemeClr val="accent2"/>
              </a:solidFill>
            </a:rPr>
            <a:t>Supporting Talent Management</a:t>
          </a:r>
        </a:p>
      </dgm:t>
    </dgm:pt>
    <dgm:pt modelId="{9E47F77D-D220-43F3-807E-A850EE5D950E}" type="parTrans" cxnId="{DC2398F2-0EAE-432A-9FCE-9F7413BA7C8C}">
      <dgm:prSet/>
      <dgm:spPr/>
      <dgm:t>
        <a:bodyPr/>
        <a:lstStyle/>
        <a:p>
          <a:endParaRPr lang="en-US">
            <a:solidFill>
              <a:schemeClr val="accent2"/>
            </a:solidFill>
          </a:endParaRPr>
        </a:p>
      </dgm:t>
    </dgm:pt>
    <dgm:pt modelId="{8DB77E94-C39A-42B6-8357-7A91A1FAD15B}" type="sibTrans" cxnId="{DC2398F2-0EAE-432A-9FCE-9F7413BA7C8C}">
      <dgm:prSet/>
      <dgm:spPr/>
      <dgm:t>
        <a:bodyPr/>
        <a:lstStyle/>
        <a:p>
          <a:endParaRPr lang="en-US">
            <a:solidFill>
              <a:schemeClr val="accent2"/>
            </a:solidFill>
          </a:endParaRPr>
        </a:p>
      </dgm:t>
    </dgm:pt>
    <dgm:pt modelId="{ABE02514-1B7E-4950-A6A7-0A48C112F847}" type="pres">
      <dgm:prSet presAssocID="{981C8689-2EBC-4FF8-AE63-2B4261F43E88}" presName="hierChild1" presStyleCnt="0">
        <dgm:presLayoutVars>
          <dgm:chPref val="1"/>
          <dgm:dir/>
          <dgm:animOne val="branch"/>
          <dgm:animLvl val="lvl"/>
          <dgm:resizeHandles/>
        </dgm:presLayoutVars>
      </dgm:prSet>
      <dgm:spPr/>
    </dgm:pt>
    <dgm:pt modelId="{7317102D-892E-418E-B395-F9548F713FDB}" type="pres">
      <dgm:prSet presAssocID="{B9EAA68E-B473-41E2-92DD-0F8592AF94D1}" presName="hierRoot1" presStyleCnt="0"/>
      <dgm:spPr/>
    </dgm:pt>
    <dgm:pt modelId="{00775585-1C50-4651-89A6-12CB2E1FC806}" type="pres">
      <dgm:prSet presAssocID="{B9EAA68E-B473-41E2-92DD-0F8592AF94D1}" presName="composite" presStyleCnt="0"/>
      <dgm:spPr/>
    </dgm:pt>
    <dgm:pt modelId="{6C9D35AB-488B-4A46-A67B-057352A5E4DA}" type="pres">
      <dgm:prSet presAssocID="{B9EAA68E-B473-41E2-92DD-0F8592AF94D1}" presName="background" presStyleLbl="node0" presStyleIdx="0" presStyleCnt="3"/>
      <dgm:spPr/>
    </dgm:pt>
    <dgm:pt modelId="{B90B7321-65B0-4534-9305-A6DC261D8DC7}" type="pres">
      <dgm:prSet presAssocID="{B9EAA68E-B473-41E2-92DD-0F8592AF94D1}" presName="text" presStyleLbl="fgAcc0" presStyleIdx="0" presStyleCnt="3">
        <dgm:presLayoutVars>
          <dgm:chPref val="3"/>
        </dgm:presLayoutVars>
      </dgm:prSet>
      <dgm:spPr/>
    </dgm:pt>
    <dgm:pt modelId="{72BF3E91-F11A-4AFE-94FB-A73F661DA573}" type="pres">
      <dgm:prSet presAssocID="{B9EAA68E-B473-41E2-92DD-0F8592AF94D1}" presName="hierChild2" presStyleCnt="0"/>
      <dgm:spPr/>
    </dgm:pt>
    <dgm:pt modelId="{8B10AFF0-B019-4700-BAE4-52F4B829DB51}" type="pres">
      <dgm:prSet presAssocID="{EE17A1DF-933E-4384-A101-269C4B481158}" presName="hierRoot1" presStyleCnt="0"/>
      <dgm:spPr/>
    </dgm:pt>
    <dgm:pt modelId="{F2D753B4-0A7B-4B6A-9487-88431334858E}" type="pres">
      <dgm:prSet presAssocID="{EE17A1DF-933E-4384-A101-269C4B481158}" presName="composite" presStyleCnt="0"/>
      <dgm:spPr/>
    </dgm:pt>
    <dgm:pt modelId="{0833FD46-305E-4BF4-B815-2A14E552D7F0}" type="pres">
      <dgm:prSet presAssocID="{EE17A1DF-933E-4384-A101-269C4B481158}" presName="background" presStyleLbl="node0" presStyleIdx="1" presStyleCnt="3"/>
      <dgm:spPr/>
    </dgm:pt>
    <dgm:pt modelId="{C4CED444-24FB-440B-9A22-09ABF2464F85}" type="pres">
      <dgm:prSet presAssocID="{EE17A1DF-933E-4384-A101-269C4B481158}" presName="text" presStyleLbl="fgAcc0" presStyleIdx="1" presStyleCnt="3">
        <dgm:presLayoutVars>
          <dgm:chPref val="3"/>
        </dgm:presLayoutVars>
      </dgm:prSet>
      <dgm:spPr/>
    </dgm:pt>
    <dgm:pt modelId="{07B71A2A-6421-44BC-BC37-2767D197956C}" type="pres">
      <dgm:prSet presAssocID="{EE17A1DF-933E-4384-A101-269C4B481158}" presName="hierChild2" presStyleCnt="0"/>
      <dgm:spPr/>
    </dgm:pt>
    <dgm:pt modelId="{C3D14B6F-4987-4F74-A5E6-AD72B6686C6F}" type="pres">
      <dgm:prSet presAssocID="{A188F2FA-F0CA-48A7-A9C7-D37E849F6578}" presName="hierRoot1" presStyleCnt="0"/>
      <dgm:spPr/>
    </dgm:pt>
    <dgm:pt modelId="{A06DEAD4-612E-4D06-9418-946A25A88564}" type="pres">
      <dgm:prSet presAssocID="{A188F2FA-F0CA-48A7-A9C7-D37E849F6578}" presName="composite" presStyleCnt="0"/>
      <dgm:spPr/>
    </dgm:pt>
    <dgm:pt modelId="{47A49CEE-541D-4314-9E6E-E6A252175CA6}" type="pres">
      <dgm:prSet presAssocID="{A188F2FA-F0CA-48A7-A9C7-D37E849F6578}" presName="background" presStyleLbl="node0" presStyleIdx="2" presStyleCnt="3"/>
      <dgm:spPr/>
    </dgm:pt>
    <dgm:pt modelId="{7637CCE3-4C19-49FE-90AB-3FC2A38FA451}" type="pres">
      <dgm:prSet presAssocID="{A188F2FA-F0CA-48A7-A9C7-D37E849F6578}" presName="text" presStyleLbl="fgAcc0" presStyleIdx="2" presStyleCnt="3">
        <dgm:presLayoutVars>
          <dgm:chPref val="3"/>
        </dgm:presLayoutVars>
      </dgm:prSet>
      <dgm:spPr/>
    </dgm:pt>
    <dgm:pt modelId="{BD573DE6-240D-413B-9002-217855ED6C6C}" type="pres">
      <dgm:prSet presAssocID="{A188F2FA-F0CA-48A7-A9C7-D37E849F6578}" presName="hierChild2" presStyleCnt="0"/>
      <dgm:spPr/>
    </dgm:pt>
  </dgm:ptLst>
  <dgm:cxnLst>
    <dgm:cxn modelId="{BBF15C44-0B07-4CAE-87ED-D7A0B24D586B}" type="presOf" srcId="{981C8689-2EBC-4FF8-AE63-2B4261F43E88}" destId="{ABE02514-1B7E-4950-A6A7-0A48C112F847}" srcOrd="0" destOrd="0" presId="urn:microsoft.com/office/officeart/2005/8/layout/hierarchy1"/>
    <dgm:cxn modelId="{67527F7E-377B-4FB0-83DE-56AE59213310}" srcId="{981C8689-2EBC-4FF8-AE63-2B4261F43E88}" destId="{B9EAA68E-B473-41E2-92DD-0F8592AF94D1}" srcOrd="0" destOrd="0" parTransId="{3286BFCE-397A-46D6-BF2D-28ED67ED8E4F}" sibTransId="{780B508E-1CA7-4C0A-8D41-44AA9B459C2D}"/>
    <dgm:cxn modelId="{EB945581-247E-47E5-93B1-E8E635BE5097}" type="presOf" srcId="{A188F2FA-F0CA-48A7-A9C7-D37E849F6578}" destId="{7637CCE3-4C19-49FE-90AB-3FC2A38FA451}" srcOrd="0" destOrd="0" presId="urn:microsoft.com/office/officeart/2005/8/layout/hierarchy1"/>
    <dgm:cxn modelId="{069E558F-7A51-4923-9879-44BC5CFB5132}" type="presOf" srcId="{EE17A1DF-933E-4384-A101-269C4B481158}" destId="{C4CED444-24FB-440B-9A22-09ABF2464F85}" srcOrd="0" destOrd="0" presId="urn:microsoft.com/office/officeart/2005/8/layout/hierarchy1"/>
    <dgm:cxn modelId="{BDC2D295-50F1-40C2-8A00-247084601204}" type="presOf" srcId="{B9EAA68E-B473-41E2-92DD-0F8592AF94D1}" destId="{B90B7321-65B0-4534-9305-A6DC261D8DC7}" srcOrd="0" destOrd="0" presId="urn:microsoft.com/office/officeart/2005/8/layout/hierarchy1"/>
    <dgm:cxn modelId="{FFEE88EC-47B0-4820-90B5-7CFE57FD6630}" srcId="{981C8689-2EBC-4FF8-AE63-2B4261F43E88}" destId="{EE17A1DF-933E-4384-A101-269C4B481158}" srcOrd="1" destOrd="0" parTransId="{2D2D9EE8-1E59-4535-82DB-F419B9BEF3D0}" sibTransId="{F8188FD6-7F0A-47CB-BA85-D30DB02B4BE3}"/>
    <dgm:cxn modelId="{DC2398F2-0EAE-432A-9FCE-9F7413BA7C8C}" srcId="{981C8689-2EBC-4FF8-AE63-2B4261F43E88}" destId="{A188F2FA-F0CA-48A7-A9C7-D37E849F6578}" srcOrd="2" destOrd="0" parTransId="{9E47F77D-D220-43F3-807E-A850EE5D950E}" sibTransId="{8DB77E94-C39A-42B6-8357-7A91A1FAD15B}"/>
    <dgm:cxn modelId="{88D42A8C-E41B-4B6D-BDC2-FD7C1EAA64D0}" type="presParOf" srcId="{ABE02514-1B7E-4950-A6A7-0A48C112F847}" destId="{7317102D-892E-418E-B395-F9548F713FDB}" srcOrd="0" destOrd="0" presId="urn:microsoft.com/office/officeart/2005/8/layout/hierarchy1"/>
    <dgm:cxn modelId="{9F0CEB75-895E-4168-9F65-31E303878103}" type="presParOf" srcId="{7317102D-892E-418E-B395-F9548F713FDB}" destId="{00775585-1C50-4651-89A6-12CB2E1FC806}" srcOrd="0" destOrd="0" presId="urn:microsoft.com/office/officeart/2005/8/layout/hierarchy1"/>
    <dgm:cxn modelId="{6D40AE44-0135-4DF7-AF38-1BAFB0B7DB5F}" type="presParOf" srcId="{00775585-1C50-4651-89A6-12CB2E1FC806}" destId="{6C9D35AB-488B-4A46-A67B-057352A5E4DA}" srcOrd="0" destOrd="0" presId="urn:microsoft.com/office/officeart/2005/8/layout/hierarchy1"/>
    <dgm:cxn modelId="{C5577604-457B-4720-856A-18E6F005DA4E}" type="presParOf" srcId="{00775585-1C50-4651-89A6-12CB2E1FC806}" destId="{B90B7321-65B0-4534-9305-A6DC261D8DC7}" srcOrd="1" destOrd="0" presId="urn:microsoft.com/office/officeart/2005/8/layout/hierarchy1"/>
    <dgm:cxn modelId="{7909F7CD-D34C-4B6C-8F9F-780004EB8067}" type="presParOf" srcId="{7317102D-892E-418E-B395-F9548F713FDB}" destId="{72BF3E91-F11A-4AFE-94FB-A73F661DA573}" srcOrd="1" destOrd="0" presId="urn:microsoft.com/office/officeart/2005/8/layout/hierarchy1"/>
    <dgm:cxn modelId="{330C0D0C-2C23-47AC-8B73-FB370AC54E96}" type="presParOf" srcId="{ABE02514-1B7E-4950-A6A7-0A48C112F847}" destId="{8B10AFF0-B019-4700-BAE4-52F4B829DB51}" srcOrd="1" destOrd="0" presId="urn:microsoft.com/office/officeart/2005/8/layout/hierarchy1"/>
    <dgm:cxn modelId="{CE0DEF8C-8B1F-4C18-8A4D-9DC57BC55582}" type="presParOf" srcId="{8B10AFF0-B019-4700-BAE4-52F4B829DB51}" destId="{F2D753B4-0A7B-4B6A-9487-88431334858E}" srcOrd="0" destOrd="0" presId="urn:microsoft.com/office/officeart/2005/8/layout/hierarchy1"/>
    <dgm:cxn modelId="{68659CA7-0006-4A10-A85F-8472AFD475CD}" type="presParOf" srcId="{F2D753B4-0A7B-4B6A-9487-88431334858E}" destId="{0833FD46-305E-4BF4-B815-2A14E552D7F0}" srcOrd="0" destOrd="0" presId="urn:microsoft.com/office/officeart/2005/8/layout/hierarchy1"/>
    <dgm:cxn modelId="{11E7810B-45AB-49B6-9FCE-2319908A3CD9}" type="presParOf" srcId="{F2D753B4-0A7B-4B6A-9487-88431334858E}" destId="{C4CED444-24FB-440B-9A22-09ABF2464F85}" srcOrd="1" destOrd="0" presId="urn:microsoft.com/office/officeart/2005/8/layout/hierarchy1"/>
    <dgm:cxn modelId="{0AD93F6A-1D4C-4E11-A45A-3E052FB1014A}" type="presParOf" srcId="{8B10AFF0-B019-4700-BAE4-52F4B829DB51}" destId="{07B71A2A-6421-44BC-BC37-2767D197956C}" srcOrd="1" destOrd="0" presId="urn:microsoft.com/office/officeart/2005/8/layout/hierarchy1"/>
    <dgm:cxn modelId="{15A9E7B7-8484-4FDE-B5A6-3FEE97B35009}" type="presParOf" srcId="{ABE02514-1B7E-4950-A6A7-0A48C112F847}" destId="{C3D14B6F-4987-4F74-A5E6-AD72B6686C6F}" srcOrd="2" destOrd="0" presId="urn:microsoft.com/office/officeart/2005/8/layout/hierarchy1"/>
    <dgm:cxn modelId="{01A0AF19-FB21-4F1C-96A6-643F4A5E79B9}" type="presParOf" srcId="{C3D14B6F-4987-4F74-A5E6-AD72B6686C6F}" destId="{A06DEAD4-612E-4D06-9418-946A25A88564}" srcOrd="0" destOrd="0" presId="urn:microsoft.com/office/officeart/2005/8/layout/hierarchy1"/>
    <dgm:cxn modelId="{6FC951DA-633E-4C77-9C14-26B6920B2E55}" type="presParOf" srcId="{A06DEAD4-612E-4D06-9418-946A25A88564}" destId="{47A49CEE-541D-4314-9E6E-E6A252175CA6}" srcOrd="0" destOrd="0" presId="urn:microsoft.com/office/officeart/2005/8/layout/hierarchy1"/>
    <dgm:cxn modelId="{2EEE69BB-D309-4A5F-BDE3-3E8EA7979F5F}" type="presParOf" srcId="{A06DEAD4-612E-4D06-9418-946A25A88564}" destId="{7637CCE3-4C19-49FE-90AB-3FC2A38FA451}" srcOrd="1" destOrd="0" presId="urn:microsoft.com/office/officeart/2005/8/layout/hierarchy1"/>
    <dgm:cxn modelId="{80DE5615-07DB-4152-8BF0-1803367FFDCF}" type="presParOf" srcId="{C3D14B6F-4987-4F74-A5E6-AD72B6686C6F}" destId="{BD573DE6-240D-413B-9002-217855ED6C6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11C3BD-2097-4979-A58A-F1CA7D9D6B1B}" type="doc">
      <dgm:prSet loTypeId="urn:microsoft.com/office/officeart/2005/8/layout/hierarchy4" loCatId="list" qsTypeId="urn:microsoft.com/office/officeart/2005/8/quickstyle/simple1" qsCatId="simple" csTypeId="urn:microsoft.com/office/officeart/2005/8/colors/accent0_1" csCatId="mainScheme" phldr="1"/>
      <dgm:spPr/>
      <dgm:t>
        <a:bodyPr/>
        <a:lstStyle/>
        <a:p>
          <a:endParaRPr lang="en-GB"/>
        </a:p>
      </dgm:t>
    </dgm:pt>
    <dgm:pt modelId="{59538148-AA36-491F-935E-CA8DF2DF0F98}">
      <dgm:prSet custT="1"/>
      <dgm:spPr/>
      <dgm:t>
        <a:bodyPr/>
        <a:lstStyle/>
        <a:p>
          <a:r>
            <a:rPr lang="en-GB" sz="3200"/>
            <a:t>Support for Line Managers &amp; ASN Apprentices</a:t>
          </a:r>
        </a:p>
      </dgm:t>
    </dgm:pt>
    <dgm:pt modelId="{2A56B540-233B-4089-950B-E163C50328F9}" type="parTrans" cxnId="{80ED9E70-5E10-4845-8E70-C853868A5F19}">
      <dgm:prSet/>
      <dgm:spPr/>
      <dgm:t>
        <a:bodyPr/>
        <a:lstStyle/>
        <a:p>
          <a:endParaRPr lang="en-GB"/>
        </a:p>
      </dgm:t>
    </dgm:pt>
    <dgm:pt modelId="{025D77DE-D90C-4000-8F9B-B33C94245E42}" type="sibTrans" cxnId="{80ED9E70-5E10-4845-8E70-C853868A5F19}">
      <dgm:prSet/>
      <dgm:spPr/>
      <dgm:t>
        <a:bodyPr/>
        <a:lstStyle/>
        <a:p>
          <a:endParaRPr lang="en-GB"/>
        </a:p>
      </dgm:t>
    </dgm:pt>
    <dgm:pt modelId="{08E05CC7-91F7-4126-B8CE-2B3C344D7A0B}">
      <dgm:prSet/>
      <dgm:spPr/>
      <dgm:t>
        <a:bodyPr/>
        <a:lstStyle/>
        <a:p>
          <a:r>
            <a:rPr lang="en-GB"/>
            <a:t>Structured onboarding + training resources</a:t>
          </a:r>
        </a:p>
      </dgm:t>
    </dgm:pt>
    <dgm:pt modelId="{B7E7C5BF-BCD6-4ED7-AD4B-29F57CA8C41E}" type="parTrans" cxnId="{68D42ACA-E51B-47D6-99EF-0AB932496595}">
      <dgm:prSet/>
      <dgm:spPr/>
      <dgm:t>
        <a:bodyPr/>
        <a:lstStyle/>
        <a:p>
          <a:endParaRPr lang="en-GB"/>
        </a:p>
      </dgm:t>
    </dgm:pt>
    <dgm:pt modelId="{E592E67F-C0F4-4035-8357-E7EFEB07A2DC}" type="sibTrans" cxnId="{68D42ACA-E51B-47D6-99EF-0AB932496595}">
      <dgm:prSet/>
      <dgm:spPr/>
      <dgm:t>
        <a:bodyPr/>
        <a:lstStyle/>
        <a:p>
          <a:endParaRPr lang="en-GB"/>
        </a:p>
      </dgm:t>
    </dgm:pt>
    <dgm:pt modelId="{34075AB3-5781-4298-B1F1-694CC91B023D}">
      <dgm:prSet/>
      <dgm:spPr/>
      <dgm:t>
        <a:bodyPr/>
        <a:lstStyle/>
        <a:p>
          <a:r>
            <a:rPr lang="en-GB"/>
            <a:t>Ongoing L&amp;D team support</a:t>
          </a:r>
        </a:p>
      </dgm:t>
    </dgm:pt>
    <dgm:pt modelId="{BA3A2A00-9EF8-46B6-8FC0-D876BCF99E5C}" type="parTrans" cxnId="{D4A16021-0707-4780-8E33-D9BC8BF11102}">
      <dgm:prSet/>
      <dgm:spPr/>
      <dgm:t>
        <a:bodyPr/>
        <a:lstStyle/>
        <a:p>
          <a:endParaRPr lang="en-GB"/>
        </a:p>
      </dgm:t>
    </dgm:pt>
    <dgm:pt modelId="{BECFD1E7-6286-4624-9996-AA4552D60F74}" type="sibTrans" cxnId="{D4A16021-0707-4780-8E33-D9BC8BF11102}">
      <dgm:prSet/>
      <dgm:spPr/>
      <dgm:t>
        <a:bodyPr/>
        <a:lstStyle/>
        <a:p>
          <a:endParaRPr lang="en-GB"/>
        </a:p>
      </dgm:t>
    </dgm:pt>
    <dgm:pt modelId="{D40E0198-AE04-4552-A9CE-02946D177498}">
      <dgm:prSet/>
      <dgm:spPr/>
      <dgm:t>
        <a:bodyPr/>
        <a:lstStyle/>
        <a:p>
          <a:r>
            <a:rPr lang="en-GB"/>
            <a:t>Clear tools for apprentice reviews and feedback</a:t>
          </a:r>
        </a:p>
      </dgm:t>
    </dgm:pt>
    <dgm:pt modelId="{E8C5A49B-0C89-419F-9C1A-9DAABCD22906}" type="parTrans" cxnId="{0A13A9B4-B03A-4BF0-A99F-E62C1085392B}">
      <dgm:prSet/>
      <dgm:spPr/>
      <dgm:t>
        <a:bodyPr/>
        <a:lstStyle/>
        <a:p>
          <a:endParaRPr lang="en-GB"/>
        </a:p>
      </dgm:t>
    </dgm:pt>
    <dgm:pt modelId="{69B11462-41B7-4138-BF20-E35CC7F74473}" type="sibTrans" cxnId="{0A13A9B4-B03A-4BF0-A99F-E62C1085392B}">
      <dgm:prSet/>
      <dgm:spPr/>
      <dgm:t>
        <a:bodyPr/>
        <a:lstStyle/>
        <a:p>
          <a:endParaRPr lang="en-GB"/>
        </a:p>
      </dgm:t>
    </dgm:pt>
    <dgm:pt modelId="{C5A3309E-8DC3-43A3-A07A-D3258E0404B9}">
      <dgm:prSet custT="1"/>
      <dgm:spPr/>
      <dgm:t>
        <a:bodyPr/>
        <a:lstStyle/>
        <a:p>
          <a:r>
            <a:rPr lang="en-GB" sz="3200"/>
            <a:t>ASN Support:</a:t>
          </a:r>
        </a:p>
      </dgm:t>
    </dgm:pt>
    <dgm:pt modelId="{65B384D5-65D6-4059-A3C5-7FC0071868DB}" type="parTrans" cxnId="{6D421CDF-B939-4BA6-A845-75DA31C9BB72}">
      <dgm:prSet/>
      <dgm:spPr/>
      <dgm:t>
        <a:bodyPr/>
        <a:lstStyle/>
        <a:p>
          <a:endParaRPr lang="en-GB"/>
        </a:p>
      </dgm:t>
    </dgm:pt>
    <dgm:pt modelId="{B9177DA6-B615-4EFE-A3CD-7B3BA89A83D2}" type="sibTrans" cxnId="{6D421CDF-B939-4BA6-A845-75DA31C9BB72}">
      <dgm:prSet/>
      <dgm:spPr/>
      <dgm:t>
        <a:bodyPr/>
        <a:lstStyle/>
        <a:p>
          <a:endParaRPr lang="en-GB"/>
        </a:p>
      </dgm:t>
    </dgm:pt>
    <dgm:pt modelId="{140EC72C-31EC-4C98-85F6-D461B5A14403}">
      <dgm:prSet/>
      <dgm:spPr/>
      <dgm:t>
        <a:bodyPr/>
        <a:lstStyle/>
        <a:p>
          <a:r>
            <a:rPr lang="en-GB"/>
            <a:t>Early disclosure process &amp; needs assessments</a:t>
          </a:r>
        </a:p>
      </dgm:t>
    </dgm:pt>
    <dgm:pt modelId="{F504E1FB-0DD5-4742-AE40-5A96AA593C55}" type="parTrans" cxnId="{D6238E4F-0495-4618-AED7-9CAC3E65884A}">
      <dgm:prSet/>
      <dgm:spPr/>
      <dgm:t>
        <a:bodyPr/>
        <a:lstStyle/>
        <a:p>
          <a:endParaRPr lang="en-GB"/>
        </a:p>
      </dgm:t>
    </dgm:pt>
    <dgm:pt modelId="{72F57890-26CF-4EA0-992C-4264EE51CAB2}" type="sibTrans" cxnId="{D6238E4F-0495-4618-AED7-9CAC3E65884A}">
      <dgm:prSet/>
      <dgm:spPr/>
      <dgm:t>
        <a:bodyPr/>
        <a:lstStyle/>
        <a:p>
          <a:endParaRPr lang="en-GB"/>
        </a:p>
      </dgm:t>
    </dgm:pt>
    <dgm:pt modelId="{9676D8F3-FCEC-42F8-A1B0-B00BDF51462D}">
      <dgm:prSet/>
      <dgm:spPr/>
      <dgm:t>
        <a:bodyPr/>
        <a:lstStyle/>
        <a:p>
          <a:r>
            <a:rPr lang="en-GB"/>
            <a:t>Adjusted delivery and assessment methods</a:t>
          </a:r>
        </a:p>
      </dgm:t>
    </dgm:pt>
    <dgm:pt modelId="{1925C1A2-66D0-4A1A-9968-B44255678469}" type="parTrans" cxnId="{37BAEA1B-472F-4CB9-A997-9E11026FD4F9}">
      <dgm:prSet/>
      <dgm:spPr/>
      <dgm:t>
        <a:bodyPr/>
        <a:lstStyle/>
        <a:p>
          <a:endParaRPr lang="en-GB"/>
        </a:p>
      </dgm:t>
    </dgm:pt>
    <dgm:pt modelId="{A8FA3312-D6DE-42B5-9C9A-F98CAFCF1094}" type="sibTrans" cxnId="{37BAEA1B-472F-4CB9-A997-9E11026FD4F9}">
      <dgm:prSet/>
      <dgm:spPr/>
      <dgm:t>
        <a:bodyPr/>
        <a:lstStyle/>
        <a:p>
          <a:endParaRPr lang="en-GB"/>
        </a:p>
      </dgm:t>
    </dgm:pt>
    <dgm:pt modelId="{BD5E3EDC-C244-47C5-BE27-7DFC9F42371D}">
      <dgm:prSet/>
      <dgm:spPr/>
      <dgm:t>
        <a:bodyPr/>
        <a:lstStyle/>
        <a:p>
          <a:r>
            <a:rPr lang="en-GB"/>
            <a:t>Inclusion-trained line managers</a:t>
          </a:r>
        </a:p>
      </dgm:t>
    </dgm:pt>
    <dgm:pt modelId="{9259CB04-9D69-4B44-9B57-80800DC6ABF3}" type="parTrans" cxnId="{6D7292EB-CF9F-4D59-89AB-486C3C2C88BE}">
      <dgm:prSet/>
      <dgm:spPr/>
      <dgm:t>
        <a:bodyPr/>
        <a:lstStyle/>
        <a:p>
          <a:endParaRPr lang="en-GB"/>
        </a:p>
      </dgm:t>
    </dgm:pt>
    <dgm:pt modelId="{108BC918-0999-43F6-BF26-186574A1AD59}" type="sibTrans" cxnId="{6D7292EB-CF9F-4D59-89AB-486C3C2C88BE}">
      <dgm:prSet/>
      <dgm:spPr/>
      <dgm:t>
        <a:bodyPr/>
        <a:lstStyle/>
        <a:p>
          <a:endParaRPr lang="en-GB"/>
        </a:p>
      </dgm:t>
    </dgm:pt>
    <dgm:pt modelId="{31EB0ECE-13B3-4C9B-9617-D3D6A3C0FFD4}">
      <dgm:prSet custT="1"/>
      <dgm:spPr/>
      <dgm:t>
        <a:bodyPr/>
        <a:lstStyle/>
        <a:p>
          <a:r>
            <a:rPr lang="en-GB" sz="3200"/>
            <a:t>Line Manager Support:</a:t>
          </a:r>
        </a:p>
      </dgm:t>
    </dgm:pt>
    <dgm:pt modelId="{C98EF2E8-6FCD-405E-BBDC-FAB54C22F4F6}" type="parTrans" cxnId="{30E8A5FB-33C7-4BD0-AC44-AF738743A135}">
      <dgm:prSet/>
      <dgm:spPr/>
      <dgm:t>
        <a:bodyPr/>
        <a:lstStyle/>
        <a:p>
          <a:endParaRPr lang="en-GB"/>
        </a:p>
      </dgm:t>
    </dgm:pt>
    <dgm:pt modelId="{3E66D153-AC5D-481A-9365-3FC81FD8F1D2}" type="sibTrans" cxnId="{30E8A5FB-33C7-4BD0-AC44-AF738743A135}">
      <dgm:prSet/>
      <dgm:spPr/>
      <dgm:t>
        <a:bodyPr/>
        <a:lstStyle/>
        <a:p>
          <a:endParaRPr lang="en-GB"/>
        </a:p>
      </dgm:t>
    </dgm:pt>
    <dgm:pt modelId="{9BD6508D-51F5-4D89-90A6-C785787913C3}" type="pres">
      <dgm:prSet presAssocID="{D611C3BD-2097-4979-A58A-F1CA7D9D6B1B}" presName="Name0" presStyleCnt="0">
        <dgm:presLayoutVars>
          <dgm:chPref val="1"/>
          <dgm:dir/>
          <dgm:animOne val="branch"/>
          <dgm:animLvl val="lvl"/>
          <dgm:resizeHandles/>
        </dgm:presLayoutVars>
      </dgm:prSet>
      <dgm:spPr/>
    </dgm:pt>
    <dgm:pt modelId="{1AF11457-C7D8-498D-8DD5-8C9CFF4867FE}" type="pres">
      <dgm:prSet presAssocID="{59538148-AA36-491F-935E-CA8DF2DF0F98}" presName="vertOne" presStyleCnt="0"/>
      <dgm:spPr/>
    </dgm:pt>
    <dgm:pt modelId="{00381938-8713-48C2-8E07-A19EEA74E232}" type="pres">
      <dgm:prSet presAssocID="{59538148-AA36-491F-935E-CA8DF2DF0F98}" presName="txOne" presStyleLbl="node0" presStyleIdx="0" presStyleCnt="1" custScaleY="70689">
        <dgm:presLayoutVars>
          <dgm:chPref val="3"/>
        </dgm:presLayoutVars>
      </dgm:prSet>
      <dgm:spPr/>
    </dgm:pt>
    <dgm:pt modelId="{15FD5F94-244D-44F9-B304-2D662B69CA57}" type="pres">
      <dgm:prSet presAssocID="{59538148-AA36-491F-935E-CA8DF2DF0F98}" presName="parTransOne" presStyleCnt="0"/>
      <dgm:spPr/>
    </dgm:pt>
    <dgm:pt modelId="{60E8AB4E-E083-4CFB-A8EC-576F8C247662}" type="pres">
      <dgm:prSet presAssocID="{59538148-AA36-491F-935E-CA8DF2DF0F98}" presName="horzOne" presStyleCnt="0"/>
      <dgm:spPr/>
    </dgm:pt>
    <dgm:pt modelId="{E7A53F80-82B5-45ED-96A0-E5C9EF9ABAFB}" type="pres">
      <dgm:prSet presAssocID="{31EB0ECE-13B3-4C9B-9617-D3D6A3C0FFD4}" presName="vertTwo" presStyleCnt="0"/>
      <dgm:spPr/>
    </dgm:pt>
    <dgm:pt modelId="{2C76F8BD-EA34-4F88-BE50-2F2BA32056E6}" type="pres">
      <dgm:prSet presAssocID="{31EB0ECE-13B3-4C9B-9617-D3D6A3C0FFD4}" presName="txTwo" presStyleLbl="node2" presStyleIdx="0" presStyleCnt="2" custScaleY="58303">
        <dgm:presLayoutVars>
          <dgm:chPref val="3"/>
        </dgm:presLayoutVars>
      </dgm:prSet>
      <dgm:spPr/>
    </dgm:pt>
    <dgm:pt modelId="{D87D4F4A-958D-4AE8-B4C3-392E2B7825E9}" type="pres">
      <dgm:prSet presAssocID="{31EB0ECE-13B3-4C9B-9617-D3D6A3C0FFD4}" presName="parTransTwo" presStyleCnt="0"/>
      <dgm:spPr/>
    </dgm:pt>
    <dgm:pt modelId="{400E0FAE-3555-466C-8EDB-9D77B6B58347}" type="pres">
      <dgm:prSet presAssocID="{31EB0ECE-13B3-4C9B-9617-D3D6A3C0FFD4}" presName="horzTwo" presStyleCnt="0"/>
      <dgm:spPr/>
    </dgm:pt>
    <dgm:pt modelId="{100DEFA4-DDB0-4648-8634-C9A7D16B8669}" type="pres">
      <dgm:prSet presAssocID="{08E05CC7-91F7-4126-B8CE-2B3C344D7A0B}" presName="vertThree" presStyleCnt="0"/>
      <dgm:spPr/>
    </dgm:pt>
    <dgm:pt modelId="{45A9A726-3089-4698-9060-4C31DCFE6547}" type="pres">
      <dgm:prSet presAssocID="{08E05CC7-91F7-4126-B8CE-2B3C344D7A0B}" presName="txThree" presStyleLbl="node3" presStyleIdx="0" presStyleCnt="6">
        <dgm:presLayoutVars>
          <dgm:chPref val="3"/>
        </dgm:presLayoutVars>
      </dgm:prSet>
      <dgm:spPr/>
    </dgm:pt>
    <dgm:pt modelId="{6633F404-7B53-4E2E-BF02-F2BA48C2D6BF}" type="pres">
      <dgm:prSet presAssocID="{08E05CC7-91F7-4126-B8CE-2B3C344D7A0B}" presName="horzThree" presStyleCnt="0"/>
      <dgm:spPr/>
    </dgm:pt>
    <dgm:pt modelId="{8F7B11BD-DD3B-4FFD-A47E-7EBEBDFB2F07}" type="pres">
      <dgm:prSet presAssocID="{E592E67F-C0F4-4035-8357-E7EFEB07A2DC}" presName="sibSpaceThree" presStyleCnt="0"/>
      <dgm:spPr/>
    </dgm:pt>
    <dgm:pt modelId="{571F850C-29F5-42FE-A0A0-000A640C0366}" type="pres">
      <dgm:prSet presAssocID="{34075AB3-5781-4298-B1F1-694CC91B023D}" presName="vertThree" presStyleCnt="0"/>
      <dgm:spPr/>
    </dgm:pt>
    <dgm:pt modelId="{80CBA7C2-2A40-48CB-B234-6C72B8286DAB}" type="pres">
      <dgm:prSet presAssocID="{34075AB3-5781-4298-B1F1-694CC91B023D}" presName="txThree" presStyleLbl="node3" presStyleIdx="1" presStyleCnt="6">
        <dgm:presLayoutVars>
          <dgm:chPref val="3"/>
        </dgm:presLayoutVars>
      </dgm:prSet>
      <dgm:spPr/>
    </dgm:pt>
    <dgm:pt modelId="{3A658A64-2BA4-48B2-A0B2-294CB8827E40}" type="pres">
      <dgm:prSet presAssocID="{34075AB3-5781-4298-B1F1-694CC91B023D}" presName="horzThree" presStyleCnt="0"/>
      <dgm:spPr/>
    </dgm:pt>
    <dgm:pt modelId="{9BFA445C-9E8E-4355-BF91-0907814D39E3}" type="pres">
      <dgm:prSet presAssocID="{BECFD1E7-6286-4624-9996-AA4552D60F74}" presName="sibSpaceThree" presStyleCnt="0"/>
      <dgm:spPr/>
    </dgm:pt>
    <dgm:pt modelId="{E6865429-D39F-474F-8B2A-4418A7EFE03F}" type="pres">
      <dgm:prSet presAssocID="{D40E0198-AE04-4552-A9CE-02946D177498}" presName="vertThree" presStyleCnt="0"/>
      <dgm:spPr/>
    </dgm:pt>
    <dgm:pt modelId="{F7A6074C-798D-4432-BE47-5F24F7206492}" type="pres">
      <dgm:prSet presAssocID="{D40E0198-AE04-4552-A9CE-02946D177498}" presName="txThree" presStyleLbl="node3" presStyleIdx="2" presStyleCnt="6">
        <dgm:presLayoutVars>
          <dgm:chPref val="3"/>
        </dgm:presLayoutVars>
      </dgm:prSet>
      <dgm:spPr/>
    </dgm:pt>
    <dgm:pt modelId="{361E7D79-7B2E-4B87-A478-00698BDEDDE7}" type="pres">
      <dgm:prSet presAssocID="{D40E0198-AE04-4552-A9CE-02946D177498}" presName="horzThree" presStyleCnt="0"/>
      <dgm:spPr/>
    </dgm:pt>
    <dgm:pt modelId="{137FA19D-87F3-40B4-AFCC-98369D735903}" type="pres">
      <dgm:prSet presAssocID="{3E66D153-AC5D-481A-9365-3FC81FD8F1D2}" presName="sibSpaceTwo" presStyleCnt="0"/>
      <dgm:spPr/>
    </dgm:pt>
    <dgm:pt modelId="{43E6B53D-0F80-45CC-9863-BA66A23C530D}" type="pres">
      <dgm:prSet presAssocID="{C5A3309E-8DC3-43A3-A07A-D3258E0404B9}" presName="vertTwo" presStyleCnt="0"/>
      <dgm:spPr/>
    </dgm:pt>
    <dgm:pt modelId="{58545A60-8553-43C6-898F-8CCFB5873826}" type="pres">
      <dgm:prSet presAssocID="{C5A3309E-8DC3-43A3-A07A-D3258E0404B9}" presName="txTwo" presStyleLbl="node2" presStyleIdx="1" presStyleCnt="2" custScaleY="58303">
        <dgm:presLayoutVars>
          <dgm:chPref val="3"/>
        </dgm:presLayoutVars>
      </dgm:prSet>
      <dgm:spPr/>
    </dgm:pt>
    <dgm:pt modelId="{FC7A6196-75A4-4511-8861-EFC488961392}" type="pres">
      <dgm:prSet presAssocID="{C5A3309E-8DC3-43A3-A07A-D3258E0404B9}" presName="parTransTwo" presStyleCnt="0"/>
      <dgm:spPr/>
    </dgm:pt>
    <dgm:pt modelId="{7934637D-F6B7-499D-85B5-C5C2C54B0198}" type="pres">
      <dgm:prSet presAssocID="{C5A3309E-8DC3-43A3-A07A-D3258E0404B9}" presName="horzTwo" presStyleCnt="0"/>
      <dgm:spPr/>
    </dgm:pt>
    <dgm:pt modelId="{FF01918B-B334-4621-A357-4A061E7D1161}" type="pres">
      <dgm:prSet presAssocID="{140EC72C-31EC-4C98-85F6-D461B5A14403}" presName="vertThree" presStyleCnt="0"/>
      <dgm:spPr/>
    </dgm:pt>
    <dgm:pt modelId="{ED14F7E3-DFE4-43E6-B5EC-9A6419F780AD}" type="pres">
      <dgm:prSet presAssocID="{140EC72C-31EC-4C98-85F6-D461B5A14403}" presName="txThree" presStyleLbl="node3" presStyleIdx="3" presStyleCnt="6">
        <dgm:presLayoutVars>
          <dgm:chPref val="3"/>
        </dgm:presLayoutVars>
      </dgm:prSet>
      <dgm:spPr/>
    </dgm:pt>
    <dgm:pt modelId="{F50B83F3-9613-4F6C-8955-C458091671B0}" type="pres">
      <dgm:prSet presAssocID="{140EC72C-31EC-4C98-85F6-D461B5A14403}" presName="horzThree" presStyleCnt="0"/>
      <dgm:spPr/>
    </dgm:pt>
    <dgm:pt modelId="{E5F81FB0-B2D5-462D-B0B4-DDEE49DD995B}" type="pres">
      <dgm:prSet presAssocID="{72F57890-26CF-4EA0-992C-4264EE51CAB2}" presName="sibSpaceThree" presStyleCnt="0"/>
      <dgm:spPr/>
    </dgm:pt>
    <dgm:pt modelId="{17C77263-65E3-46D2-863F-6A0C98D2AAA5}" type="pres">
      <dgm:prSet presAssocID="{9676D8F3-FCEC-42F8-A1B0-B00BDF51462D}" presName="vertThree" presStyleCnt="0"/>
      <dgm:spPr/>
    </dgm:pt>
    <dgm:pt modelId="{F9CE2EE4-33D0-4774-9A35-6C6671E9ECE6}" type="pres">
      <dgm:prSet presAssocID="{9676D8F3-FCEC-42F8-A1B0-B00BDF51462D}" presName="txThree" presStyleLbl="node3" presStyleIdx="4" presStyleCnt="6">
        <dgm:presLayoutVars>
          <dgm:chPref val="3"/>
        </dgm:presLayoutVars>
      </dgm:prSet>
      <dgm:spPr/>
    </dgm:pt>
    <dgm:pt modelId="{3D1F2078-CDD0-4DB3-8167-70769C338501}" type="pres">
      <dgm:prSet presAssocID="{9676D8F3-FCEC-42F8-A1B0-B00BDF51462D}" presName="horzThree" presStyleCnt="0"/>
      <dgm:spPr/>
    </dgm:pt>
    <dgm:pt modelId="{E4CCDCD8-08B1-42A6-A96B-74E23156CFC0}" type="pres">
      <dgm:prSet presAssocID="{A8FA3312-D6DE-42B5-9C9A-F98CAFCF1094}" presName="sibSpaceThree" presStyleCnt="0"/>
      <dgm:spPr/>
    </dgm:pt>
    <dgm:pt modelId="{B06654DE-2161-47D5-8EB8-7F93BCED20F8}" type="pres">
      <dgm:prSet presAssocID="{BD5E3EDC-C244-47C5-BE27-7DFC9F42371D}" presName="vertThree" presStyleCnt="0"/>
      <dgm:spPr/>
    </dgm:pt>
    <dgm:pt modelId="{D7E8B3A5-F281-4D26-843F-299915399482}" type="pres">
      <dgm:prSet presAssocID="{BD5E3EDC-C244-47C5-BE27-7DFC9F42371D}" presName="txThree" presStyleLbl="node3" presStyleIdx="5" presStyleCnt="6">
        <dgm:presLayoutVars>
          <dgm:chPref val="3"/>
        </dgm:presLayoutVars>
      </dgm:prSet>
      <dgm:spPr/>
    </dgm:pt>
    <dgm:pt modelId="{57A40494-CD77-48C4-A183-2FBE7ED9ADA2}" type="pres">
      <dgm:prSet presAssocID="{BD5E3EDC-C244-47C5-BE27-7DFC9F42371D}" presName="horzThree" presStyleCnt="0"/>
      <dgm:spPr/>
    </dgm:pt>
  </dgm:ptLst>
  <dgm:cxnLst>
    <dgm:cxn modelId="{37BAEA1B-472F-4CB9-A997-9E11026FD4F9}" srcId="{C5A3309E-8DC3-43A3-A07A-D3258E0404B9}" destId="{9676D8F3-FCEC-42F8-A1B0-B00BDF51462D}" srcOrd="1" destOrd="0" parTransId="{1925C1A2-66D0-4A1A-9968-B44255678469}" sibTransId="{A8FA3312-D6DE-42B5-9C9A-F98CAFCF1094}"/>
    <dgm:cxn modelId="{D4A16021-0707-4780-8E33-D9BC8BF11102}" srcId="{31EB0ECE-13B3-4C9B-9617-D3D6A3C0FFD4}" destId="{34075AB3-5781-4298-B1F1-694CC91B023D}" srcOrd="1" destOrd="0" parTransId="{BA3A2A00-9EF8-46B6-8FC0-D876BCF99E5C}" sibTransId="{BECFD1E7-6286-4624-9996-AA4552D60F74}"/>
    <dgm:cxn modelId="{D8D6F26E-4D9C-4875-893A-DD31EAB44E27}" type="presOf" srcId="{BD5E3EDC-C244-47C5-BE27-7DFC9F42371D}" destId="{D7E8B3A5-F281-4D26-843F-299915399482}" srcOrd="0" destOrd="0" presId="urn:microsoft.com/office/officeart/2005/8/layout/hierarchy4"/>
    <dgm:cxn modelId="{D6238E4F-0495-4618-AED7-9CAC3E65884A}" srcId="{C5A3309E-8DC3-43A3-A07A-D3258E0404B9}" destId="{140EC72C-31EC-4C98-85F6-D461B5A14403}" srcOrd="0" destOrd="0" parTransId="{F504E1FB-0DD5-4742-AE40-5A96AA593C55}" sibTransId="{72F57890-26CF-4EA0-992C-4264EE51CAB2}"/>
    <dgm:cxn modelId="{80ED9E70-5E10-4845-8E70-C853868A5F19}" srcId="{D611C3BD-2097-4979-A58A-F1CA7D9D6B1B}" destId="{59538148-AA36-491F-935E-CA8DF2DF0F98}" srcOrd="0" destOrd="0" parTransId="{2A56B540-233B-4089-950B-E163C50328F9}" sibTransId="{025D77DE-D90C-4000-8F9B-B33C94245E42}"/>
    <dgm:cxn modelId="{2C526C89-2872-4B75-AB14-3204D72E3410}" type="presOf" srcId="{D611C3BD-2097-4979-A58A-F1CA7D9D6B1B}" destId="{9BD6508D-51F5-4D89-90A6-C785787913C3}" srcOrd="0" destOrd="0" presId="urn:microsoft.com/office/officeart/2005/8/layout/hierarchy4"/>
    <dgm:cxn modelId="{93464E9F-387F-436F-94AD-633CB3978CFE}" type="presOf" srcId="{140EC72C-31EC-4C98-85F6-D461B5A14403}" destId="{ED14F7E3-DFE4-43E6-B5EC-9A6419F780AD}" srcOrd="0" destOrd="0" presId="urn:microsoft.com/office/officeart/2005/8/layout/hierarchy4"/>
    <dgm:cxn modelId="{CFAD8BA0-A59D-4BBB-BC24-AE6B5D03E38B}" type="presOf" srcId="{C5A3309E-8DC3-43A3-A07A-D3258E0404B9}" destId="{58545A60-8553-43C6-898F-8CCFB5873826}" srcOrd="0" destOrd="0" presId="urn:microsoft.com/office/officeart/2005/8/layout/hierarchy4"/>
    <dgm:cxn modelId="{0CCF43AC-C87C-4ED7-B1A6-56F73D12874E}" type="presOf" srcId="{9676D8F3-FCEC-42F8-A1B0-B00BDF51462D}" destId="{F9CE2EE4-33D0-4774-9A35-6C6671E9ECE6}" srcOrd="0" destOrd="0" presId="urn:microsoft.com/office/officeart/2005/8/layout/hierarchy4"/>
    <dgm:cxn modelId="{53064CB3-FCEF-4E11-9190-602F60DC334A}" type="presOf" srcId="{59538148-AA36-491F-935E-CA8DF2DF0F98}" destId="{00381938-8713-48C2-8E07-A19EEA74E232}" srcOrd="0" destOrd="0" presId="urn:microsoft.com/office/officeart/2005/8/layout/hierarchy4"/>
    <dgm:cxn modelId="{0A13A9B4-B03A-4BF0-A99F-E62C1085392B}" srcId="{31EB0ECE-13B3-4C9B-9617-D3D6A3C0FFD4}" destId="{D40E0198-AE04-4552-A9CE-02946D177498}" srcOrd="2" destOrd="0" parTransId="{E8C5A49B-0C89-419F-9C1A-9DAABCD22906}" sibTransId="{69B11462-41B7-4138-BF20-E35CC7F74473}"/>
    <dgm:cxn modelId="{68D42ACA-E51B-47D6-99EF-0AB932496595}" srcId="{31EB0ECE-13B3-4C9B-9617-D3D6A3C0FFD4}" destId="{08E05CC7-91F7-4126-B8CE-2B3C344D7A0B}" srcOrd="0" destOrd="0" parTransId="{B7E7C5BF-BCD6-4ED7-AD4B-29F57CA8C41E}" sibTransId="{E592E67F-C0F4-4035-8357-E7EFEB07A2DC}"/>
    <dgm:cxn modelId="{EC837ACF-0F66-4A44-B65E-9349D4EC0521}" type="presOf" srcId="{D40E0198-AE04-4552-A9CE-02946D177498}" destId="{F7A6074C-798D-4432-BE47-5F24F7206492}" srcOrd="0" destOrd="0" presId="urn:microsoft.com/office/officeart/2005/8/layout/hierarchy4"/>
    <dgm:cxn modelId="{FEF9BBD6-280F-40D2-94C9-D36C41A6A402}" type="presOf" srcId="{31EB0ECE-13B3-4C9B-9617-D3D6A3C0FFD4}" destId="{2C76F8BD-EA34-4F88-BE50-2F2BA32056E6}" srcOrd="0" destOrd="0" presId="urn:microsoft.com/office/officeart/2005/8/layout/hierarchy4"/>
    <dgm:cxn modelId="{6D421CDF-B939-4BA6-A845-75DA31C9BB72}" srcId="{59538148-AA36-491F-935E-CA8DF2DF0F98}" destId="{C5A3309E-8DC3-43A3-A07A-D3258E0404B9}" srcOrd="1" destOrd="0" parTransId="{65B384D5-65D6-4059-A3C5-7FC0071868DB}" sibTransId="{B9177DA6-B615-4EFE-A3CD-7B3BA89A83D2}"/>
    <dgm:cxn modelId="{EAD13EE0-6AD6-4D08-B3BA-D7D865177A3F}" type="presOf" srcId="{34075AB3-5781-4298-B1F1-694CC91B023D}" destId="{80CBA7C2-2A40-48CB-B234-6C72B8286DAB}" srcOrd="0" destOrd="0" presId="urn:microsoft.com/office/officeart/2005/8/layout/hierarchy4"/>
    <dgm:cxn modelId="{D41540E2-247E-4078-BC00-1DF92359A7B4}" type="presOf" srcId="{08E05CC7-91F7-4126-B8CE-2B3C344D7A0B}" destId="{45A9A726-3089-4698-9060-4C31DCFE6547}" srcOrd="0" destOrd="0" presId="urn:microsoft.com/office/officeart/2005/8/layout/hierarchy4"/>
    <dgm:cxn modelId="{6D7292EB-CF9F-4D59-89AB-486C3C2C88BE}" srcId="{C5A3309E-8DC3-43A3-A07A-D3258E0404B9}" destId="{BD5E3EDC-C244-47C5-BE27-7DFC9F42371D}" srcOrd="2" destOrd="0" parTransId="{9259CB04-9D69-4B44-9B57-80800DC6ABF3}" sibTransId="{108BC918-0999-43F6-BF26-186574A1AD59}"/>
    <dgm:cxn modelId="{30E8A5FB-33C7-4BD0-AC44-AF738743A135}" srcId="{59538148-AA36-491F-935E-CA8DF2DF0F98}" destId="{31EB0ECE-13B3-4C9B-9617-D3D6A3C0FFD4}" srcOrd="0" destOrd="0" parTransId="{C98EF2E8-6FCD-405E-BBDC-FAB54C22F4F6}" sibTransId="{3E66D153-AC5D-481A-9365-3FC81FD8F1D2}"/>
    <dgm:cxn modelId="{3D5A868E-B8FC-457A-8581-0A07E716F9F4}" type="presParOf" srcId="{9BD6508D-51F5-4D89-90A6-C785787913C3}" destId="{1AF11457-C7D8-498D-8DD5-8C9CFF4867FE}" srcOrd="0" destOrd="0" presId="urn:microsoft.com/office/officeart/2005/8/layout/hierarchy4"/>
    <dgm:cxn modelId="{9137FADE-CDC1-42C2-B5D5-47CFFDA702F5}" type="presParOf" srcId="{1AF11457-C7D8-498D-8DD5-8C9CFF4867FE}" destId="{00381938-8713-48C2-8E07-A19EEA74E232}" srcOrd="0" destOrd="0" presId="urn:microsoft.com/office/officeart/2005/8/layout/hierarchy4"/>
    <dgm:cxn modelId="{62599A88-277B-4EDA-8EA8-015C7590EBFF}" type="presParOf" srcId="{1AF11457-C7D8-498D-8DD5-8C9CFF4867FE}" destId="{15FD5F94-244D-44F9-B304-2D662B69CA57}" srcOrd="1" destOrd="0" presId="urn:microsoft.com/office/officeart/2005/8/layout/hierarchy4"/>
    <dgm:cxn modelId="{84531B63-A873-433A-9556-8AC3228AD335}" type="presParOf" srcId="{1AF11457-C7D8-498D-8DD5-8C9CFF4867FE}" destId="{60E8AB4E-E083-4CFB-A8EC-576F8C247662}" srcOrd="2" destOrd="0" presId="urn:microsoft.com/office/officeart/2005/8/layout/hierarchy4"/>
    <dgm:cxn modelId="{7292653D-C69B-4660-9DA4-0B02DCAA115F}" type="presParOf" srcId="{60E8AB4E-E083-4CFB-A8EC-576F8C247662}" destId="{E7A53F80-82B5-45ED-96A0-E5C9EF9ABAFB}" srcOrd="0" destOrd="0" presId="urn:microsoft.com/office/officeart/2005/8/layout/hierarchy4"/>
    <dgm:cxn modelId="{672F57B4-A434-474F-BB97-5652D2BB600D}" type="presParOf" srcId="{E7A53F80-82B5-45ED-96A0-E5C9EF9ABAFB}" destId="{2C76F8BD-EA34-4F88-BE50-2F2BA32056E6}" srcOrd="0" destOrd="0" presId="urn:microsoft.com/office/officeart/2005/8/layout/hierarchy4"/>
    <dgm:cxn modelId="{3E57CE92-E603-44D6-9DFD-CB52AA01F7BF}" type="presParOf" srcId="{E7A53F80-82B5-45ED-96A0-E5C9EF9ABAFB}" destId="{D87D4F4A-958D-4AE8-B4C3-392E2B7825E9}" srcOrd="1" destOrd="0" presId="urn:microsoft.com/office/officeart/2005/8/layout/hierarchy4"/>
    <dgm:cxn modelId="{815D21A4-7C71-41DA-BBF1-9BE86E16EF9B}" type="presParOf" srcId="{E7A53F80-82B5-45ED-96A0-E5C9EF9ABAFB}" destId="{400E0FAE-3555-466C-8EDB-9D77B6B58347}" srcOrd="2" destOrd="0" presId="urn:microsoft.com/office/officeart/2005/8/layout/hierarchy4"/>
    <dgm:cxn modelId="{B93AC5F1-1D86-4477-A2D8-15C964E4F518}" type="presParOf" srcId="{400E0FAE-3555-466C-8EDB-9D77B6B58347}" destId="{100DEFA4-DDB0-4648-8634-C9A7D16B8669}" srcOrd="0" destOrd="0" presId="urn:microsoft.com/office/officeart/2005/8/layout/hierarchy4"/>
    <dgm:cxn modelId="{0F55442E-0EE6-4E35-913A-9D29D8E783C0}" type="presParOf" srcId="{100DEFA4-DDB0-4648-8634-C9A7D16B8669}" destId="{45A9A726-3089-4698-9060-4C31DCFE6547}" srcOrd="0" destOrd="0" presId="urn:microsoft.com/office/officeart/2005/8/layout/hierarchy4"/>
    <dgm:cxn modelId="{92B6440E-A2B4-4FA2-B518-60EFA50BA506}" type="presParOf" srcId="{100DEFA4-DDB0-4648-8634-C9A7D16B8669}" destId="{6633F404-7B53-4E2E-BF02-F2BA48C2D6BF}" srcOrd="1" destOrd="0" presId="urn:microsoft.com/office/officeart/2005/8/layout/hierarchy4"/>
    <dgm:cxn modelId="{F267F750-C8E8-4798-97A6-26F3F8CEFA52}" type="presParOf" srcId="{400E0FAE-3555-466C-8EDB-9D77B6B58347}" destId="{8F7B11BD-DD3B-4FFD-A47E-7EBEBDFB2F07}" srcOrd="1" destOrd="0" presId="urn:microsoft.com/office/officeart/2005/8/layout/hierarchy4"/>
    <dgm:cxn modelId="{4EDABCC6-A594-45F5-857F-8DFCFDBD7C3D}" type="presParOf" srcId="{400E0FAE-3555-466C-8EDB-9D77B6B58347}" destId="{571F850C-29F5-42FE-A0A0-000A640C0366}" srcOrd="2" destOrd="0" presId="urn:microsoft.com/office/officeart/2005/8/layout/hierarchy4"/>
    <dgm:cxn modelId="{9C062C96-929C-4E23-8280-ED830BA6768A}" type="presParOf" srcId="{571F850C-29F5-42FE-A0A0-000A640C0366}" destId="{80CBA7C2-2A40-48CB-B234-6C72B8286DAB}" srcOrd="0" destOrd="0" presId="urn:microsoft.com/office/officeart/2005/8/layout/hierarchy4"/>
    <dgm:cxn modelId="{3245473F-C39C-42E0-B3BB-97B7CE8470FE}" type="presParOf" srcId="{571F850C-29F5-42FE-A0A0-000A640C0366}" destId="{3A658A64-2BA4-48B2-A0B2-294CB8827E40}" srcOrd="1" destOrd="0" presId="urn:microsoft.com/office/officeart/2005/8/layout/hierarchy4"/>
    <dgm:cxn modelId="{65C7D387-8394-4AAD-8B3B-97610904D895}" type="presParOf" srcId="{400E0FAE-3555-466C-8EDB-9D77B6B58347}" destId="{9BFA445C-9E8E-4355-BF91-0907814D39E3}" srcOrd="3" destOrd="0" presId="urn:microsoft.com/office/officeart/2005/8/layout/hierarchy4"/>
    <dgm:cxn modelId="{3BDF44AC-54B0-429C-99D5-94C2719D7B69}" type="presParOf" srcId="{400E0FAE-3555-466C-8EDB-9D77B6B58347}" destId="{E6865429-D39F-474F-8B2A-4418A7EFE03F}" srcOrd="4" destOrd="0" presId="urn:microsoft.com/office/officeart/2005/8/layout/hierarchy4"/>
    <dgm:cxn modelId="{51F9EBDE-ED1C-4D23-8012-42B1BAC19AB9}" type="presParOf" srcId="{E6865429-D39F-474F-8B2A-4418A7EFE03F}" destId="{F7A6074C-798D-4432-BE47-5F24F7206492}" srcOrd="0" destOrd="0" presId="urn:microsoft.com/office/officeart/2005/8/layout/hierarchy4"/>
    <dgm:cxn modelId="{20620BE2-0268-4383-ACFF-399EDDAB42B5}" type="presParOf" srcId="{E6865429-D39F-474F-8B2A-4418A7EFE03F}" destId="{361E7D79-7B2E-4B87-A478-00698BDEDDE7}" srcOrd="1" destOrd="0" presId="urn:microsoft.com/office/officeart/2005/8/layout/hierarchy4"/>
    <dgm:cxn modelId="{BD320332-7F49-4E79-A54C-471DE16D8497}" type="presParOf" srcId="{60E8AB4E-E083-4CFB-A8EC-576F8C247662}" destId="{137FA19D-87F3-40B4-AFCC-98369D735903}" srcOrd="1" destOrd="0" presId="urn:microsoft.com/office/officeart/2005/8/layout/hierarchy4"/>
    <dgm:cxn modelId="{6ED1AFBC-5498-4321-9A82-7CBE0A05B94F}" type="presParOf" srcId="{60E8AB4E-E083-4CFB-A8EC-576F8C247662}" destId="{43E6B53D-0F80-45CC-9863-BA66A23C530D}" srcOrd="2" destOrd="0" presId="urn:microsoft.com/office/officeart/2005/8/layout/hierarchy4"/>
    <dgm:cxn modelId="{83F99D31-DFDD-4952-85EA-8169C495F698}" type="presParOf" srcId="{43E6B53D-0F80-45CC-9863-BA66A23C530D}" destId="{58545A60-8553-43C6-898F-8CCFB5873826}" srcOrd="0" destOrd="0" presId="urn:microsoft.com/office/officeart/2005/8/layout/hierarchy4"/>
    <dgm:cxn modelId="{209F0181-7EE0-433D-BC5B-82AFE88899BD}" type="presParOf" srcId="{43E6B53D-0F80-45CC-9863-BA66A23C530D}" destId="{FC7A6196-75A4-4511-8861-EFC488961392}" srcOrd="1" destOrd="0" presId="urn:microsoft.com/office/officeart/2005/8/layout/hierarchy4"/>
    <dgm:cxn modelId="{D19661A3-0EE2-42C4-BE1A-8C4568B1C695}" type="presParOf" srcId="{43E6B53D-0F80-45CC-9863-BA66A23C530D}" destId="{7934637D-F6B7-499D-85B5-C5C2C54B0198}" srcOrd="2" destOrd="0" presId="urn:microsoft.com/office/officeart/2005/8/layout/hierarchy4"/>
    <dgm:cxn modelId="{C1C65E4D-5785-4B3A-A8B4-E6A91FE70059}" type="presParOf" srcId="{7934637D-F6B7-499D-85B5-C5C2C54B0198}" destId="{FF01918B-B334-4621-A357-4A061E7D1161}" srcOrd="0" destOrd="0" presId="urn:microsoft.com/office/officeart/2005/8/layout/hierarchy4"/>
    <dgm:cxn modelId="{27B807C7-0FEA-489C-9140-DC4C39D7D676}" type="presParOf" srcId="{FF01918B-B334-4621-A357-4A061E7D1161}" destId="{ED14F7E3-DFE4-43E6-B5EC-9A6419F780AD}" srcOrd="0" destOrd="0" presId="urn:microsoft.com/office/officeart/2005/8/layout/hierarchy4"/>
    <dgm:cxn modelId="{325F4BD3-69DE-4575-8042-63D5C5C837AC}" type="presParOf" srcId="{FF01918B-B334-4621-A357-4A061E7D1161}" destId="{F50B83F3-9613-4F6C-8955-C458091671B0}" srcOrd="1" destOrd="0" presId="urn:microsoft.com/office/officeart/2005/8/layout/hierarchy4"/>
    <dgm:cxn modelId="{DC41F690-F8EA-42E2-872F-D6518306A0E7}" type="presParOf" srcId="{7934637D-F6B7-499D-85B5-C5C2C54B0198}" destId="{E5F81FB0-B2D5-462D-B0B4-DDEE49DD995B}" srcOrd="1" destOrd="0" presId="urn:microsoft.com/office/officeart/2005/8/layout/hierarchy4"/>
    <dgm:cxn modelId="{62F8DC01-8131-41BA-9B02-2D5ED7192A86}" type="presParOf" srcId="{7934637D-F6B7-499D-85B5-C5C2C54B0198}" destId="{17C77263-65E3-46D2-863F-6A0C98D2AAA5}" srcOrd="2" destOrd="0" presId="urn:microsoft.com/office/officeart/2005/8/layout/hierarchy4"/>
    <dgm:cxn modelId="{43C2D3D0-A615-4EB8-928F-56303429F766}" type="presParOf" srcId="{17C77263-65E3-46D2-863F-6A0C98D2AAA5}" destId="{F9CE2EE4-33D0-4774-9A35-6C6671E9ECE6}" srcOrd="0" destOrd="0" presId="urn:microsoft.com/office/officeart/2005/8/layout/hierarchy4"/>
    <dgm:cxn modelId="{6E1686C9-C0F1-42F4-9D8C-6A192CD87AC4}" type="presParOf" srcId="{17C77263-65E3-46D2-863F-6A0C98D2AAA5}" destId="{3D1F2078-CDD0-4DB3-8167-70769C338501}" srcOrd="1" destOrd="0" presId="urn:microsoft.com/office/officeart/2005/8/layout/hierarchy4"/>
    <dgm:cxn modelId="{ACBCF3EC-8628-4B27-BC78-3908E1BB1027}" type="presParOf" srcId="{7934637D-F6B7-499D-85B5-C5C2C54B0198}" destId="{E4CCDCD8-08B1-42A6-A96B-74E23156CFC0}" srcOrd="3" destOrd="0" presId="urn:microsoft.com/office/officeart/2005/8/layout/hierarchy4"/>
    <dgm:cxn modelId="{3B3CC76B-B957-4A7B-86C7-AE8B44696B4C}" type="presParOf" srcId="{7934637D-F6B7-499D-85B5-C5C2C54B0198}" destId="{B06654DE-2161-47D5-8EB8-7F93BCED20F8}" srcOrd="4" destOrd="0" presId="urn:microsoft.com/office/officeart/2005/8/layout/hierarchy4"/>
    <dgm:cxn modelId="{D86D28C7-4887-4FD0-A456-5AC7A1FECFA3}" type="presParOf" srcId="{B06654DE-2161-47D5-8EB8-7F93BCED20F8}" destId="{D7E8B3A5-F281-4D26-843F-299915399482}" srcOrd="0" destOrd="0" presId="urn:microsoft.com/office/officeart/2005/8/layout/hierarchy4"/>
    <dgm:cxn modelId="{2E939B43-03D1-400C-9B3C-967FAFD2FD7A}" type="presParOf" srcId="{B06654DE-2161-47D5-8EB8-7F93BCED20F8}" destId="{57A40494-CD77-48C4-A183-2FBE7ED9ADA2}"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11C3BD-2097-4979-A58A-F1CA7D9D6B1B}" type="doc">
      <dgm:prSet loTypeId="urn:microsoft.com/office/officeart/2005/8/layout/hierarchy4" loCatId="list" qsTypeId="urn:microsoft.com/office/officeart/2005/8/quickstyle/simple1" qsCatId="simple" csTypeId="urn:microsoft.com/office/officeart/2005/8/colors/accent0_1" csCatId="mainScheme" phldr="1"/>
      <dgm:spPr/>
      <dgm:t>
        <a:bodyPr/>
        <a:lstStyle/>
        <a:p>
          <a:endParaRPr lang="en-GB"/>
        </a:p>
      </dgm:t>
    </dgm:pt>
    <dgm:pt modelId="{59538148-AA36-491F-935E-CA8DF2DF0F98}">
      <dgm:prSet custT="1"/>
      <dgm:spPr/>
      <dgm:t>
        <a:bodyPr/>
        <a:lstStyle/>
        <a:p>
          <a:pPr>
            <a:buNone/>
          </a:pPr>
          <a:r>
            <a:rPr lang="en-GB" sz="3600" b="1"/>
            <a:t>In-Training Apprentice Support</a:t>
          </a:r>
        </a:p>
      </dgm:t>
    </dgm:pt>
    <dgm:pt modelId="{2A56B540-233B-4089-950B-E163C50328F9}" type="parTrans" cxnId="{80ED9E70-5E10-4845-8E70-C853868A5F19}">
      <dgm:prSet/>
      <dgm:spPr/>
      <dgm:t>
        <a:bodyPr/>
        <a:lstStyle/>
        <a:p>
          <a:endParaRPr lang="en-GB"/>
        </a:p>
      </dgm:t>
    </dgm:pt>
    <dgm:pt modelId="{025D77DE-D90C-4000-8F9B-B33C94245E42}" type="sibTrans" cxnId="{80ED9E70-5E10-4845-8E70-C853868A5F19}">
      <dgm:prSet/>
      <dgm:spPr/>
      <dgm:t>
        <a:bodyPr/>
        <a:lstStyle/>
        <a:p>
          <a:endParaRPr lang="en-GB"/>
        </a:p>
      </dgm:t>
    </dgm:pt>
    <dgm:pt modelId="{B6F87A2E-3C33-4F5E-B3B8-4D3D6F744124}">
      <dgm:prSet/>
      <dgm:spPr/>
      <dgm:t>
        <a:bodyPr/>
        <a:lstStyle/>
        <a:p>
          <a:pPr>
            <a:buFont typeface="Arial" panose="020B0604020202020204" pitchFamily="34" charset="0"/>
            <a:buChar char="•"/>
          </a:pPr>
          <a:r>
            <a:rPr lang="en-GB"/>
            <a:t>Tailored onboarding experience</a:t>
          </a:r>
        </a:p>
      </dgm:t>
    </dgm:pt>
    <dgm:pt modelId="{70FB40A4-2C67-4BED-A05A-7DD37C6CB14C}" type="parTrans" cxnId="{79531855-39D8-4D4E-9A26-AAB54D399825}">
      <dgm:prSet/>
      <dgm:spPr/>
      <dgm:t>
        <a:bodyPr/>
        <a:lstStyle/>
        <a:p>
          <a:endParaRPr lang="en-GB"/>
        </a:p>
      </dgm:t>
    </dgm:pt>
    <dgm:pt modelId="{3421796C-C9B5-4767-98C7-E8C38FD2C723}" type="sibTrans" cxnId="{79531855-39D8-4D4E-9A26-AAB54D399825}">
      <dgm:prSet/>
      <dgm:spPr/>
      <dgm:t>
        <a:bodyPr/>
        <a:lstStyle/>
        <a:p>
          <a:endParaRPr lang="en-GB"/>
        </a:p>
      </dgm:t>
    </dgm:pt>
    <dgm:pt modelId="{6B626E08-9FFC-4EF3-AD23-625782D4C7EB}">
      <dgm:prSet/>
      <dgm:spPr/>
      <dgm:t>
        <a:bodyPr/>
        <a:lstStyle/>
        <a:p>
          <a:pPr>
            <a:buFont typeface="Arial" panose="020B0604020202020204" pitchFamily="34" charset="0"/>
            <a:buChar char="•"/>
          </a:pPr>
          <a:r>
            <a:rPr lang="en-GB"/>
            <a:t>Placement with suitable teams/line managers</a:t>
          </a:r>
        </a:p>
      </dgm:t>
    </dgm:pt>
    <dgm:pt modelId="{B040DF9D-31A4-4C5E-A2B5-6C6B63A2F1ED}" type="parTrans" cxnId="{44D7B29C-8BF9-4283-A990-F9B98296EAAC}">
      <dgm:prSet/>
      <dgm:spPr/>
      <dgm:t>
        <a:bodyPr/>
        <a:lstStyle/>
        <a:p>
          <a:endParaRPr lang="en-GB"/>
        </a:p>
      </dgm:t>
    </dgm:pt>
    <dgm:pt modelId="{A1FB5392-3F3C-4707-A4EE-670661AB7416}" type="sibTrans" cxnId="{44D7B29C-8BF9-4283-A990-F9B98296EAAC}">
      <dgm:prSet/>
      <dgm:spPr/>
      <dgm:t>
        <a:bodyPr/>
        <a:lstStyle/>
        <a:p>
          <a:endParaRPr lang="en-GB"/>
        </a:p>
      </dgm:t>
    </dgm:pt>
    <dgm:pt modelId="{DCB311CB-6951-4D34-BC0D-9C90F80D355D}">
      <dgm:prSet/>
      <dgm:spPr/>
      <dgm:t>
        <a:bodyPr/>
        <a:lstStyle/>
        <a:p>
          <a:pPr>
            <a:buFont typeface="Arial" panose="020B0604020202020204" pitchFamily="34" charset="0"/>
            <a:buChar char="•"/>
          </a:pPr>
          <a:r>
            <a:rPr lang="en-GB"/>
            <a:t>Role-aligned programme delivery</a:t>
          </a:r>
        </a:p>
      </dgm:t>
    </dgm:pt>
    <dgm:pt modelId="{61AA2A7B-6658-452A-9307-C8C2F102D1E5}" type="parTrans" cxnId="{C8841A0D-7088-43DB-9B44-AF3C45006495}">
      <dgm:prSet/>
      <dgm:spPr/>
      <dgm:t>
        <a:bodyPr/>
        <a:lstStyle/>
        <a:p>
          <a:endParaRPr lang="en-GB"/>
        </a:p>
      </dgm:t>
    </dgm:pt>
    <dgm:pt modelId="{AD8DDA05-7F3C-4F98-A377-0490E8704C00}" type="sibTrans" cxnId="{C8841A0D-7088-43DB-9B44-AF3C45006495}">
      <dgm:prSet/>
      <dgm:spPr/>
      <dgm:t>
        <a:bodyPr/>
        <a:lstStyle/>
        <a:p>
          <a:endParaRPr lang="en-GB"/>
        </a:p>
      </dgm:t>
    </dgm:pt>
    <dgm:pt modelId="{3D4C9E02-2946-4A9F-96A4-0791A559C92B}">
      <dgm:prSet/>
      <dgm:spPr/>
      <dgm:t>
        <a:bodyPr/>
        <a:lstStyle/>
        <a:p>
          <a:pPr>
            <a:buFont typeface="Arial" panose="020B0604020202020204" pitchFamily="34" charset="0"/>
            <a:buChar char="•"/>
          </a:pPr>
          <a:r>
            <a:rPr lang="en-GB"/>
            <a:t>Buddy/peer networks and wellbeing support</a:t>
          </a:r>
        </a:p>
      </dgm:t>
    </dgm:pt>
    <dgm:pt modelId="{7531E53A-E0D7-4A56-B726-3DD8C1592DCE}" type="parTrans" cxnId="{5A850ABC-7B3C-4EAE-B051-7847B90F6AF0}">
      <dgm:prSet/>
      <dgm:spPr/>
      <dgm:t>
        <a:bodyPr/>
        <a:lstStyle/>
        <a:p>
          <a:endParaRPr lang="en-GB"/>
        </a:p>
      </dgm:t>
    </dgm:pt>
    <dgm:pt modelId="{EE1B93A6-7B5F-4EAF-BEBD-88FA4B2B945F}" type="sibTrans" cxnId="{5A850ABC-7B3C-4EAE-B051-7847B90F6AF0}">
      <dgm:prSet/>
      <dgm:spPr/>
      <dgm:t>
        <a:bodyPr/>
        <a:lstStyle/>
        <a:p>
          <a:endParaRPr lang="en-GB"/>
        </a:p>
      </dgm:t>
    </dgm:pt>
    <dgm:pt modelId="{A4144EC5-D54C-4F1D-B978-F09785D4B373}">
      <dgm:prSet/>
      <dgm:spPr/>
      <dgm:t>
        <a:bodyPr/>
        <a:lstStyle/>
        <a:p>
          <a:pPr>
            <a:buFont typeface="Arial" panose="020B0604020202020204" pitchFamily="34" charset="0"/>
            <a:buChar char="•"/>
          </a:pPr>
          <a:r>
            <a:rPr lang="en-GB"/>
            <a:t>Formal and informal check-ins</a:t>
          </a:r>
        </a:p>
      </dgm:t>
    </dgm:pt>
    <dgm:pt modelId="{67047310-A82F-4717-8D8F-FAA03B77B1FA}" type="parTrans" cxnId="{BB91E4BC-156E-43D5-AFBD-094C0990BDCD}">
      <dgm:prSet/>
      <dgm:spPr/>
      <dgm:t>
        <a:bodyPr/>
        <a:lstStyle/>
        <a:p>
          <a:endParaRPr lang="en-GB"/>
        </a:p>
      </dgm:t>
    </dgm:pt>
    <dgm:pt modelId="{6721C346-65D8-41A6-9BD9-2D429E97CE23}" type="sibTrans" cxnId="{BB91E4BC-156E-43D5-AFBD-094C0990BDCD}">
      <dgm:prSet/>
      <dgm:spPr/>
      <dgm:t>
        <a:bodyPr/>
        <a:lstStyle/>
        <a:p>
          <a:endParaRPr lang="en-GB"/>
        </a:p>
      </dgm:t>
    </dgm:pt>
    <dgm:pt modelId="{9BD6508D-51F5-4D89-90A6-C785787913C3}" type="pres">
      <dgm:prSet presAssocID="{D611C3BD-2097-4979-A58A-F1CA7D9D6B1B}" presName="Name0" presStyleCnt="0">
        <dgm:presLayoutVars>
          <dgm:chPref val="1"/>
          <dgm:dir/>
          <dgm:animOne val="branch"/>
          <dgm:animLvl val="lvl"/>
          <dgm:resizeHandles/>
        </dgm:presLayoutVars>
      </dgm:prSet>
      <dgm:spPr/>
    </dgm:pt>
    <dgm:pt modelId="{1AF11457-C7D8-498D-8DD5-8C9CFF4867FE}" type="pres">
      <dgm:prSet presAssocID="{59538148-AA36-491F-935E-CA8DF2DF0F98}" presName="vertOne" presStyleCnt="0"/>
      <dgm:spPr/>
    </dgm:pt>
    <dgm:pt modelId="{00381938-8713-48C2-8E07-A19EEA74E232}" type="pres">
      <dgm:prSet presAssocID="{59538148-AA36-491F-935E-CA8DF2DF0F98}" presName="txOne" presStyleLbl="node0" presStyleIdx="0" presStyleCnt="1" custScaleY="44174">
        <dgm:presLayoutVars>
          <dgm:chPref val="3"/>
        </dgm:presLayoutVars>
      </dgm:prSet>
      <dgm:spPr/>
    </dgm:pt>
    <dgm:pt modelId="{C104C5FE-FB9A-40E9-B71A-1D13691EA778}" type="pres">
      <dgm:prSet presAssocID="{59538148-AA36-491F-935E-CA8DF2DF0F98}" presName="parTransOne" presStyleCnt="0"/>
      <dgm:spPr/>
    </dgm:pt>
    <dgm:pt modelId="{60E8AB4E-E083-4CFB-A8EC-576F8C247662}" type="pres">
      <dgm:prSet presAssocID="{59538148-AA36-491F-935E-CA8DF2DF0F98}" presName="horzOne" presStyleCnt="0"/>
      <dgm:spPr/>
    </dgm:pt>
    <dgm:pt modelId="{5C713638-2FD7-4D96-9914-5FEE76B292B3}" type="pres">
      <dgm:prSet presAssocID="{B6F87A2E-3C33-4F5E-B3B8-4D3D6F744124}" presName="vertTwo" presStyleCnt="0"/>
      <dgm:spPr/>
    </dgm:pt>
    <dgm:pt modelId="{46F00560-1871-473F-B3E3-35B02E5D4954}" type="pres">
      <dgm:prSet presAssocID="{B6F87A2E-3C33-4F5E-B3B8-4D3D6F744124}" presName="txTwo" presStyleLbl="node2" presStyleIdx="0" presStyleCnt="5">
        <dgm:presLayoutVars>
          <dgm:chPref val="3"/>
        </dgm:presLayoutVars>
      </dgm:prSet>
      <dgm:spPr/>
    </dgm:pt>
    <dgm:pt modelId="{8EA119AC-B47D-4B76-B6D7-39D8B3FBD348}" type="pres">
      <dgm:prSet presAssocID="{B6F87A2E-3C33-4F5E-B3B8-4D3D6F744124}" presName="horzTwo" presStyleCnt="0"/>
      <dgm:spPr/>
    </dgm:pt>
    <dgm:pt modelId="{6674055B-9FD7-4A0C-9A3F-880B0518953E}" type="pres">
      <dgm:prSet presAssocID="{3421796C-C9B5-4767-98C7-E8C38FD2C723}" presName="sibSpaceTwo" presStyleCnt="0"/>
      <dgm:spPr/>
    </dgm:pt>
    <dgm:pt modelId="{F634A75F-40C1-4118-A793-78802BE7FCB6}" type="pres">
      <dgm:prSet presAssocID="{6B626E08-9FFC-4EF3-AD23-625782D4C7EB}" presName="vertTwo" presStyleCnt="0"/>
      <dgm:spPr/>
    </dgm:pt>
    <dgm:pt modelId="{E2C8E054-A283-4103-88DF-76E840ECD6E0}" type="pres">
      <dgm:prSet presAssocID="{6B626E08-9FFC-4EF3-AD23-625782D4C7EB}" presName="txTwo" presStyleLbl="node2" presStyleIdx="1" presStyleCnt="5">
        <dgm:presLayoutVars>
          <dgm:chPref val="3"/>
        </dgm:presLayoutVars>
      </dgm:prSet>
      <dgm:spPr/>
    </dgm:pt>
    <dgm:pt modelId="{8487023E-B5DE-4989-A56C-E395FCE545DD}" type="pres">
      <dgm:prSet presAssocID="{6B626E08-9FFC-4EF3-AD23-625782D4C7EB}" presName="horzTwo" presStyleCnt="0"/>
      <dgm:spPr/>
    </dgm:pt>
    <dgm:pt modelId="{A9159EC7-729A-43D9-8CA2-9CE5251F1406}" type="pres">
      <dgm:prSet presAssocID="{A1FB5392-3F3C-4707-A4EE-670661AB7416}" presName="sibSpaceTwo" presStyleCnt="0"/>
      <dgm:spPr/>
    </dgm:pt>
    <dgm:pt modelId="{AE514E72-8E16-4100-8ECB-4237C0E7D7D4}" type="pres">
      <dgm:prSet presAssocID="{DCB311CB-6951-4D34-BC0D-9C90F80D355D}" presName="vertTwo" presStyleCnt="0"/>
      <dgm:spPr/>
    </dgm:pt>
    <dgm:pt modelId="{8B6FC5A6-7D41-4A1B-B49F-C63A75E92285}" type="pres">
      <dgm:prSet presAssocID="{DCB311CB-6951-4D34-BC0D-9C90F80D355D}" presName="txTwo" presStyleLbl="node2" presStyleIdx="2" presStyleCnt="5">
        <dgm:presLayoutVars>
          <dgm:chPref val="3"/>
        </dgm:presLayoutVars>
      </dgm:prSet>
      <dgm:spPr/>
    </dgm:pt>
    <dgm:pt modelId="{6B75C043-8B3F-4B9F-A4F1-1BAABE3F0BB6}" type="pres">
      <dgm:prSet presAssocID="{DCB311CB-6951-4D34-BC0D-9C90F80D355D}" presName="horzTwo" presStyleCnt="0"/>
      <dgm:spPr/>
    </dgm:pt>
    <dgm:pt modelId="{4EE0B27B-E3F9-4DCE-86BA-E93703C9C81F}" type="pres">
      <dgm:prSet presAssocID="{AD8DDA05-7F3C-4F98-A377-0490E8704C00}" presName="sibSpaceTwo" presStyleCnt="0"/>
      <dgm:spPr/>
    </dgm:pt>
    <dgm:pt modelId="{CAD5E86F-4265-4156-B7A5-84CB70E8AD46}" type="pres">
      <dgm:prSet presAssocID="{3D4C9E02-2946-4A9F-96A4-0791A559C92B}" presName="vertTwo" presStyleCnt="0"/>
      <dgm:spPr/>
    </dgm:pt>
    <dgm:pt modelId="{09E47E3F-1A25-42CE-95EC-4DDDCCE9D092}" type="pres">
      <dgm:prSet presAssocID="{3D4C9E02-2946-4A9F-96A4-0791A559C92B}" presName="txTwo" presStyleLbl="node2" presStyleIdx="3" presStyleCnt="5">
        <dgm:presLayoutVars>
          <dgm:chPref val="3"/>
        </dgm:presLayoutVars>
      </dgm:prSet>
      <dgm:spPr/>
    </dgm:pt>
    <dgm:pt modelId="{1636A338-0018-4236-B19F-317851B617CA}" type="pres">
      <dgm:prSet presAssocID="{3D4C9E02-2946-4A9F-96A4-0791A559C92B}" presName="horzTwo" presStyleCnt="0"/>
      <dgm:spPr/>
    </dgm:pt>
    <dgm:pt modelId="{D3A65A16-B2C5-4E93-8313-D54986554056}" type="pres">
      <dgm:prSet presAssocID="{EE1B93A6-7B5F-4EAF-BEBD-88FA4B2B945F}" presName="sibSpaceTwo" presStyleCnt="0"/>
      <dgm:spPr/>
    </dgm:pt>
    <dgm:pt modelId="{731C0FDC-61B6-4897-B318-D0949ED96D76}" type="pres">
      <dgm:prSet presAssocID="{A4144EC5-D54C-4F1D-B978-F09785D4B373}" presName="vertTwo" presStyleCnt="0"/>
      <dgm:spPr/>
    </dgm:pt>
    <dgm:pt modelId="{202D79D6-184C-473A-B10D-2C4C703238E8}" type="pres">
      <dgm:prSet presAssocID="{A4144EC5-D54C-4F1D-B978-F09785D4B373}" presName="txTwo" presStyleLbl="node2" presStyleIdx="4" presStyleCnt="5">
        <dgm:presLayoutVars>
          <dgm:chPref val="3"/>
        </dgm:presLayoutVars>
      </dgm:prSet>
      <dgm:spPr/>
    </dgm:pt>
    <dgm:pt modelId="{CEB55BE0-B5E2-49AA-82AE-F8ABFF48C5EF}" type="pres">
      <dgm:prSet presAssocID="{A4144EC5-D54C-4F1D-B978-F09785D4B373}" presName="horzTwo" presStyleCnt="0"/>
      <dgm:spPr/>
    </dgm:pt>
  </dgm:ptLst>
  <dgm:cxnLst>
    <dgm:cxn modelId="{C8841A0D-7088-43DB-9B44-AF3C45006495}" srcId="{59538148-AA36-491F-935E-CA8DF2DF0F98}" destId="{DCB311CB-6951-4D34-BC0D-9C90F80D355D}" srcOrd="2" destOrd="0" parTransId="{61AA2A7B-6658-452A-9307-C8C2F102D1E5}" sibTransId="{AD8DDA05-7F3C-4F98-A377-0490E8704C00}"/>
    <dgm:cxn modelId="{C28BF821-07FA-4F63-847E-D4D934EA3FFC}" type="presOf" srcId="{6B626E08-9FFC-4EF3-AD23-625782D4C7EB}" destId="{E2C8E054-A283-4103-88DF-76E840ECD6E0}" srcOrd="0" destOrd="0" presId="urn:microsoft.com/office/officeart/2005/8/layout/hierarchy4"/>
    <dgm:cxn modelId="{80ED9E70-5E10-4845-8E70-C853868A5F19}" srcId="{D611C3BD-2097-4979-A58A-F1CA7D9D6B1B}" destId="{59538148-AA36-491F-935E-CA8DF2DF0F98}" srcOrd="0" destOrd="0" parTransId="{2A56B540-233B-4089-950B-E163C50328F9}" sibTransId="{025D77DE-D90C-4000-8F9B-B33C94245E42}"/>
    <dgm:cxn modelId="{67999B72-2AE3-4CC5-8465-E55DA696713C}" type="presOf" srcId="{DCB311CB-6951-4D34-BC0D-9C90F80D355D}" destId="{8B6FC5A6-7D41-4A1B-B49F-C63A75E92285}" srcOrd="0" destOrd="0" presId="urn:microsoft.com/office/officeart/2005/8/layout/hierarchy4"/>
    <dgm:cxn modelId="{79531855-39D8-4D4E-9A26-AAB54D399825}" srcId="{59538148-AA36-491F-935E-CA8DF2DF0F98}" destId="{B6F87A2E-3C33-4F5E-B3B8-4D3D6F744124}" srcOrd="0" destOrd="0" parTransId="{70FB40A4-2C67-4BED-A05A-7DD37C6CB14C}" sibTransId="{3421796C-C9B5-4767-98C7-E8C38FD2C723}"/>
    <dgm:cxn modelId="{601A3176-CA7F-4B8F-87E2-1789376937A3}" type="presOf" srcId="{3D4C9E02-2946-4A9F-96A4-0791A559C92B}" destId="{09E47E3F-1A25-42CE-95EC-4DDDCCE9D092}" srcOrd="0" destOrd="0" presId="urn:microsoft.com/office/officeart/2005/8/layout/hierarchy4"/>
    <dgm:cxn modelId="{79768882-79CF-417A-983D-3B6601D33C4C}" type="presOf" srcId="{59538148-AA36-491F-935E-CA8DF2DF0F98}" destId="{00381938-8713-48C2-8E07-A19EEA74E232}" srcOrd="0" destOrd="0" presId="urn:microsoft.com/office/officeart/2005/8/layout/hierarchy4"/>
    <dgm:cxn modelId="{2C526C89-2872-4B75-AB14-3204D72E3410}" type="presOf" srcId="{D611C3BD-2097-4979-A58A-F1CA7D9D6B1B}" destId="{9BD6508D-51F5-4D89-90A6-C785787913C3}" srcOrd="0" destOrd="0" presId="urn:microsoft.com/office/officeart/2005/8/layout/hierarchy4"/>
    <dgm:cxn modelId="{44D7B29C-8BF9-4283-A990-F9B98296EAAC}" srcId="{59538148-AA36-491F-935E-CA8DF2DF0F98}" destId="{6B626E08-9FFC-4EF3-AD23-625782D4C7EB}" srcOrd="1" destOrd="0" parTransId="{B040DF9D-31A4-4C5E-A2B5-6C6B63A2F1ED}" sibTransId="{A1FB5392-3F3C-4707-A4EE-670661AB7416}"/>
    <dgm:cxn modelId="{1B4607A1-FCE1-4856-92D6-1271E8C85C01}" type="presOf" srcId="{A4144EC5-D54C-4F1D-B978-F09785D4B373}" destId="{202D79D6-184C-473A-B10D-2C4C703238E8}" srcOrd="0" destOrd="0" presId="urn:microsoft.com/office/officeart/2005/8/layout/hierarchy4"/>
    <dgm:cxn modelId="{5A850ABC-7B3C-4EAE-B051-7847B90F6AF0}" srcId="{59538148-AA36-491F-935E-CA8DF2DF0F98}" destId="{3D4C9E02-2946-4A9F-96A4-0791A559C92B}" srcOrd="3" destOrd="0" parTransId="{7531E53A-E0D7-4A56-B726-3DD8C1592DCE}" sibTransId="{EE1B93A6-7B5F-4EAF-BEBD-88FA4B2B945F}"/>
    <dgm:cxn modelId="{BB91E4BC-156E-43D5-AFBD-094C0990BDCD}" srcId="{59538148-AA36-491F-935E-CA8DF2DF0F98}" destId="{A4144EC5-D54C-4F1D-B978-F09785D4B373}" srcOrd="4" destOrd="0" parTransId="{67047310-A82F-4717-8D8F-FAA03B77B1FA}" sibTransId="{6721C346-65D8-41A6-9BD9-2D429E97CE23}"/>
    <dgm:cxn modelId="{59D6E3F8-B1D5-467A-B9C8-BE6450EB6CD5}" type="presOf" srcId="{B6F87A2E-3C33-4F5E-B3B8-4D3D6F744124}" destId="{46F00560-1871-473F-B3E3-35B02E5D4954}" srcOrd="0" destOrd="0" presId="urn:microsoft.com/office/officeart/2005/8/layout/hierarchy4"/>
    <dgm:cxn modelId="{79D28C86-4BA0-425B-8E82-25C061A8BDDE}" type="presParOf" srcId="{9BD6508D-51F5-4D89-90A6-C785787913C3}" destId="{1AF11457-C7D8-498D-8DD5-8C9CFF4867FE}" srcOrd="0" destOrd="0" presId="urn:microsoft.com/office/officeart/2005/8/layout/hierarchy4"/>
    <dgm:cxn modelId="{690760C1-5079-44A4-9C40-99787D99A4A1}" type="presParOf" srcId="{1AF11457-C7D8-498D-8DD5-8C9CFF4867FE}" destId="{00381938-8713-48C2-8E07-A19EEA74E232}" srcOrd="0" destOrd="0" presId="urn:microsoft.com/office/officeart/2005/8/layout/hierarchy4"/>
    <dgm:cxn modelId="{234F178C-6C69-4017-AE8A-EE683D10C8C2}" type="presParOf" srcId="{1AF11457-C7D8-498D-8DD5-8C9CFF4867FE}" destId="{C104C5FE-FB9A-40E9-B71A-1D13691EA778}" srcOrd="1" destOrd="0" presId="urn:microsoft.com/office/officeart/2005/8/layout/hierarchy4"/>
    <dgm:cxn modelId="{BAD46B5C-E0D8-4D4F-BCD2-472E93B16486}" type="presParOf" srcId="{1AF11457-C7D8-498D-8DD5-8C9CFF4867FE}" destId="{60E8AB4E-E083-4CFB-A8EC-576F8C247662}" srcOrd="2" destOrd="0" presId="urn:microsoft.com/office/officeart/2005/8/layout/hierarchy4"/>
    <dgm:cxn modelId="{A4D97F5E-FF26-4CEE-9834-A01AB41AE618}" type="presParOf" srcId="{60E8AB4E-E083-4CFB-A8EC-576F8C247662}" destId="{5C713638-2FD7-4D96-9914-5FEE76B292B3}" srcOrd="0" destOrd="0" presId="urn:microsoft.com/office/officeart/2005/8/layout/hierarchy4"/>
    <dgm:cxn modelId="{DA954842-C522-477D-901A-3030D776DD0B}" type="presParOf" srcId="{5C713638-2FD7-4D96-9914-5FEE76B292B3}" destId="{46F00560-1871-473F-B3E3-35B02E5D4954}" srcOrd="0" destOrd="0" presId="urn:microsoft.com/office/officeart/2005/8/layout/hierarchy4"/>
    <dgm:cxn modelId="{039DCC11-AFFA-4A92-B1E4-ABBFBE59FCBB}" type="presParOf" srcId="{5C713638-2FD7-4D96-9914-5FEE76B292B3}" destId="{8EA119AC-B47D-4B76-B6D7-39D8B3FBD348}" srcOrd="1" destOrd="0" presId="urn:microsoft.com/office/officeart/2005/8/layout/hierarchy4"/>
    <dgm:cxn modelId="{76FBA92B-AD5F-43F2-98A0-4DEE5126955D}" type="presParOf" srcId="{60E8AB4E-E083-4CFB-A8EC-576F8C247662}" destId="{6674055B-9FD7-4A0C-9A3F-880B0518953E}" srcOrd="1" destOrd="0" presId="urn:microsoft.com/office/officeart/2005/8/layout/hierarchy4"/>
    <dgm:cxn modelId="{4BCE9FAC-FCA9-4417-896B-95BAE53E52AC}" type="presParOf" srcId="{60E8AB4E-E083-4CFB-A8EC-576F8C247662}" destId="{F634A75F-40C1-4118-A793-78802BE7FCB6}" srcOrd="2" destOrd="0" presId="urn:microsoft.com/office/officeart/2005/8/layout/hierarchy4"/>
    <dgm:cxn modelId="{80DDE9C8-FCAD-4975-AF3B-EDBA24F3CF71}" type="presParOf" srcId="{F634A75F-40C1-4118-A793-78802BE7FCB6}" destId="{E2C8E054-A283-4103-88DF-76E840ECD6E0}" srcOrd="0" destOrd="0" presId="urn:microsoft.com/office/officeart/2005/8/layout/hierarchy4"/>
    <dgm:cxn modelId="{5AE03D61-8FC3-4CC2-9DFE-3C1CB7216AF9}" type="presParOf" srcId="{F634A75F-40C1-4118-A793-78802BE7FCB6}" destId="{8487023E-B5DE-4989-A56C-E395FCE545DD}" srcOrd="1" destOrd="0" presId="urn:microsoft.com/office/officeart/2005/8/layout/hierarchy4"/>
    <dgm:cxn modelId="{38F44863-ED98-43D7-89D0-E7ACF3D2A750}" type="presParOf" srcId="{60E8AB4E-E083-4CFB-A8EC-576F8C247662}" destId="{A9159EC7-729A-43D9-8CA2-9CE5251F1406}" srcOrd="3" destOrd="0" presId="urn:microsoft.com/office/officeart/2005/8/layout/hierarchy4"/>
    <dgm:cxn modelId="{9E5F67E4-F9AB-4AE7-8643-270B2646A649}" type="presParOf" srcId="{60E8AB4E-E083-4CFB-A8EC-576F8C247662}" destId="{AE514E72-8E16-4100-8ECB-4237C0E7D7D4}" srcOrd="4" destOrd="0" presId="urn:microsoft.com/office/officeart/2005/8/layout/hierarchy4"/>
    <dgm:cxn modelId="{A1E78903-2570-434E-A7C1-4F5868D127B1}" type="presParOf" srcId="{AE514E72-8E16-4100-8ECB-4237C0E7D7D4}" destId="{8B6FC5A6-7D41-4A1B-B49F-C63A75E92285}" srcOrd="0" destOrd="0" presId="urn:microsoft.com/office/officeart/2005/8/layout/hierarchy4"/>
    <dgm:cxn modelId="{3F644526-B5CC-4818-8C41-87F5DF137B13}" type="presParOf" srcId="{AE514E72-8E16-4100-8ECB-4237C0E7D7D4}" destId="{6B75C043-8B3F-4B9F-A4F1-1BAABE3F0BB6}" srcOrd="1" destOrd="0" presId="urn:microsoft.com/office/officeart/2005/8/layout/hierarchy4"/>
    <dgm:cxn modelId="{9A26FC59-2607-4C70-8028-B3414B058A4B}" type="presParOf" srcId="{60E8AB4E-E083-4CFB-A8EC-576F8C247662}" destId="{4EE0B27B-E3F9-4DCE-86BA-E93703C9C81F}" srcOrd="5" destOrd="0" presId="urn:microsoft.com/office/officeart/2005/8/layout/hierarchy4"/>
    <dgm:cxn modelId="{183E152D-0756-4D8C-8F4D-383D458BAA24}" type="presParOf" srcId="{60E8AB4E-E083-4CFB-A8EC-576F8C247662}" destId="{CAD5E86F-4265-4156-B7A5-84CB70E8AD46}" srcOrd="6" destOrd="0" presId="urn:microsoft.com/office/officeart/2005/8/layout/hierarchy4"/>
    <dgm:cxn modelId="{4249B9D8-632D-4749-A6B3-1C2E5A8D5ED6}" type="presParOf" srcId="{CAD5E86F-4265-4156-B7A5-84CB70E8AD46}" destId="{09E47E3F-1A25-42CE-95EC-4DDDCCE9D092}" srcOrd="0" destOrd="0" presId="urn:microsoft.com/office/officeart/2005/8/layout/hierarchy4"/>
    <dgm:cxn modelId="{B85D9373-421D-460C-8A1B-DB735C2A8690}" type="presParOf" srcId="{CAD5E86F-4265-4156-B7A5-84CB70E8AD46}" destId="{1636A338-0018-4236-B19F-317851B617CA}" srcOrd="1" destOrd="0" presId="urn:microsoft.com/office/officeart/2005/8/layout/hierarchy4"/>
    <dgm:cxn modelId="{7E40DECB-FCF5-4F41-9898-7C04D03256A9}" type="presParOf" srcId="{60E8AB4E-E083-4CFB-A8EC-576F8C247662}" destId="{D3A65A16-B2C5-4E93-8313-D54986554056}" srcOrd="7" destOrd="0" presId="urn:microsoft.com/office/officeart/2005/8/layout/hierarchy4"/>
    <dgm:cxn modelId="{180E117A-0E24-4684-940C-FC7F47245226}" type="presParOf" srcId="{60E8AB4E-E083-4CFB-A8EC-576F8C247662}" destId="{731C0FDC-61B6-4897-B318-D0949ED96D76}" srcOrd="8" destOrd="0" presId="urn:microsoft.com/office/officeart/2005/8/layout/hierarchy4"/>
    <dgm:cxn modelId="{C55063C4-5F8D-4E85-91C0-A0F3AAEFD224}" type="presParOf" srcId="{731C0FDC-61B6-4897-B318-D0949ED96D76}" destId="{202D79D6-184C-473A-B10D-2C4C703238E8}" srcOrd="0" destOrd="0" presId="urn:microsoft.com/office/officeart/2005/8/layout/hierarchy4"/>
    <dgm:cxn modelId="{45E7A9BD-7B06-42F6-8D7D-C8FF7FDB9177}" type="presParOf" srcId="{731C0FDC-61B6-4897-B318-D0949ED96D76}" destId="{CEB55BE0-B5E2-49AA-82AE-F8ABFF48C5EF}"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11C3BD-2097-4979-A58A-F1CA7D9D6B1B}" type="doc">
      <dgm:prSet loTypeId="urn:microsoft.com/office/officeart/2005/8/layout/hierarchy4" loCatId="list" qsTypeId="urn:microsoft.com/office/officeart/2005/8/quickstyle/simple1" qsCatId="simple" csTypeId="urn:microsoft.com/office/officeart/2005/8/colors/accent0_1" csCatId="mainScheme" phldr="1"/>
      <dgm:spPr/>
      <dgm:t>
        <a:bodyPr/>
        <a:lstStyle/>
        <a:p>
          <a:endParaRPr lang="en-GB"/>
        </a:p>
      </dgm:t>
    </dgm:pt>
    <dgm:pt modelId="{59538148-AA36-491F-935E-CA8DF2DF0F98}">
      <dgm:prSet custT="1"/>
      <dgm:spPr/>
      <dgm:t>
        <a:bodyPr/>
        <a:lstStyle/>
        <a:p>
          <a:pPr>
            <a:buNone/>
          </a:pPr>
          <a:r>
            <a:rPr lang="fr-FR" sz="4400" b="1">
              <a:solidFill>
                <a:schemeClr val="tx1"/>
              </a:solidFill>
            </a:rPr>
            <a:t>Post-Qualification &amp; Progression Support</a:t>
          </a:r>
          <a:endParaRPr lang="en-GB" sz="4400" b="1">
            <a:solidFill>
              <a:schemeClr val="tx1"/>
            </a:solidFill>
          </a:endParaRPr>
        </a:p>
      </dgm:t>
    </dgm:pt>
    <dgm:pt modelId="{2A56B540-233B-4089-950B-E163C50328F9}" type="parTrans" cxnId="{80ED9E70-5E10-4845-8E70-C853868A5F19}">
      <dgm:prSet/>
      <dgm:spPr/>
      <dgm:t>
        <a:bodyPr/>
        <a:lstStyle/>
        <a:p>
          <a:endParaRPr lang="en-GB"/>
        </a:p>
      </dgm:t>
    </dgm:pt>
    <dgm:pt modelId="{025D77DE-D90C-4000-8F9B-B33C94245E42}" type="sibTrans" cxnId="{80ED9E70-5E10-4845-8E70-C853868A5F19}">
      <dgm:prSet/>
      <dgm:spPr/>
      <dgm:t>
        <a:bodyPr/>
        <a:lstStyle/>
        <a:p>
          <a:endParaRPr lang="en-GB"/>
        </a:p>
      </dgm:t>
    </dgm:pt>
    <dgm:pt modelId="{867AB715-046A-4BEA-A3F5-C643BD8F5714}">
      <dgm:prSet/>
      <dgm:spPr/>
      <dgm:t>
        <a:bodyPr/>
        <a:lstStyle/>
        <a:p>
          <a:pPr>
            <a:buFont typeface="Arial" panose="020B0604020202020204" pitchFamily="34" charset="0"/>
            <a:buChar char="•"/>
          </a:pPr>
          <a:r>
            <a:rPr lang="en-GB"/>
            <a:t>Career planning conversations 3–6 months before end of programme</a:t>
          </a:r>
        </a:p>
      </dgm:t>
    </dgm:pt>
    <dgm:pt modelId="{8DE5F22E-9E87-4E7A-90EF-B90CE42F26FD}" type="parTrans" cxnId="{18105838-275B-441A-A114-D2C4D0810E33}">
      <dgm:prSet/>
      <dgm:spPr/>
      <dgm:t>
        <a:bodyPr/>
        <a:lstStyle/>
        <a:p>
          <a:endParaRPr lang="en-GB"/>
        </a:p>
      </dgm:t>
    </dgm:pt>
    <dgm:pt modelId="{9FDC405B-64D2-4B60-A772-013C759D16EE}" type="sibTrans" cxnId="{18105838-275B-441A-A114-D2C4D0810E33}">
      <dgm:prSet/>
      <dgm:spPr/>
      <dgm:t>
        <a:bodyPr/>
        <a:lstStyle/>
        <a:p>
          <a:endParaRPr lang="en-GB"/>
        </a:p>
      </dgm:t>
    </dgm:pt>
    <dgm:pt modelId="{546C8FF1-C397-4B13-9A09-2FE4F95D8AB3}">
      <dgm:prSet/>
      <dgm:spPr/>
      <dgm:t>
        <a:bodyPr/>
        <a:lstStyle/>
        <a:p>
          <a:pPr>
            <a:buFont typeface="Arial" panose="020B0604020202020204" pitchFamily="34" charset="0"/>
            <a:buChar char="•"/>
          </a:pPr>
          <a:r>
            <a:rPr lang="en-GB"/>
            <a:t>Signposting to further learning and internal opportunities</a:t>
          </a:r>
        </a:p>
      </dgm:t>
    </dgm:pt>
    <dgm:pt modelId="{C4595469-3309-4B45-9C9A-3D9043352395}" type="parTrans" cxnId="{419D33E0-FE60-479A-98EC-EB979DF02787}">
      <dgm:prSet/>
      <dgm:spPr/>
      <dgm:t>
        <a:bodyPr/>
        <a:lstStyle/>
        <a:p>
          <a:endParaRPr lang="en-GB"/>
        </a:p>
      </dgm:t>
    </dgm:pt>
    <dgm:pt modelId="{F1A3C6B8-086B-4EBC-9EEC-344FAC0B0D47}" type="sibTrans" cxnId="{419D33E0-FE60-479A-98EC-EB979DF02787}">
      <dgm:prSet/>
      <dgm:spPr/>
      <dgm:t>
        <a:bodyPr/>
        <a:lstStyle/>
        <a:p>
          <a:endParaRPr lang="en-GB"/>
        </a:p>
      </dgm:t>
    </dgm:pt>
    <dgm:pt modelId="{9F3CEEBF-9BC2-4B20-8271-A21AE76F591A}">
      <dgm:prSet/>
      <dgm:spPr/>
      <dgm:t>
        <a:bodyPr/>
        <a:lstStyle/>
        <a:p>
          <a:pPr>
            <a:buFont typeface="Arial" panose="020B0604020202020204" pitchFamily="34" charset="0"/>
            <a:buChar char="•"/>
          </a:pPr>
          <a:r>
            <a:rPr lang="en-GB"/>
            <a:t>CV/interview prep support</a:t>
          </a:r>
        </a:p>
      </dgm:t>
    </dgm:pt>
    <dgm:pt modelId="{7F4ADF19-5328-4160-8A27-877FEC4417A9}" type="parTrans" cxnId="{292A2372-B1EE-4A3B-9565-1CD25F49CD9F}">
      <dgm:prSet/>
      <dgm:spPr/>
      <dgm:t>
        <a:bodyPr/>
        <a:lstStyle/>
        <a:p>
          <a:endParaRPr lang="en-GB"/>
        </a:p>
      </dgm:t>
    </dgm:pt>
    <dgm:pt modelId="{7B0C6A97-6AA1-4EBE-9D03-8A194E044360}" type="sibTrans" cxnId="{292A2372-B1EE-4A3B-9565-1CD25F49CD9F}">
      <dgm:prSet/>
      <dgm:spPr/>
      <dgm:t>
        <a:bodyPr/>
        <a:lstStyle/>
        <a:p>
          <a:endParaRPr lang="en-GB"/>
        </a:p>
      </dgm:t>
    </dgm:pt>
    <dgm:pt modelId="{2FD93C5E-73C4-497A-90FA-7594DCF493E1}">
      <dgm:prSet/>
      <dgm:spPr/>
      <dgm:t>
        <a:bodyPr/>
        <a:lstStyle/>
        <a:p>
          <a:pPr>
            <a:buFont typeface="Arial" panose="020B0604020202020204" pitchFamily="34" charset="0"/>
            <a:buChar char="•"/>
          </a:pPr>
          <a:r>
            <a:rPr lang="en-GB"/>
            <a:t>Alumni engagement – 6-month post-programme check-ins</a:t>
          </a:r>
        </a:p>
      </dgm:t>
    </dgm:pt>
    <dgm:pt modelId="{E89692D9-3BB2-46CD-80BD-5D97FDAD4D0F}" type="parTrans" cxnId="{CCA94538-6B2F-4C80-AA06-09669177C1AC}">
      <dgm:prSet/>
      <dgm:spPr/>
      <dgm:t>
        <a:bodyPr/>
        <a:lstStyle/>
        <a:p>
          <a:endParaRPr lang="en-GB"/>
        </a:p>
      </dgm:t>
    </dgm:pt>
    <dgm:pt modelId="{5D8F6E72-E90C-4FE6-97E9-6F2D6068931A}" type="sibTrans" cxnId="{CCA94538-6B2F-4C80-AA06-09669177C1AC}">
      <dgm:prSet/>
      <dgm:spPr/>
      <dgm:t>
        <a:bodyPr/>
        <a:lstStyle/>
        <a:p>
          <a:endParaRPr lang="en-GB"/>
        </a:p>
      </dgm:t>
    </dgm:pt>
    <dgm:pt modelId="{9BD6508D-51F5-4D89-90A6-C785787913C3}" type="pres">
      <dgm:prSet presAssocID="{D611C3BD-2097-4979-A58A-F1CA7D9D6B1B}" presName="Name0" presStyleCnt="0">
        <dgm:presLayoutVars>
          <dgm:chPref val="1"/>
          <dgm:dir/>
          <dgm:animOne val="branch"/>
          <dgm:animLvl val="lvl"/>
          <dgm:resizeHandles/>
        </dgm:presLayoutVars>
      </dgm:prSet>
      <dgm:spPr/>
    </dgm:pt>
    <dgm:pt modelId="{1AF11457-C7D8-498D-8DD5-8C9CFF4867FE}" type="pres">
      <dgm:prSet presAssocID="{59538148-AA36-491F-935E-CA8DF2DF0F98}" presName="vertOne" presStyleCnt="0"/>
      <dgm:spPr/>
    </dgm:pt>
    <dgm:pt modelId="{00381938-8713-48C2-8E07-A19EEA74E232}" type="pres">
      <dgm:prSet presAssocID="{59538148-AA36-491F-935E-CA8DF2DF0F98}" presName="txOne" presStyleLbl="node0" presStyleIdx="0" presStyleCnt="1" custScaleY="44174">
        <dgm:presLayoutVars>
          <dgm:chPref val="3"/>
        </dgm:presLayoutVars>
      </dgm:prSet>
      <dgm:spPr/>
    </dgm:pt>
    <dgm:pt modelId="{F788C107-91C5-4F15-B14D-AE53CF6D9066}" type="pres">
      <dgm:prSet presAssocID="{59538148-AA36-491F-935E-CA8DF2DF0F98}" presName="parTransOne" presStyleCnt="0"/>
      <dgm:spPr/>
    </dgm:pt>
    <dgm:pt modelId="{60E8AB4E-E083-4CFB-A8EC-576F8C247662}" type="pres">
      <dgm:prSet presAssocID="{59538148-AA36-491F-935E-CA8DF2DF0F98}" presName="horzOne" presStyleCnt="0"/>
      <dgm:spPr/>
    </dgm:pt>
    <dgm:pt modelId="{46638629-D8B9-4689-8AD4-35A3305B2E8A}" type="pres">
      <dgm:prSet presAssocID="{867AB715-046A-4BEA-A3F5-C643BD8F5714}" presName="vertTwo" presStyleCnt="0"/>
      <dgm:spPr/>
    </dgm:pt>
    <dgm:pt modelId="{265CAEA6-B488-4CC0-86A1-2FC7A9E5E647}" type="pres">
      <dgm:prSet presAssocID="{867AB715-046A-4BEA-A3F5-C643BD8F5714}" presName="txTwo" presStyleLbl="node2" presStyleIdx="0" presStyleCnt="4">
        <dgm:presLayoutVars>
          <dgm:chPref val="3"/>
        </dgm:presLayoutVars>
      </dgm:prSet>
      <dgm:spPr/>
    </dgm:pt>
    <dgm:pt modelId="{DA4A4FE9-6A83-4D65-9CEC-8F3CEAB5A84F}" type="pres">
      <dgm:prSet presAssocID="{867AB715-046A-4BEA-A3F5-C643BD8F5714}" presName="horzTwo" presStyleCnt="0"/>
      <dgm:spPr/>
    </dgm:pt>
    <dgm:pt modelId="{F4CEC656-B6DB-4520-9281-36D62ED0F649}" type="pres">
      <dgm:prSet presAssocID="{9FDC405B-64D2-4B60-A772-013C759D16EE}" presName="sibSpaceTwo" presStyleCnt="0"/>
      <dgm:spPr/>
    </dgm:pt>
    <dgm:pt modelId="{C63F8FAD-4EB3-448C-8BB3-274F28EC9787}" type="pres">
      <dgm:prSet presAssocID="{546C8FF1-C397-4B13-9A09-2FE4F95D8AB3}" presName="vertTwo" presStyleCnt="0"/>
      <dgm:spPr/>
    </dgm:pt>
    <dgm:pt modelId="{A3596FE6-FD97-4A03-B867-0CEB160D5D8D}" type="pres">
      <dgm:prSet presAssocID="{546C8FF1-C397-4B13-9A09-2FE4F95D8AB3}" presName="txTwo" presStyleLbl="node2" presStyleIdx="1" presStyleCnt="4">
        <dgm:presLayoutVars>
          <dgm:chPref val="3"/>
        </dgm:presLayoutVars>
      </dgm:prSet>
      <dgm:spPr/>
    </dgm:pt>
    <dgm:pt modelId="{674FF80E-EFB3-426E-A44A-A2D4FB33546D}" type="pres">
      <dgm:prSet presAssocID="{546C8FF1-C397-4B13-9A09-2FE4F95D8AB3}" presName="horzTwo" presStyleCnt="0"/>
      <dgm:spPr/>
    </dgm:pt>
    <dgm:pt modelId="{E6DE1D00-4AB0-4E47-A028-C96BD46CA7F8}" type="pres">
      <dgm:prSet presAssocID="{F1A3C6B8-086B-4EBC-9EEC-344FAC0B0D47}" presName="sibSpaceTwo" presStyleCnt="0"/>
      <dgm:spPr/>
    </dgm:pt>
    <dgm:pt modelId="{EC3BC3FC-6779-4467-94FC-4558B51773E7}" type="pres">
      <dgm:prSet presAssocID="{9F3CEEBF-9BC2-4B20-8271-A21AE76F591A}" presName="vertTwo" presStyleCnt="0"/>
      <dgm:spPr/>
    </dgm:pt>
    <dgm:pt modelId="{871CA4D0-A9A1-43E0-BAAA-D630DBC7AD4A}" type="pres">
      <dgm:prSet presAssocID="{9F3CEEBF-9BC2-4B20-8271-A21AE76F591A}" presName="txTwo" presStyleLbl="node2" presStyleIdx="2" presStyleCnt="4">
        <dgm:presLayoutVars>
          <dgm:chPref val="3"/>
        </dgm:presLayoutVars>
      </dgm:prSet>
      <dgm:spPr/>
    </dgm:pt>
    <dgm:pt modelId="{65C567CF-C56B-4F24-AD63-13D83454ABCC}" type="pres">
      <dgm:prSet presAssocID="{9F3CEEBF-9BC2-4B20-8271-A21AE76F591A}" presName="horzTwo" presStyleCnt="0"/>
      <dgm:spPr/>
    </dgm:pt>
    <dgm:pt modelId="{BE5768EA-1C98-49D6-9101-DD63DF83E3C4}" type="pres">
      <dgm:prSet presAssocID="{7B0C6A97-6AA1-4EBE-9D03-8A194E044360}" presName="sibSpaceTwo" presStyleCnt="0"/>
      <dgm:spPr/>
    </dgm:pt>
    <dgm:pt modelId="{8FA81C16-4C21-4059-8C3E-CC05F92E53E6}" type="pres">
      <dgm:prSet presAssocID="{2FD93C5E-73C4-497A-90FA-7594DCF493E1}" presName="vertTwo" presStyleCnt="0"/>
      <dgm:spPr/>
    </dgm:pt>
    <dgm:pt modelId="{BADF31C5-0948-41CD-85A1-8E5DE688591E}" type="pres">
      <dgm:prSet presAssocID="{2FD93C5E-73C4-497A-90FA-7594DCF493E1}" presName="txTwo" presStyleLbl="node2" presStyleIdx="3" presStyleCnt="4">
        <dgm:presLayoutVars>
          <dgm:chPref val="3"/>
        </dgm:presLayoutVars>
      </dgm:prSet>
      <dgm:spPr/>
    </dgm:pt>
    <dgm:pt modelId="{1F156DA8-F189-49A4-B088-F6FA9D68D2BE}" type="pres">
      <dgm:prSet presAssocID="{2FD93C5E-73C4-497A-90FA-7594DCF493E1}" presName="horzTwo" presStyleCnt="0"/>
      <dgm:spPr/>
    </dgm:pt>
  </dgm:ptLst>
  <dgm:cxnLst>
    <dgm:cxn modelId="{0B762A0A-05DD-4526-9DA3-05E7479AEE16}" type="presOf" srcId="{9F3CEEBF-9BC2-4B20-8271-A21AE76F591A}" destId="{871CA4D0-A9A1-43E0-BAAA-D630DBC7AD4A}" srcOrd="0" destOrd="0" presId="urn:microsoft.com/office/officeart/2005/8/layout/hierarchy4"/>
    <dgm:cxn modelId="{CCA94538-6B2F-4C80-AA06-09669177C1AC}" srcId="{59538148-AA36-491F-935E-CA8DF2DF0F98}" destId="{2FD93C5E-73C4-497A-90FA-7594DCF493E1}" srcOrd="3" destOrd="0" parTransId="{E89692D9-3BB2-46CD-80BD-5D97FDAD4D0F}" sibTransId="{5D8F6E72-E90C-4FE6-97E9-6F2D6068931A}"/>
    <dgm:cxn modelId="{18105838-275B-441A-A114-D2C4D0810E33}" srcId="{59538148-AA36-491F-935E-CA8DF2DF0F98}" destId="{867AB715-046A-4BEA-A3F5-C643BD8F5714}" srcOrd="0" destOrd="0" parTransId="{8DE5F22E-9E87-4E7A-90EF-B90CE42F26FD}" sibTransId="{9FDC405B-64D2-4B60-A772-013C759D16EE}"/>
    <dgm:cxn modelId="{F8C0913A-065C-414B-861F-B7CA6EE4050F}" type="presOf" srcId="{546C8FF1-C397-4B13-9A09-2FE4F95D8AB3}" destId="{A3596FE6-FD97-4A03-B867-0CEB160D5D8D}" srcOrd="0" destOrd="0" presId="urn:microsoft.com/office/officeart/2005/8/layout/hierarchy4"/>
    <dgm:cxn modelId="{EAC8893F-AC5C-47B6-9639-6DCF3E7B7B38}" type="presOf" srcId="{59538148-AA36-491F-935E-CA8DF2DF0F98}" destId="{00381938-8713-48C2-8E07-A19EEA74E232}" srcOrd="0" destOrd="0" presId="urn:microsoft.com/office/officeart/2005/8/layout/hierarchy4"/>
    <dgm:cxn modelId="{80ED9E70-5E10-4845-8E70-C853868A5F19}" srcId="{D611C3BD-2097-4979-A58A-F1CA7D9D6B1B}" destId="{59538148-AA36-491F-935E-CA8DF2DF0F98}" srcOrd="0" destOrd="0" parTransId="{2A56B540-233B-4089-950B-E163C50328F9}" sibTransId="{025D77DE-D90C-4000-8F9B-B33C94245E42}"/>
    <dgm:cxn modelId="{292A2372-B1EE-4A3B-9565-1CD25F49CD9F}" srcId="{59538148-AA36-491F-935E-CA8DF2DF0F98}" destId="{9F3CEEBF-9BC2-4B20-8271-A21AE76F591A}" srcOrd="2" destOrd="0" parTransId="{7F4ADF19-5328-4160-8A27-877FEC4417A9}" sibTransId="{7B0C6A97-6AA1-4EBE-9D03-8A194E044360}"/>
    <dgm:cxn modelId="{E2BF7681-406E-4687-9A2B-68E1FF957344}" type="presOf" srcId="{867AB715-046A-4BEA-A3F5-C643BD8F5714}" destId="{265CAEA6-B488-4CC0-86A1-2FC7A9E5E647}" srcOrd="0" destOrd="0" presId="urn:microsoft.com/office/officeart/2005/8/layout/hierarchy4"/>
    <dgm:cxn modelId="{2C526C89-2872-4B75-AB14-3204D72E3410}" type="presOf" srcId="{D611C3BD-2097-4979-A58A-F1CA7D9D6B1B}" destId="{9BD6508D-51F5-4D89-90A6-C785787913C3}" srcOrd="0" destOrd="0" presId="urn:microsoft.com/office/officeart/2005/8/layout/hierarchy4"/>
    <dgm:cxn modelId="{EDDDD790-A4B9-45C3-8E19-950DBDDD6639}" type="presOf" srcId="{2FD93C5E-73C4-497A-90FA-7594DCF493E1}" destId="{BADF31C5-0948-41CD-85A1-8E5DE688591E}" srcOrd="0" destOrd="0" presId="urn:microsoft.com/office/officeart/2005/8/layout/hierarchy4"/>
    <dgm:cxn modelId="{419D33E0-FE60-479A-98EC-EB979DF02787}" srcId="{59538148-AA36-491F-935E-CA8DF2DF0F98}" destId="{546C8FF1-C397-4B13-9A09-2FE4F95D8AB3}" srcOrd="1" destOrd="0" parTransId="{C4595469-3309-4B45-9C9A-3D9043352395}" sibTransId="{F1A3C6B8-086B-4EBC-9EEC-344FAC0B0D47}"/>
    <dgm:cxn modelId="{783E6C7A-238D-4D03-AE9B-43096D47C3BB}" type="presParOf" srcId="{9BD6508D-51F5-4D89-90A6-C785787913C3}" destId="{1AF11457-C7D8-498D-8DD5-8C9CFF4867FE}" srcOrd="0" destOrd="0" presId="urn:microsoft.com/office/officeart/2005/8/layout/hierarchy4"/>
    <dgm:cxn modelId="{CE547FD5-EE01-43F3-987C-6C459A3BE2E7}" type="presParOf" srcId="{1AF11457-C7D8-498D-8DD5-8C9CFF4867FE}" destId="{00381938-8713-48C2-8E07-A19EEA74E232}" srcOrd="0" destOrd="0" presId="urn:microsoft.com/office/officeart/2005/8/layout/hierarchy4"/>
    <dgm:cxn modelId="{5F470613-07C9-4933-B25F-E56C8F3C485A}" type="presParOf" srcId="{1AF11457-C7D8-498D-8DD5-8C9CFF4867FE}" destId="{F788C107-91C5-4F15-B14D-AE53CF6D9066}" srcOrd="1" destOrd="0" presId="urn:microsoft.com/office/officeart/2005/8/layout/hierarchy4"/>
    <dgm:cxn modelId="{6AE413EA-2A6C-4E9C-8AEE-D0DCFBC2D0C9}" type="presParOf" srcId="{1AF11457-C7D8-498D-8DD5-8C9CFF4867FE}" destId="{60E8AB4E-E083-4CFB-A8EC-576F8C247662}" srcOrd="2" destOrd="0" presId="urn:microsoft.com/office/officeart/2005/8/layout/hierarchy4"/>
    <dgm:cxn modelId="{0E2B07F2-CFB2-44CD-903F-7B38CBFE56B3}" type="presParOf" srcId="{60E8AB4E-E083-4CFB-A8EC-576F8C247662}" destId="{46638629-D8B9-4689-8AD4-35A3305B2E8A}" srcOrd="0" destOrd="0" presId="urn:microsoft.com/office/officeart/2005/8/layout/hierarchy4"/>
    <dgm:cxn modelId="{67EB9587-454B-4846-ADA3-3832C93A567B}" type="presParOf" srcId="{46638629-D8B9-4689-8AD4-35A3305B2E8A}" destId="{265CAEA6-B488-4CC0-86A1-2FC7A9E5E647}" srcOrd="0" destOrd="0" presId="urn:microsoft.com/office/officeart/2005/8/layout/hierarchy4"/>
    <dgm:cxn modelId="{386E53B7-340E-4A31-BCD7-E6310C52ECDF}" type="presParOf" srcId="{46638629-D8B9-4689-8AD4-35A3305B2E8A}" destId="{DA4A4FE9-6A83-4D65-9CEC-8F3CEAB5A84F}" srcOrd="1" destOrd="0" presId="urn:microsoft.com/office/officeart/2005/8/layout/hierarchy4"/>
    <dgm:cxn modelId="{26C62144-9F04-4371-8B11-6CF9130E9EFB}" type="presParOf" srcId="{60E8AB4E-E083-4CFB-A8EC-576F8C247662}" destId="{F4CEC656-B6DB-4520-9281-36D62ED0F649}" srcOrd="1" destOrd="0" presId="urn:microsoft.com/office/officeart/2005/8/layout/hierarchy4"/>
    <dgm:cxn modelId="{9A4DA8C9-6523-440F-A1B0-0647885E2A4F}" type="presParOf" srcId="{60E8AB4E-E083-4CFB-A8EC-576F8C247662}" destId="{C63F8FAD-4EB3-448C-8BB3-274F28EC9787}" srcOrd="2" destOrd="0" presId="urn:microsoft.com/office/officeart/2005/8/layout/hierarchy4"/>
    <dgm:cxn modelId="{D0427C3C-9214-4520-BE51-472EDF3B28F2}" type="presParOf" srcId="{C63F8FAD-4EB3-448C-8BB3-274F28EC9787}" destId="{A3596FE6-FD97-4A03-B867-0CEB160D5D8D}" srcOrd="0" destOrd="0" presId="urn:microsoft.com/office/officeart/2005/8/layout/hierarchy4"/>
    <dgm:cxn modelId="{3C64C7D3-7B4E-4B2E-A6BA-11D30B9DA0C0}" type="presParOf" srcId="{C63F8FAD-4EB3-448C-8BB3-274F28EC9787}" destId="{674FF80E-EFB3-426E-A44A-A2D4FB33546D}" srcOrd="1" destOrd="0" presId="urn:microsoft.com/office/officeart/2005/8/layout/hierarchy4"/>
    <dgm:cxn modelId="{6DA4118D-4CA8-469B-896B-574E930FC074}" type="presParOf" srcId="{60E8AB4E-E083-4CFB-A8EC-576F8C247662}" destId="{E6DE1D00-4AB0-4E47-A028-C96BD46CA7F8}" srcOrd="3" destOrd="0" presId="urn:microsoft.com/office/officeart/2005/8/layout/hierarchy4"/>
    <dgm:cxn modelId="{7BDE27DB-1087-46B9-8717-397A3FFC3205}" type="presParOf" srcId="{60E8AB4E-E083-4CFB-A8EC-576F8C247662}" destId="{EC3BC3FC-6779-4467-94FC-4558B51773E7}" srcOrd="4" destOrd="0" presId="urn:microsoft.com/office/officeart/2005/8/layout/hierarchy4"/>
    <dgm:cxn modelId="{7DBF9A1B-C7AB-428A-95EF-6BB12D501456}" type="presParOf" srcId="{EC3BC3FC-6779-4467-94FC-4558B51773E7}" destId="{871CA4D0-A9A1-43E0-BAAA-D630DBC7AD4A}" srcOrd="0" destOrd="0" presId="urn:microsoft.com/office/officeart/2005/8/layout/hierarchy4"/>
    <dgm:cxn modelId="{DC2E0994-26F1-42CD-A98D-D1C6AFC60912}" type="presParOf" srcId="{EC3BC3FC-6779-4467-94FC-4558B51773E7}" destId="{65C567CF-C56B-4F24-AD63-13D83454ABCC}" srcOrd="1" destOrd="0" presId="urn:microsoft.com/office/officeart/2005/8/layout/hierarchy4"/>
    <dgm:cxn modelId="{C10ED59F-4606-468A-82CA-0FABD08E4CF9}" type="presParOf" srcId="{60E8AB4E-E083-4CFB-A8EC-576F8C247662}" destId="{BE5768EA-1C98-49D6-9101-DD63DF83E3C4}" srcOrd="5" destOrd="0" presId="urn:microsoft.com/office/officeart/2005/8/layout/hierarchy4"/>
    <dgm:cxn modelId="{7C99BEB6-6D1A-4532-A01F-3FBC95F84750}" type="presParOf" srcId="{60E8AB4E-E083-4CFB-A8EC-576F8C247662}" destId="{8FA81C16-4C21-4059-8C3E-CC05F92E53E6}" srcOrd="6" destOrd="0" presId="urn:microsoft.com/office/officeart/2005/8/layout/hierarchy4"/>
    <dgm:cxn modelId="{E0994C79-D769-40CA-A508-103304460D06}" type="presParOf" srcId="{8FA81C16-4C21-4059-8C3E-CC05F92E53E6}" destId="{BADF31C5-0948-41CD-85A1-8E5DE688591E}" srcOrd="0" destOrd="0" presId="urn:microsoft.com/office/officeart/2005/8/layout/hierarchy4"/>
    <dgm:cxn modelId="{74F1D86C-3865-427A-925B-19BF0462D8F5}" type="presParOf" srcId="{8FA81C16-4C21-4059-8C3E-CC05F92E53E6}" destId="{1F156DA8-F189-49A4-B088-F6FA9D68D2B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11C3BD-2097-4979-A58A-F1CA7D9D6B1B}" type="doc">
      <dgm:prSet loTypeId="urn:microsoft.com/office/officeart/2005/8/layout/hierarchy4" loCatId="list" qsTypeId="urn:microsoft.com/office/officeart/2005/8/quickstyle/simple1" qsCatId="simple" csTypeId="urn:microsoft.com/office/officeart/2005/8/colors/accent0_1" csCatId="mainScheme" phldr="1"/>
      <dgm:spPr/>
      <dgm:t>
        <a:bodyPr/>
        <a:lstStyle/>
        <a:p>
          <a:endParaRPr lang="en-GB"/>
        </a:p>
      </dgm:t>
    </dgm:pt>
    <dgm:pt modelId="{59538148-AA36-491F-935E-CA8DF2DF0F98}">
      <dgm:prSet custT="1"/>
      <dgm:spPr/>
      <dgm:t>
        <a:bodyPr/>
        <a:lstStyle/>
        <a:p>
          <a:pPr>
            <a:buNone/>
          </a:pPr>
          <a:r>
            <a:rPr lang="en-GB" sz="3200" b="1"/>
            <a:t>Challenges &amp; Reflections</a:t>
          </a:r>
        </a:p>
      </dgm:t>
    </dgm:pt>
    <dgm:pt modelId="{2A56B540-233B-4089-950B-E163C50328F9}" type="parTrans" cxnId="{80ED9E70-5E10-4845-8E70-C853868A5F19}">
      <dgm:prSet/>
      <dgm:spPr/>
      <dgm:t>
        <a:bodyPr/>
        <a:lstStyle/>
        <a:p>
          <a:endParaRPr lang="en-GB"/>
        </a:p>
      </dgm:t>
    </dgm:pt>
    <dgm:pt modelId="{025D77DE-D90C-4000-8F9B-B33C94245E42}" type="sibTrans" cxnId="{80ED9E70-5E10-4845-8E70-C853868A5F19}">
      <dgm:prSet/>
      <dgm:spPr/>
      <dgm:t>
        <a:bodyPr/>
        <a:lstStyle/>
        <a:p>
          <a:endParaRPr lang="en-GB"/>
        </a:p>
      </dgm:t>
    </dgm:pt>
    <dgm:pt modelId="{34431F74-CE22-4264-90C4-EC4B1DF63880}">
      <dgm:prSet custT="1"/>
      <dgm:spPr/>
      <dgm:t>
        <a:bodyPr/>
        <a:lstStyle/>
        <a:p>
          <a:pPr>
            <a:buNone/>
          </a:pPr>
          <a:r>
            <a:rPr lang="en-GB" sz="3200" b="1"/>
            <a:t>Main Challenges</a:t>
          </a:r>
          <a:endParaRPr lang="en-GB" sz="3200"/>
        </a:p>
      </dgm:t>
    </dgm:pt>
    <dgm:pt modelId="{2FE153D4-6CD2-4D0E-A267-6FEDBAD9F9FA}" type="parTrans" cxnId="{FC469FEA-3AB0-461D-9F08-004D496919BD}">
      <dgm:prSet/>
      <dgm:spPr/>
      <dgm:t>
        <a:bodyPr/>
        <a:lstStyle/>
        <a:p>
          <a:endParaRPr lang="en-GB"/>
        </a:p>
      </dgm:t>
    </dgm:pt>
    <dgm:pt modelId="{21FFB9DC-40A7-4DDA-AD46-69738FF1D336}" type="sibTrans" cxnId="{FC469FEA-3AB0-461D-9F08-004D496919BD}">
      <dgm:prSet/>
      <dgm:spPr/>
      <dgm:t>
        <a:bodyPr/>
        <a:lstStyle/>
        <a:p>
          <a:endParaRPr lang="en-GB"/>
        </a:p>
      </dgm:t>
    </dgm:pt>
    <dgm:pt modelId="{2511CAA5-B678-4BBC-AAB3-D7CF562ABE1B}">
      <dgm:prSet/>
      <dgm:spPr/>
      <dgm:t>
        <a:bodyPr/>
        <a:lstStyle/>
        <a:p>
          <a:pPr>
            <a:buFont typeface="Arial" panose="020B0604020202020204" pitchFamily="34" charset="0"/>
            <a:buChar char="•"/>
          </a:pPr>
          <a:r>
            <a:rPr lang="en-GB"/>
            <a:t>Line manager time constraints</a:t>
          </a:r>
        </a:p>
      </dgm:t>
    </dgm:pt>
    <dgm:pt modelId="{2422F0B2-1D01-4BC1-8CA8-574C4EFCBB5C}" type="parTrans" cxnId="{6F0D42E5-B39B-4CD7-BAA1-F2AAB63336B7}">
      <dgm:prSet/>
      <dgm:spPr/>
      <dgm:t>
        <a:bodyPr/>
        <a:lstStyle/>
        <a:p>
          <a:endParaRPr lang="en-GB"/>
        </a:p>
      </dgm:t>
    </dgm:pt>
    <dgm:pt modelId="{8682A357-8D30-4AEE-97F7-4C3480B16109}" type="sibTrans" cxnId="{6F0D42E5-B39B-4CD7-BAA1-F2AAB63336B7}">
      <dgm:prSet/>
      <dgm:spPr/>
      <dgm:t>
        <a:bodyPr/>
        <a:lstStyle/>
        <a:p>
          <a:endParaRPr lang="en-GB"/>
        </a:p>
      </dgm:t>
    </dgm:pt>
    <dgm:pt modelId="{FDA7D7CF-1B5D-4FC6-BB0F-5B4667B5A741}">
      <dgm:prSet/>
      <dgm:spPr/>
      <dgm:t>
        <a:bodyPr/>
        <a:lstStyle/>
        <a:p>
          <a:pPr>
            <a:buFont typeface="Arial" panose="020B0604020202020204" pitchFamily="34" charset="0"/>
            <a:buChar char="•"/>
          </a:pPr>
          <a:r>
            <a:rPr lang="en-GB"/>
            <a:t>Late ASN disclosures</a:t>
          </a:r>
        </a:p>
      </dgm:t>
    </dgm:pt>
    <dgm:pt modelId="{9E2438C1-FCA8-4914-9065-ECCFED20B499}" type="parTrans" cxnId="{B911F6C4-12EA-450A-B30A-500883957622}">
      <dgm:prSet/>
      <dgm:spPr/>
      <dgm:t>
        <a:bodyPr/>
        <a:lstStyle/>
        <a:p>
          <a:endParaRPr lang="en-GB"/>
        </a:p>
      </dgm:t>
    </dgm:pt>
    <dgm:pt modelId="{4D0DF5AB-0DE1-4B2B-AE91-EF675250F4A6}" type="sibTrans" cxnId="{B911F6C4-12EA-450A-B30A-500883957622}">
      <dgm:prSet/>
      <dgm:spPr/>
      <dgm:t>
        <a:bodyPr/>
        <a:lstStyle/>
        <a:p>
          <a:endParaRPr lang="en-GB"/>
        </a:p>
      </dgm:t>
    </dgm:pt>
    <dgm:pt modelId="{BF933439-D8C5-476B-9CBC-0A8CBC70C64E}">
      <dgm:prSet/>
      <dgm:spPr/>
      <dgm:t>
        <a:bodyPr/>
        <a:lstStyle/>
        <a:p>
          <a:pPr>
            <a:buFont typeface="Arial" panose="020B0604020202020204" pitchFamily="34" charset="0"/>
            <a:buChar char="•"/>
          </a:pPr>
          <a:r>
            <a:rPr lang="en-GB"/>
            <a:t>Keeping apprentices engaged after qualification</a:t>
          </a:r>
        </a:p>
      </dgm:t>
    </dgm:pt>
    <dgm:pt modelId="{A4F7C1D3-EAC0-46FF-B026-00537C9ADC53}" type="parTrans" cxnId="{8B28C8C3-C2CE-4047-A20E-AEEA7B01FC00}">
      <dgm:prSet/>
      <dgm:spPr/>
      <dgm:t>
        <a:bodyPr/>
        <a:lstStyle/>
        <a:p>
          <a:endParaRPr lang="en-GB"/>
        </a:p>
      </dgm:t>
    </dgm:pt>
    <dgm:pt modelId="{64ECA1C5-92EF-489B-8CC0-12247E89E70F}" type="sibTrans" cxnId="{8B28C8C3-C2CE-4047-A20E-AEEA7B01FC00}">
      <dgm:prSet/>
      <dgm:spPr/>
      <dgm:t>
        <a:bodyPr/>
        <a:lstStyle/>
        <a:p>
          <a:endParaRPr lang="en-GB"/>
        </a:p>
      </dgm:t>
    </dgm:pt>
    <dgm:pt modelId="{CE8B06A1-13A4-4AD9-B07B-349BBF929063}">
      <dgm:prSet custT="1"/>
      <dgm:spPr/>
      <dgm:t>
        <a:bodyPr/>
        <a:lstStyle/>
        <a:p>
          <a:pPr>
            <a:buNone/>
          </a:pPr>
          <a:r>
            <a:rPr lang="en-GB" sz="3200" b="1"/>
            <a:t>What’s Working</a:t>
          </a:r>
          <a:endParaRPr lang="en-GB" sz="3200"/>
        </a:p>
      </dgm:t>
    </dgm:pt>
    <dgm:pt modelId="{E4CD5B40-3B95-4595-BC21-42ED2270D558}" type="parTrans" cxnId="{06A74473-A72E-4658-AD98-F05010008802}">
      <dgm:prSet/>
      <dgm:spPr/>
      <dgm:t>
        <a:bodyPr/>
        <a:lstStyle/>
        <a:p>
          <a:endParaRPr lang="en-GB"/>
        </a:p>
      </dgm:t>
    </dgm:pt>
    <dgm:pt modelId="{000864AE-908D-4C26-AEE1-0ACFB9680A77}" type="sibTrans" cxnId="{06A74473-A72E-4658-AD98-F05010008802}">
      <dgm:prSet/>
      <dgm:spPr/>
      <dgm:t>
        <a:bodyPr/>
        <a:lstStyle/>
        <a:p>
          <a:endParaRPr lang="en-GB"/>
        </a:p>
      </dgm:t>
    </dgm:pt>
    <dgm:pt modelId="{76BEB19D-FE37-4769-9D54-451577D8D70C}">
      <dgm:prSet/>
      <dgm:spPr/>
      <dgm:t>
        <a:bodyPr/>
        <a:lstStyle/>
        <a:p>
          <a:pPr>
            <a:buFont typeface="Arial" panose="020B0604020202020204" pitchFamily="34" charset="0"/>
            <a:buChar char="•"/>
          </a:pPr>
          <a:r>
            <a:rPr lang="en-GB"/>
            <a:t>Proactive manager support</a:t>
          </a:r>
        </a:p>
      </dgm:t>
    </dgm:pt>
    <dgm:pt modelId="{D4CEA50F-D0DC-4333-9DAD-0520A494DBE9}" type="parTrans" cxnId="{BEE6524E-7B9C-4453-91E5-673ABE982B6B}">
      <dgm:prSet/>
      <dgm:spPr/>
      <dgm:t>
        <a:bodyPr/>
        <a:lstStyle/>
        <a:p>
          <a:endParaRPr lang="en-GB"/>
        </a:p>
      </dgm:t>
    </dgm:pt>
    <dgm:pt modelId="{395D0961-57B1-4EE4-8BE0-BCD72611560C}" type="sibTrans" cxnId="{BEE6524E-7B9C-4453-91E5-673ABE982B6B}">
      <dgm:prSet/>
      <dgm:spPr/>
      <dgm:t>
        <a:bodyPr/>
        <a:lstStyle/>
        <a:p>
          <a:endParaRPr lang="en-GB"/>
        </a:p>
      </dgm:t>
    </dgm:pt>
    <dgm:pt modelId="{177AC7FA-5C69-46D1-9EC6-EB7DF8D59C53}">
      <dgm:prSet/>
      <dgm:spPr/>
      <dgm:t>
        <a:bodyPr/>
        <a:lstStyle/>
        <a:p>
          <a:pPr>
            <a:buFont typeface="Arial" panose="020B0604020202020204" pitchFamily="34" charset="0"/>
            <a:buChar char="•"/>
          </a:pPr>
          <a:r>
            <a:rPr lang="en-GB"/>
            <a:t>Peer and mentor networks</a:t>
          </a:r>
        </a:p>
      </dgm:t>
    </dgm:pt>
    <dgm:pt modelId="{AB7EB94B-C1E3-43E7-ADA3-A696316C4721}" type="parTrans" cxnId="{1FB757C1-E45D-4352-9F72-0753B4B4A9EC}">
      <dgm:prSet/>
      <dgm:spPr/>
      <dgm:t>
        <a:bodyPr/>
        <a:lstStyle/>
        <a:p>
          <a:endParaRPr lang="en-GB"/>
        </a:p>
      </dgm:t>
    </dgm:pt>
    <dgm:pt modelId="{43B1A9FC-F269-463A-8B5C-0643973BBB1A}" type="sibTrans" cxnId="{1FB757C1-E45D-4352-9F72-0753B4B4A9EC}">
      <dgm:prSet/>
      <dgm:spPr/>
      <dgm:t>
        <a:bodyPr/>
        <a:lstStyle/>
        <a:p>
          <a:endParaRPr lang="en-GB"/>
        </a:p>
      </dgm:t>
    </dgm:pt>
    <dgm:pt modelId="{25D275E7-00AA-4ACF-80A4-21269CFE2FFC}">
      <dgm:prSet/>
      <dgm:spPr/>
      <dgm:t>
        <a:bodyPr/>
        <a:lstStyle/>
        <a:p>
          <a:pPr>
            <a:buFont typeface="Arial" panose="020B0604020202020204" pitchFamily="34" charset="0"/>
            <a:buChar char="•"/>
          </a:pPr>
          <a:r>
            <a:rPr lang="en-GB"/>
            <a:t>Trialling alumni support model</a:t>
          </a:r>
        </a:p>
      </dgm:t>
    </dgm:pt>
    <dgm:pt modelId="{E144AB77-14AD-4B7F-ABA5-9AAAFF6A7FCB}" type="parTrans" cxnId="{0C15E323-4504-4D6E-993F-33E5E1B50004}">
      <dgm:prSet/>
      <dgm:spPr/>
      <dgm:t>
        <a:bodyPr/>
        <a:lstStyle/>
        <a:p>
          <a:endParaRPr lang="en-GB"/>
        </a:p>
      </dgm:t>
    </dgm:pt>
    <dgm:pt modelId="{5DA58E49-D2A2-4707-81D5-9A03F4EB6CE8}" type="sibTrans" cxnId="{0C15E323-4504-4D6E-993F-33E5E1B50004}">
      <dgm:prSet/>
      <dgm:spPr/>
      <dgm:t>
        <a:bodyPr/>
        <a:lstStyle/>
        <a:p>
          <a:endParaRPr lang="en-GB"/>
        </a:p>
      </dgm:t>
    </dgm:pt>
    <dgm:pt modelId="{9BD6508D-51F5-4D89-90A6-C785787913C3}" type="pres">
      <dgm:prSet presAssocID="{D611C3BD-2097-4979-A58A-F1CA7D9D6B1B}" presName="Name0" presStyleCnt="0">
        <dgm:presLayoutVars>
          <dgm:chPref val="1"/>
          <dgm:dir/>
          <dgm:animOne val="branch"/>
          <dgm:animLvl val="lvl"/>
          <dgm:resizeHandles/>
        </dgm:presLayoutVars>
      </dgm:prSet>
      <dgm:spPr/>
    </dgm:pt>
    <dgm:pt modelId="{1AF11457-C7D8-498D-8DD5-8C9CFF4867FE}" type="pres">
      <dgm:prSet presAssocID="{59538148-AA36-491F-935E-CA8DF2DF0F98}" presName="vertOne" presStyleCnt="0"/>
      <dgm:spPr/>
    </dgm:pt>
    <dgm:pt modelId="{00381938-8713-48C2-8E07-A19EEA74E232}" type="pres">
      <dgm:prSet presAssocID="{59538148-AA36-491F-935E-CA8DF2DF0F98}" presName="txOne" presStyleLbl="node0" presStyleIdx="0" presStyleCnt="1" custScaleY="44174">
        <dgm:presLayoutVars>
          <dgm:chPref val="3"/>
        </dgm:presLayoutVars>
      </dgm:prSet>
      <dgm:spPr/>
    </dgm:pt>
    <dgm:pt modelId="{E4DEE27E-B312-47CA-853A-792130A35E01}" type="pres">
      <dgm:prSet presAssocID="{59538148-AA36-491F-935E-CA8DF2DF0F98}" presName="parTransOne" presStyleCnt="0"/>
      <dgm:spPr/>
    </dgm:pt>
    <dgm:pt modelId="{60E8AB4E-E083-4CFB-A8EC-576F8C247662}" type="pres">
      <dgm:prSet presAssocID="{59538148-AA36-491F-935E-CA8DF2DF0F98}" presName="horzOne" presStyleCnt="0"/>
      <dgm:spPr/>
    </dgm:pt>
    <dgm:pt modelId="{7D3D7697-DAFF-48BE-9CCA-A0B0D2A97824}" type="pres">
      <dgm:prSet presAssocID="{34431F74-CE22-4264-90C4-EC4B1DF63880}" presName="vertTwo" presStyleCnt="0"/>
      <dgm:spPr/>
    </dgm:pt>
    <dgm:pt modelId="{3D8ED525-9CD7-4C0C-81A8-3F4B0AD9F786}" type="pres">
      <dgm:prSet presAssocID="{34431F74-CE22-4264-90C4-EC4B1DF63880}" presName="txTwo" presStyleLbl="node2" presStyleIdx="0" presStyleCnt="2" custScaleY="34680">
        <dgm:presLayoutVars>
          <dgm:chPref val="3"/>
        </dgm:presLayoutVars>
      </dgm:prSet>
      <dgm:spPr/>
    </dgm:pt>
    <dgm:pt modelId="{F1DF2EBF-CC5B-4D8C-BE18-9F23C00C352A}" type="pres">
      <dgm:prSet presAssocID="{34431F74-CE22-4264-90C4-EC4B1DF63880}" presName="parTransTwo" presStyleCnt="0"/>
      <dgm:spPr/>
    </dgm:pt>
    <dgm:pt modelId="{939E0322-D9A4-4A12-8BB4-4DBC2FAE05F6}" type="pres">
      <dgm:prSet presAssocID="{34431F74-CE22-4264-90C4-EC4B1DF63880}" presName="horzTwo" presStyleCnt="0"/>
      <dgm:spPr/>
    </dgm:pt>
    <dgm:pt modelId="{D82A6C89-BD9B-4123-8FFF-BAF3F01F9390}" type="pres">
      <dgm:prSet presAssocID="{2511CAA5-B678-4BBC-AAB3-D7CF562ABE1B}" presName="vertThree" presStyleCnt="0"/>
      <dgm:spPr/>
    </dgm:pt>
    <dgm:pt modelId="{79160C10-1464-4049-BF5D-D9138DB31999}" type="pres">
      <dgm:prSet presAssocID="{2511CAA5-B678-4BBC-AAB3-D7CF562ABE1B}" presName="txThree" presStyleLbl="node3" presStyleIdx="0" presStyleCnt="6">
        <dgm:presLayoutVars>
          <dgm:chPref val="3"/>
        </dgm:presLayoutVars>
      </dgm:prSet>
      <dgm:spPr/>
    </dgm:pt>
    <dgm:pt modelId="{7DDD3787-B0BD-43E5-8FF6-26EB33BE1A4E}" type="pres">
      <dgm:prSet presAssocID="{2511CAA5-B678-4BBC-AAB3-D7CF562ABE1B}" presName="horzThree" presStyleCnt="0"/>
      <dgm:spPr/>
    </dgm:pt>
    <dgm:pt modelId="{A24AF36E-4F03-4C88-B68F-4C9AE6796FC9}" type="pres">
      <dgm:prSet presAssocID="{8682A357-8D30-4AEE-97F7-4C3480B16109}" presName="sibSpaceThree" presStyleCnt="0"/>
      <dgm:spPr/>
    </dgm:pt>
    <dgm:pt modelId="{6A0E740F-CCF5-4B3D-B7A4-E976810CC788}" type="pres">
      <dgm:prSet presAssocID="{FDA7D7CF-1B5D-4FC6-BB0F-5B4667B5A741}" presName="vertThree" presStyleCnt="0"/>
      <dgm:spPr/>
    </dgm:pt>
    <dgm:pt modelId="{08636C67-B131-4868-9BB8-7FCD34ED2697}" type="pres">
      <dgm:prSet presAssocID="{FDA7D7CF-1B5D-4FC6-BB0F-5B4667B5A741}" presName="txThree" presStyleLbl="node3" presStyleIdx="1" presStyleCnt="6">
        <dgm:presLayoutVars>
          <dgm:chPref val="3"/>
        </dgm:presLayoutVars>
      </dgm:prSet>
      <dgm:spPr/>
    </dgm:pt>
    <dgm:pt modelId="{ACA88C00-8B98-4EEE-B17A-0D5DB6C3F0D4}" type="pres">
      <dgm:prSet presAssocID="{FDA7D7CF-1B5D-4FC6-BB0F-5B4667B5A741}" presName="horzThree" presStyleCnt="0"/>
      <dgm:spPr/>
    </dgm:pt>
    <dgm:pt modelId="{9EE33144-7D42-4051-A701-ACA2A52CB76F}" type="pres">
      <dgm:prSet presAssocID="{4D0DF5AB-0DE1-4B2B-AE91-EF675250F4A6}" presName="sibSpaceThree" presStyleCnt="0"/>
      <dgm:spPr/>
    </dgm:pt>
    <dgm:pt modelId="{702A962F-66BB-4AA5-A67B-06F3FAA19985}" type="pres">
      <dgm:prSet presAssocID="{BF933439-D8C5-476B-9CBC-0A8CBC70C64E}" presName="vertThree" presStyleCnt="0"/>
      <dgm:spPr/>
    </dgm:pt>
    <dgm:pt modelId="{3CC2CB39-4E54-4F14-9ADB-C0129BE15F87}" type="pres">
      <dgm:prSet presAssocID="{BF933439-D8C5-476B-9CBC-0A8CBC70C64E}" presName="txThree" presStyleLbl="node3" presStyleIdx="2" presStyleCnt="6">
        <dgm:presLayoutVars>
          <dgm:chPref val="3"/>
        </dgm:presLayoutVars>
      </dgm:prSet>
      <dgm:spPr/>
    </dgm:pt>
    <dgm:pt modelId="{43224868-71B0-444B-B067-3081DC518C9B}" type="pres">
      <dgm:prSet presAssocID="{BF933439-D8C5-476B-9CBC-0A8CBC70C64E}" presName="horzThree" presStyleCnt="0"/>
      <dgm:spPr/>
    </dgm:pt>
    <dgm:pt modelId="{20582D36-5D68-4139-9B6F-3A2E053482CA}" type="pres">
      <dgm:prSet presAssocID="{21FFB9DC-40A7-4DDA-AD46-69738FF1D336}" presName="sibSpaceTwo" presStyleCnt="0"/>
      <dgm:spPr/>
    </dgm:pt>
    <dgm:pt modelId="{D77FC075-0505-46A5-90BD-FA7DD282018B}" type="pres">
      <dgm:prSet presAssocID="{CE8B06A1-13A4-4AD9-B07B-349BBF929063}" presName="vertTwo" presStyleCnt="0"/>
      <dgm:spPr/>
    </dgm:pt>
    <dgm:pt modelId="{1FB1C6C0-03B6-4633-AD64-C759BAFD32A5}" type="pres">
      <dgm:prSet presAssocID="{CE8B06A1-13A4-4AD9-B07B-349BBF929063}" presName="txTwo" presStyleLbl="node2" presStyleIdx="1" presStyleCnt="2" custScaleY="34680">
        <dgm:presLayoutVars>
          <dgm:chPref val="3"/>
        </dgm:presLayoutVars>
      </dgm:prSet>
      <dgm:spPr/>
    </dgm:pt>
    <dgm:pt modelId="{58B2A21A-9324-4B5C-A69F-6F0C7354FEFC}" type="pres">
      <dgm:prSet presAssocID="{CE8B06A1-13A4-4AD9-B07B-349BBF929063}" presName="parTransTwo" presStyleCnt="0"/>
      <dgm:spPr/>
    </dgm:pt>
    <dgm:pt modelId="{6B72E5BA-84E2-4AC5-B8F4-BD7A2A04E68E}" type="pres">
      <dgm:prSet presAssocID="{CE8B06A1-13A4-4AD9-B07B-349BBF929063}" presName="horzTwo" presStyleCnt="0"/>
      <dgm:spPr/>
    </dgm:pt>
    <dgm:pt modelId="{A3D6BB34-7D8C-4670-BCD2-36AB9DF1A56F}" type="pres">
      <dgm:prSet presAssocID="{76BEB19D-FE37-4769-9D54-451577D8D70C}" presName="vertThree" presStyleCnt="0"/>
      <dgm:spPr/>
    </dgm:pt>
    <dgm:pt modelId="{689D1C4E-BC7C-48DB-A4C9-FB899504467F}" type="pres">
      <dgm:prSet presAssocID="{76BEB19D-FE37-4769-9D54-451577D8D70C}" presName="txThree" presStyleLbl="node3" presStyleIdx="3" presStyleCnt="6">
        <dgm:presLayoutVars>
          <dgm:chPref val="3"/>
        </dgm:presLayoutVars>
      </dgm:prSet>
      <dgm:spPr/>
    </dgm:pt>
    <dgm:pt modelId="{1A230067-89FE-48C6-8079-C647FE2914FF}" type="pres">
      <dgm:prSet presAssocID="{76BEB19D-FE37-4769-9D54-451577D8D70C}" presName="horzThree" presStyleCnt="0"/>
      <dgm:spPr/>
    </dgm:pt>
    <dgm:pt modelId="{D3307169-0601-4AAF-AEAF-073AAE5AEB67}" type="pres">
      <dgm:prSet presAssocID="{395D0961-57B1-4EE4-8BE0-BCD72611560C}" presName="sibSpaceThree" presStyleCnt="0"/>
      <dgm:spPr/>
    </dgm:pt>
    <dgm:pt modelId="{7309876C-B577-4934-8265-7461BA4744E3}" type="pres">
      <dgm:prSet presAssocID="{177AC7FA-5C69-46D1-9EC6-EB7DF8D59C53}" presName="vertThree" presStyleCnt="0"/>
      <dgm:spPr/>
    </dgm:pt>
    <dgm:pt modelId="{73BD65E1-5C0B-403C-88D4-34621C756845}" type="pres">
      <dgm:prSet presAssocID="{177AC7FA-5C69-46D1-9EC6-EB7DF8D59C53}" presName="txThree" presStyleLbl="node3" presStyleIdx="4" presStyleCnt="6">
        <dgm:presLayoutVars>
          <dgm:chPref val="3"/>
        </dgm:presLayoutVars>
      </dgm:prSet>
      <dgm:spPr/>
    </dgm:pt>
    <dgm:pt modelId="{0991CC4A-9DB5-4B36-B6D4-CD22E2C1E2AF}" type="pres">
      <dgm:prSet presAssocID="{177AC7FA-5C69-46D1-9EC6-EB7DF8D59C53}" presName="horzThree" presStyleCnt="0"/>
      <dgm:spPr/>
    </dgm:pt>
    <dgm:pt modelId="{AEA9EDC5-2F55-4C02-BCAC-AE0079AB6BF1}" type="pres">
      <dgm:prSet presAssocID="{43B1A9FC-F269-463A-8B5C-0643973BBB1A}" presName="sibSpaceThree" presStyleCnt="0"/>
      <dgm:spPr/>
    </dgm:pt>
    <dgm:pt modelId="{57708DF8-9B21-4DF7-BB4F-CBC44B046C1D}" type="pres">
      <dgm:prSet presAssocID="{25D275E7-00AA-4ACF-80A4-21269CFE2FFC}" presName="vertThree" presStyleCnt="0"/>
      <dgm:spPr/>
    </dgm:pt>
    <dgm:pt modelId="{A965643D-0C6F-4F02-AB88-A556CB0D8645}" type="pres">
      <dgm:prSet presAssocID="{25D275E7-00AA-4ACF-80A4-21269CFE2FFC}" presName="txThree" presStyleLbl="node3" presStyleIdx="5" presStyleCnt="6">
        <dgm:presLayoutVars>
          <dgm:chPref val="3"/>
        </dgm:presLayoutVars>
      </dgm:prSet>
      <dgm:spPr/>
    </dgm:pt>
    <dgm:pt modelId="{EB5855AE-8AB4-4236-A625-E2463911E88A}" type="pres">
      <dgm:prSet presAssocID="{25D275E7-00AA-4ACF-80A4-21269CFE2FFC}" presName="horzThree" presStyleCnt="0"/>
      <dgm:spPr/>
    </dgm:pt>
  </dgm:ptLst>
  <dgm:cxnLst>
    <dgm:cxn modelId="{871E3009-4329-4FC5-A341-BAD99E3E5C31}" type="presOf" srcId="{177AC7FA-5C69-46D1-9EC6-EB7DF8D59C53}" destId="{73BD65E1-5C0B-403C-88D4-34621C756845}" srcOrd="0" destOrd="0" presId="urn:microsoft.com/office/officeart/2005/8/layout/hierarchy4"/>
    <dgm:cxn modelId="{0C15E323-4504-4D6E-993F-33E5E1B50004}" srcId="{CE8B06A1-13A4-4AD9-B07B-349BBF929063}" destId="{25D275E7-00AA-4ACF-80A4-21269CFE2FFC}" srcOrd="2" destOrd="0" parTransId="{E144AB77-14AD-4B7F-ABA5-9AAAFF6A7FCB}" sibTransId="{5DA58E49-D2A2-4707-81D5-9A03F4EB6CE8}"/>
    <dgm:cxn modelId="{44BFA03E-EF10-4A0D-8D74-1AC6A2D1B261}" type="presOf" srcId="{2511CAA5-B678-4BBC-AAB3-D7CF562ABE1B}" destId="{79160C10-1464-4049-BF5D-D9138DB31999}" srcOrd="0" destOrd="0" presId="urn:microsoft.com/office/officeart/2005/8/layout/hierarchy4"/>
    <dgm:cxn modelId="{BA936D42-7621-43CC-BDED-C28E6BC8B0F6}" type="presOf" srcId="{34431F74-CE22-4264-90C4-EC4B1DF63880}" destId="{3D8ED525-9CD7-4C0C-81A8-3F4B0AD9F786}" srcOrd="0" destOrd="0" presId="urn:microsoft.com/office/officeart/2005/8/layout/hierarchy4"/>
    <dgm:cxn modelId="{BEE6524E-7B9C-4453-91E5-673ABE982B6B}" srcId="{CE8B06A1-13A4-4AD9-B07B-349BBF929063}" destId="{76BEB19D-FE37-4769-9D54-451577D8D70C}" srcOrd="0" destOrd="0" parTransId="{D4CEA50F-D0DC-4333-9DAD-0520A494DBE9}" sibTransId="{395D0961-57B1-4EE4-8BE0-BCD72611560C}"/>
    <dgm:cxn modelId="{C94B4B50-A0B8-446C-B211-EE22A919E879}" type="presOf" srcId="{59538148-AA36-491F-935E-CA8DF2DF0F98}" destId="{00381938-8713-48C2-8E07-A19EEA74E232}" srcOrd="0" destOrd="0" presId="urn:microsoft.com/office/officeart/2005/8/layout/hierarchy4"/>
    <dgm:cxn modelId="{80ED9E70-5E10-4845-8E70-C853868A5F19}" srcId="{D611C3BD-2097-4979-A58A-F1CA7D9D6B1B}" destId="{59538148-AA36-491F-935E-CA8DF2DF0F98}" srcOrd="0" destOrd="0" parTransId="{2A56B540-233B-4089-950B-E163C50328F9}" sibTransId="{025D77DE-D90C-4000-8F9B-B33C94245E42}"/>
    <dgm:cxn modelId="{06A74473-A72E-4658-AD98-F05010008802}" srcId="{59538148-AA36-491F-935E-CA8DF2DF0F98}" destId="{CE8B06A1-13A4-4AD9-B07B-349BBF929063}" srcOrd="1" destOrd="0" parTransId="{E4CD5B40-3B95-4595-BC21-42ED2270D558}" sibTransId="{000864AE-908D-4C26-AEE1-0ACFB9680A77}"/>
    <dgm:cxn modelId="{D9B8D07C-18D2-4712-AECD-66D3F15C568F}" type="presOf" srcId="{76BEB19D-FE37-4769-9D54-451577D8D70C}" destId="{689D1C4E-BC7C-48DB-A4C9-FB899504467F}" srcOrd="0" destOrd="0" presId="urn:microsoft.com/office/officeart/2005/8/layout/hierarchy4"/>
    <dgm:cxn modelId="{2C526C89-2872-4B75-AB14-3204D72E3410}" type="presOf" srcId="{D611C3BD-2097-4979-A58A-F1CA7D9D6B1B}" destId="{9BD6508D-51F5-4D89-90A6-C785787913C3}" srcOrd="0" destOrd="0" presId="urn:microsoft.com/office/officeart/2005/8/layout/hierarchy4"/>
    <dgm:cxn modelId="{BDA59498-4CC3-4C96-8ED6-A547DB4AB80C}" type="presOf" srcId="{CE8B06A1-13A4-4AD9-B07B-349BBF929063}" destId="{1FB1C6C0-03B6-4633-AD64-C759BAFD32A5}" srcOrd="0" destOrd="0" presId="urn:microsoft.com/office/officeart/2005/8/layout/hierarchy4"/>
    <dgm:cxn modelId="{1FB757C1-E45D-4352-9F72-0753B4B4A9EC}" srcId="{CE8B06A1-13A4-4AD9-B07B-349BBF929063}" destId="{177AC7FA-5C69-46D1-9EC6-EB7DF8D59C53}" srcOrd="1" destOrd="0" parTransId="{AB7EB94B-C1E3-43E7-ADA3-A696316C4721}" sibTransId="{43B1A9FC-F269-463A-8B5C-0643973BBB1A}"/>
    <dgm:cxn modelId="{3E96BEC1-660D-448D-A09B-4043DA3ECBCE}" type="presOf" srcId="{25D275E7-00AA-4ACF-80A4-21269CFE2FFC}" destId="{A965643D-0C6F-4F02-AB88-A556CB0D8645}" srcOrd="0" destOrd="0" presId="urn:microsoft.com/office/officeart/2005/8/layout/hierarchy4"/>
    <dgm:cxn modelId="{8B28C8C3-C2CE-4047-A20E-AEEA7B01FC00}" srcId="{34431F74-CE22-4264-90C4-EC4B1DF63880}" destId="{BF933439-D8C5-476B-9CBC-0A8CBC70C64E}" srcOrd="2" destOrd="0" parTransId="{A4F7C1D3-EAC0-46FF-B026-00537C9ADC53}" sibTransId="{64ECA1C5-92EF-489B-8CC0-12247E89E70F}"/>
    <dgm:cxn modelId="{B911F6C4-12EA-450A-B30A-500883957622}" srcId="{34431F74-CE22-4264-90C4-EC4B1DF63880}" destId="{FDA7D7CF-1B5D-4FC6-BB0F-5B4667B5A741}" srcOrd="1" destOrd="0" parTransId="{9E2438C1-FCA8-4914-9065-ECCFED20B499}" sibTransId="{4D0DF5AB-0DE1-4B2B-AE91-EF675250F4A6}"/>
    <dgm:cxn modelId="{61BD08D4-BD20-4D7C-BD1F-AB4E1E041873}" type="presOf" srcId="{BF933439-D8C5-476B-9CBC-0A8CBC70C64E}" destId="{3CC2CB39-4E54-4F14-9ADB-C0129BE15F87}" srcOrd="0" destOrd="0" presId="urn:microsoft.com/office/officeart/2005/8/layout/hierarchy4"/>
    <dgm:cxn modelId="{6F0D42E5-B39B-4CD7-BAA1-F2AAB63336B7}" srcId="{34431F74-CE22-4264-90C4-EC4B1DF63880}" destId="{2511CAA5-B678-4BBC-AAB3-D7CF562ABE1B}" srcOrd="0" destOrd="0" parTransId="{2422F0B2-1D01-4BC1-8CA8-574C4EFCBB5C}" sibTransId="{8682A357-8D30-4AEE-97F7-4C3480B16109}"/>
    <dgm:cxn modelId="{FC469FEA-3AB0-461D-9F08-004D496919BD}" srcId="{59538148-AA36-491F-935E-CA8DF2DF0F98}" destId="{34431F74-CE22-4264-90C4-EC4B1DF63880}" srcOrd="0" destOrd="0" parTransId="{2FE153D4-6CD2-4D0E-A267-6FEDBAD9F9FA}" sibTransId="{21FFB9DC-40A7-4DDA-AD46-69738FF1D336}"/>
    <dgm:cxn modelId="{15C59AEE-AD88-4D15-B367-276A0BB5B072}" type="presOf" srcId="{FDA7D7CF-1B5D-4FC6-BB0F-5B4667B5A741}" destId="{08636C67-B131-4868-9BB8-7FCD34ED2697}" srcOrd="0" destOrd="0" presId="urn:microsoft.com/office/officeart/2005/8/layout/hierarchy4"/>
    <dgm:cxn modelId="{0A6CC19C-F0D6-45A1-9C14-F185748AA7D8}" type="presParOf" srcId="{9BD6508D-51F5-4D89-90A6-C785787913C3}" destId="{1AF11457-C7D8-498D-8DD5-8C9CFF4867FE}" srcOrd="0" destOrd="0" presId="urn:microsoft.com/office/officeart/2005/8/layout/hierarchy4"/>
    <dgm:cxn modelId="{7EDED9B7-FBA4-47F6-A007-3ED1C7E6A144}" type="presParOf" srcId="{1AF11457-C7D8-498D-8DD5-8C9CFF4867FE}" destId="{00381938-8713-48C2-8E07-A19EEA74E232}" srcOrd="0" destOrd="0" presId="urn:microsoft.com/office/officeart/2005/8/layout/hierarchy4"/>
    <dgm:cxn modelId="{27199287-4434-490F-90AC-A1A93695AC78}" type="presParOf" srcId="{1AF11457-C7D8-498D-8DD5-8C9CFF4867FE}" destId="{E4DEE27E-B312-47CA-853A-792130A35E01}" srcOrd="1" destOrd="0" presId="urn:microsoft.com/office/officeart/2005/8/layout/hierarchy4"/>
    <dgm:cxn modelId="{BD68B87C-469E-4214-8362-5E7FA7A905A8}" type="presParOf" srcId="{1AF11457-C7D8-498D-8DD5-8C9CFF4867FE}" destId="{60E8AB4E-E083-4CFB-A8EC-576F8C247662}" srcOrd="2" destOrd="0" presId="urn:microsoft.com/office/officeart/2005/8/layout/hierarchy4"/>
    <dgm:cxn modelId="{BBA13E0C-E878-45E2-BA6F-F37BA38BB876}" type="presParOf" srcId="{60E8AB4E-E083-4CFB-A8EC-576F8C247662}" destId="{7D3D7697-DAFF-48BE-9CCA-A0B0D2A97824}" srcOrd="0" destOrd="0" presId="urn:microsoft.com/office/officeart/2005/8/layout/hierarchy4"/>
    <dgm:cxn modelId="{215A09F7-65EC-404F-BF12-53F028F686DF}" type="presParOf" srcId="{7D3D7697-DAFF-48BE-9CCA-A0B0D2A97824}" destId="{3D8ED525-9CD7-4C0C-81A8-3F4B0AD9F786}" srcOrd="0" destOrd="0" presId="urn:microsoft.com/office/officeart/2005/8/layout/hierarchy4"/>
    <dgm:cxn modelId="{6F9BF442-B8E5-4258-BDF0-D3189A62E1DA}" type="presParOf" srcId="{7D3D7697-DAFF-48BE-9CCA-A0B0D2A97824}" destId="{F1DF2EBF-CC5B-4D8C-BE18-9F23C00C352A}" srcOrd="1" destOrd="0" presId="urn:microsoft.com/office/officeart/2005/8/layout/hierarchy4"/>
    <dgm:cxn modelId="{14D68ED1-5B89-453D-9324-A43F7524EB55}" type="presParOf" srcId="{7D3D7697-DAFF-48BE-9CCA-A0B0D2A97824}" destId="{939E0322-D9A4-4A12-8BB4-4DBC2FAE05F6}" srcOrd="2" destOrd="0" presId="urn:microsoft.com/office/officeart/2005/8/layout/hierarchy4"/>
    <dgm:cxn modelId="{857F431D-310E-4E5B-923A-14C9D24B5027}" type="presParOf" srcId="{939E0322-D9A4-4A12-8BB4-4DBC2FAE05F6}" destId="{D82A6C89-BD9B-4123-8FFF-BAF3F01F9390}" srcOrd="0" destOrd="0" presId="urn:microsoft.com/office/officeart/2005/8/layout/hierarchy4"/>
    <dgm:cxn modelId="{B88815CD-AF35-41F4-BB18-4BA45B2C1732}" type="presParOf" srcId="{D82A6C89-BD9B-4123-8FFF-BAF3F01F9390}" destId="{79160C10-1464-4049-BF5D-D9138DB31999}" srcOrd="0" destOrd="0" presId="urn:microsoft.com/office/officeart/2005/8/layout/hierarchy4"/>
    <dgm:cxn modelId="{2C91783B-F278-4418-ABFE-C45A23DBF140}" type="presParOf" srcId="{D82A6C89-BD9B-4123-8FFF-BAF3F01F9390}" destId="{7DDD3787-B0BD-43E5-8FF6-26EB33BE1A4E}" srcOrd="1" destOrd="0" presId="urn:microsoft.com/office/officeart/2005/8/layout/hierarchy4"/>
    <dgm:cxn modelId="{9E79B9F7-8909-4BC6-AA77-B9BD4FEA125F}" type="presParOf" srcId="{939E0322-D9A4-4A12-8BB4-4DBC2FAE05F6}" destId="{A24AF36E-4F03-4C88-B68F-4C9AE6796FC9}" srcOrd="1" destOrd="0" presId="urn:microsoft.com/office/officeart/2005/8/layout/hierarchy4"/>
    <dgm:cxn modelId="{81FE7809-43FB-4B8E-B623-CFFD8BE04B9D}" type="presParOf" srcId="{939E0322-D9A4-4A12-8BB4-4DBC2FAE05F6}" destId="{6A0E740F-CCF5-4B3D-B7A4-E976810CC788}" srcOrd="2" destOrd="0" presId="urn:microsoft.com/office/officeart/2005/8/layout/hierarchy4"/>
    <dgm:cxn modelId="{630BC500-EBFB-449E-AF40-721696363B5B}" type="presParOf" srcId="{6A0E740F-CCF5-4B3D-B7A4-E976810CC788}" destId="{08636C67-B131-4868-9BB8-7FCD34ED2697}" srcOrd="0" destOrd="0" presId="urn:microsoft.com/office/officeart/2005/8/layout/hierarchy4"/>
    <dgm:cxn modelId="{5E2D6D37-175E-4C0B-A85A-FB27685DE995}" type="presParOf" srcId="{6A0E740F-CCF5-4B3D-B7A4-E976810CC788}" destId="{ACA88C00-8B98-4EEE-B17A-0D5DB6C3F0D4}" srcOrd="1" destOrd="0" presId="urn:microsoft.com/office/officeart/2005/8/layout/hierarchy4"/>
    <dgm:cxn modelId="{760776B0-B589-4680-8819-B36E8AC2E76A}" type="presParOf" srcId="{939E0322-D9A4-4A12-8BB4-4DBC2FAE05F6}" destId="{9EE33144-7D42-4051-A701-ACA2A52CB76F}" srcOrd="3" destOrd="0" presId="urn:microsoft.com/office/officeart/2005/8/layout/hierarchy4"/>
    <dgm:cxn modelId="{3C5CC0B0-DDF3-4601-A97F-F6B03945AFBE}" type="presParOf" srcId="{939E0322-D9A4-4A12-8BB4-4DBC2FAE05F6}" destId="{702A962F-66BB-4AA5-A67B-06F3FAA19985}" srcOrd="4" destOrd="0" presId="urn:microsoft.com/office/officeart/2005/8/layout/hierarchy4"/>
    <dgm:cxn modelId="{A8A1AA61-2F06-4C76-AF03-E68D0FD7498A}" type="presParOf" srcId="{702A962F-66BB-4AA5-A67B-06F3FAA19985}" destId="{3CC2CB39-4E54-4F14-9ADB-C0129BE15F87}" srcOrd="0" destOrd="0" presId="urn:microsoft.com/office/officeart/2005/8/layout/hierarchy4"/>
    <dgm:cxn modelId="{137FE794-2B7B-4F6C-BCEA-3FA5EC75B485}" type="presParOf" srcId="{702A962F-66BB-4AA5-A67B-06F3FAA19985}" destId="{43224868-71B0-444B-B067-3081DC518C9B}" srcOrd="1" destOrd="0" presId="urn:microsoft.com/office/officeart/2005/8/layout/hierarchy4"/>
    <dgm:cxn modelId="{34D033D6-8E76-4885-83C5-6CB79EA30F38}" type="presParOf" srcId="{60E8AB4E-E083-4CFB-A8EC-576F8C247662}" destId="{20582D36-5D68-4139-9B6F-3A2E053482CA}" srcOrd="1" destOrd="0" presId="urn:microsoft.com/office/officeart/2005/8/layout/hierarchy4"/>
    <dgm:cxn modelId="{E6A4810E-7C62-4ABE-889D-F58A2E7A918B}" type="presParOf" srcId="{60E8AB4E-E083-4CFB-A8EC-576F8C247662}" destId="{D77FC075-0505-46A5-90BD-FA7DD282018B}" srcOrd="2" destOrd="0" presId="urn:microsoft.com/office/officeart/2005/8/layout/hierarchy4"/>
    <dgm:cxn modelId="{8330A2F8-96E3-4D05-9455-22A665BD5B3B}" type="presParOf" srcId="{D77FC075-0505-46A5-90BD-FA7DD282018B}" destId="{1FB1C6C0-03B6-4633-AD64-C759BAFD32A5}" srcOrd="0" destOrd="0" presId="urn:microsoft.com/office/officeart/2005/8/layout/hierarchy4"/>
    <dgm:cxn modelId="{A9939A8A-1EFF-418A-BBFC-A2FDECC7D813}" type="presParOf" srcId="{D77FC075-0505-46A5-90BD-FA7DD282018B}" destId="{58B2A21A-9324-4B5C-A69F-6F0C7354FEFC}" srcOrd="1" destOrd="0" presId="urn:microsoft.com/office/officeart/2005/8/layout/hierarchy4"/>
    <dgm:cxn modelId="{1B3BF8E1-28DF-44A5-B3D6-FE6940AF44E1}" type="presParOf" srcId="{D77FC075-0505-46A5-90BD-FA7DD282018B}" destId="{6B72E5BA-84E2-4AC5-B8F4-BD7A2A04E68E}" srcOrd="2" destOrd="0" presId="urn:microsoft.com/office/officeart/2005/8/layout/hierarchy4"/>
    <dgm:cxn modelId="{39106BDF-8D98-4B59-AE9A-FB322480CFB8}" type="presParOf" srcId="{6B72E5BA-84E2-4AC5-B8F4-BD7A2A04E68E}" destId="{A3D6BB34-7D8C-4670-BCD2-36AB9DF1A56F}" srcOrd="0" destOrd="0" presId="urn:microsoft.com/office/officeart/2005/8/layout/hierarchy4"/>
    <dgm:cxn modelId="{CF74F86C-1270-4CF4-9330-C6835A1E91FA}" type="presParOf" srcId="{A3D6BB34-7D8C-4670-BCD2-36AB9DF1A56F}" destId="{689D1C4E-BC7C-48DB-A4C9-FB899504467F}" srcOrd="0" destOrd="0" presId="urn:microsoft.com/office/officeart/2005/8/layout/hierarchy4"/>
    <dgm:cxn modelId="{5AB9E458-D1F0-424D-97F9-2C00E2FBE84C}" type="presParOf" srcId="{A3D6BB34-7D8C-4670-BCD2-36AB9DF1A56F}" destId="{1A230067-89FE-48C6-8079-C647FE2914FF}" srcOrd="1" destOrd="0" presId="urn:microsoft.com/office/officeart/2005/8/layout/hierarchy4"/>
    <dgm:cxn modelId="{901BCFA5-D24B-4A35-B716-EE85A2B11A25}" type="presParOf" srcId="{6B72E5BA-84E2-4AC5-B8F4-BD7A2A04E68E}" destId="{D3307169-0601-4AAF-AEAF-073AAE5AEB67}" srcOrd="1" destOrd="0" presId="urn:microsoft.com/office/officeart/2005/8/layout/hierarchy4"/>
    <dgm:cxn modelId="{F4C010B3-4B14-4AC2-B480-84EF20F6259E}" type="presParOf" srcId="{6B72E5BA-84E2-4AC5-B8F4-BD7A2A04E68E}" destId="{7309876C-B577-4934-8265-7461BA4744E3}" srcOrd="2" destOrd="0" presId="urn:microsoft.com/office/officeart/2005/8/layout/hierarchy4"/>
    <dgm:cxn modelId="{649E4817-8C9E-44D2-9ECB-0B35A6886338}" type="presParOf" srcId="{7309876C-B577-4934-8265-7461BA4744E3}" destId="{73BD65E1-5C0B-403C-88D4-34621C756845}" srcOrd="0" destOrd="0" presId="urn:microsoft.com/office/officeart/2005/8/layout/hierarchy4"/>
    <dgm:cxn modelId="{D775BFFF-8A4A-4AAD-ACF6-F7D36D279700}" type="presParOf" srcId="{7309876C-B577-4934-8265-7461BA4744E3}" destId="{0991CC4A-9DB5-4B36-B6D4-CD22E2C1E2AF}" srcOrd="1" destOrd="0" presId="urn:microsoft.com/office/officeart/2005/8/layout/hierarchy4"/>
    <dgm:cxn modelId="{D37A646B-05FD-44FC-A750-52A84F662FF0}" type="presParOf" srcId="{6B72E5BA-84E2-4AC5-B8F4-BD7A2A04E68E}" destId="{AEA9EDC5-2F55-4C02-BCAC-AE0079AB6BF1}" srcOrd="3" destOrd="0" presId="urn:microsoft.com/office/officeart/2005/8/layout/hierarchy4"/>
    <dgm:cxn modelId="{74C91259-CAE8-4687-A48A-B67AD6BDA9FA}" type="presParOf" srcId="{6B72E5BA-84E2-4AC5-B8F4-BD7A2A04E68E}" destId="{57708DF8-9B21-4DF7-BB4F-CBC44B046C1D}" srcOrd="4" destOrd="0" presId="urn:microsoft.com/office/officeart/2005/8/layout/hierarchy4"/>
    <dgm:cxn modelId="{E6F1ABD4-E7AB-499E-BAD7-7E7B21D9DFC5}" type="presParOf" srcId="{57708DF8-9B21-4DF7-BB4F-CBC44B046C1D}" destId="{A965643D-0C6F-4F02-AB88-A556CB0D8645}" srcOrd="0" destOrd="0" presId="urn:microsoft.com/office/officeart/2005/8/layout/hierarchy4"/>
    <dgm:cxn modelId="{BC366A9D-7334-40C9-9C6B-3CD000217D6C}" type="presParOf" srcId="{57708DF8-9B21-4DF7-BB4F-CBC44B046C1D}" destId="{EB5855AE-8AB4-4236-A625-E2463911E88A}"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01A2A9A-B4F4-49B4-B650-68729C0A4A17}" type="doc">
      <dgm:prSet loTypeId="urn:microsoft.com/office/officeart/2008/layout/LinedList" loCatId="list" qsTypeId="urn:microsoft.com/office/officeart/2005/8/quickstyle/simple5" qsCatId="simple" csTypeId="urn:microsoft.com/office/officeart/2005/8/colors/accent1_5" csCatId="accent1" phldr="1"/>
      <dgm:spPr/>
      <dgm:t>
        <a:bodyPr/>
        <a:lstStyle/>
        <a:p>
          <a:endParaRPr lang="en-US"/>
        </a:p>
      </dgm:t>
    </dgm:pt>
    <dgm:pt modelId="{BBB40048-AC73-4F04-A4EF-2FFFA3934B96}">
      <dgm:prSet/>
      <dgm:spPr/>
      <dgm:t>
        <a:bodyPr/>
        <a:lstStyle/>
        <a:p>
          <a:r>
            <a:rPr lang="en-GB">
              <a:solidFill>
                <a:schemeClr val="tx1"/>
              </a:solidFill>
            </a:rPr>
            <a:t>Investigate and prosecute crime, including allegations of criminal conduct against police officers</a:t>
          </a:r>
          <a:endParaRPr lang="en-US">
            <a:solidFill>
              <a:schemeClr val="tx1"/>
            </a:solidFill>
          </a:endParaRPr>
        </a:p>
      </dgm:t>
    </dgm:pt>
    <dgm:pt modelId="{6F2DEDF4-CCF6-446F-918C-2544FC2296D1}" type="parTrans" cxnId="{D809B79B-E3B2-410D-8771-27A8F6CD2461}">
      <dgm:prSet/>
      <dgm:spPr/>
      <dgm:t>
        <a:bodyPr/>
        <a:lstStyle/>
        <a:p>
          <a:endParaRPr lang="en-US">
            <a:solidFill>
              <a:schemeClr val="accent2"/>
            </a:solidFill>
          </a:endParaRPr>
        </a:p>
      </dgm:t>
    </dgm:pt>
    <dgm:pt modelId="{73BBDA68-052E-4639-BB24-257C23CA0373}" type="sibTrans" cxnId="{D809B79B-E3B2-410D-8771-27A8F6CD2461}">
      <dgm:prSet/>
      <dgm:spPr/>
      <dgm:t>
        <a:bodyPr/>
        <a:lstStyle/>
        <a:p>
          <a:endParaRPr lang="en-US">
            <a:solidFill>
              <a:schemeClr val="accent2"/>
            </a:solidFill>
          </a:endParaRPr>
        </a:p>
      </dgm:t>
    </dgm:pt>
    <dgm:pt modelId="{561B947F-E0D5-4201-A1EC-0D56209EB1AD}">
      <dgm:prSet/>
      <dgm:spPr/>
      <dgm:t>
        <a:bodyPr/>
        <a:lstStyle/>
        <a:p>
          <a:r>
            <a:rPr lang="en-GB">
              <a:solidFill>
                <a:schemeClr val="tx1"/>
              </a:solidFill>
            </a:rPr>
            <a:t>Investigate deaths that need further explanation</a:t>
          </a:r>
          <a:endParaRPr lang="en-US">
            <a:solidFill>
              <a:schemeClr val="tx1"/>
            </a:solidFill>
          </a:endParaRPr>
        </a:p>
      </dgm:t>
    </dgm:pt>
    <dgm:pt modelId="{8E4C5E9A-FC49-48A7-9285-1395684C93BC}" type="parTrans" cxnId="{8C36E2BA-EE86-4842-93AF-5946A631AEBF}">
      <dgm:prSet/>
      <dgm:spPr/>
      <dgm:t>
        <a:bodyPr/>
        <a:lstStyle/>
        <a:p>
          <a:endParaRPr lang="en-US">
            <a:solidFill>
              <a:schemeClr val="accent2"/>
            </a:solidFill>
          </a:endParaRPr>
        </a:p>
      </dgm:t>
    </dgm:pt>
    <dgm:pt modelId="{F0F0C667-F0E6-4B2B-8E88-E42165BB007C}" type="sibTrans" cxnId="{8C36E2BA-EE86-4842-93AF-5946A631AEBF}">
      <dgm:prSet/>
      <dgm:spPr/>
      <dgm:t>
        <a:bodyPr/>
        <a:lstStyle/>
        <a:p>
          <a:endParaRPr lang="en-US">
            <a:solidFill>
              <a:schemeClr val="accent2"/>
            </a:solidFill>
          </a:endParaRPr>
        </a:p>
      </dgm:t>
    </dgm:pt>
    <dgm:pt modelId="{51E08C73-BBFD-4DFF-A622-FD0395FBE87B}">
      <dgm:prSet/>
      <dgm:spPr/>
      <dgm:t>
        <a:bodyPr/>
        <a:lstStyle/>
        <a:p>
          <a:r>
            <a:rPr lang="en-GB">
              <a:solidFill>
                <a:schemeClr val="tx1"/>
              </a:solidFill>
            </a:rPr>
            <a:t>Remove financial gain achieved through criminal and unlawful conduct</a:t>
          </a:r>
          <a:endParaRPr lang="en-US">
            <a:solidFill>
              <a:schemeClr val="tx1"/>
            </a:solidFill>
          </a:endParaRPr>
        </a:p>
      </dgm:t>
    </dgm:pt>
    <dgm:pt modelId="{E271A8CA-D4CE-496C-9DBB-9D8C964C6122}" type="parTrans" cxnId="{728707C9-C1C8-487E-A583-7DF43DE8AEAF}">
      <dgm:prSet/>
      <dgm:spPr/>
      <dgm:t>
        <a:bodyPr/>
        <a:lstStyle/>
        <a:p>
          <a:endParaRPr lang="en-US">
            <a:solidFill>
              <a:schemeClr val="accent2"/>
            </a:solidFill>
          </a:endParaRPr>
        </a:p>
      </dgm:t>
    </dgm:pt>
    <dgm:pt modelId="{5EB7F19A-90B3-4ECB-94FB-A7921B42895A}" type="sibTrans" cxnId="{728707C9-C1C8-487E-A583-7DF43DE8AEAF}">
      <dgm:prSet/>
      <dgm:spPr/>
      <dgm:t>
        <a:bodyPr/>
        <a:lstStyle/>
        <a:p>
          <a:endParaRPr lang="en-US">
            <a:solidFill>
              <a:schemeClr val="accent2"/>
            </a:solidFill>
          </a:endParaRPr>
        </a:p>
      </dgm:t>
    </dgm:pt>
    <dgm:pt modelId="{51FF33A7-4A95-4F22-893A-B6456EEBF03D}" type="pres">
      <dgm:prSet presAssocID="{201A2A9A-B4F4-49B4-B650-68729C0A4A17}" presName="vert0" presStyleCnt="0">
        <dgm:presLayoutVars>
          <dgm:dir/>
          <dgm:animOne val="branch"/>
          <dgm:animLvl val="lvl"/>
        </dgm:presLayoutVars>
      </dgm:prSet>
      <dgm:spPr/>
    </dgm:pt>
    <dgm:pt modelId="{D6DF9480-979B-4D7A-AE4A-64190A5E51BF}" type="pres">
      <dgm:prSet presAssocID="{BBB40048-AC73-4F04-A4EF-2FFFA3934B96}" presName="thickLine" presStyleLbl="alignNode1" presStyleIdx="0" presStyleCnt="3"/>
      <dgm:spPr/>
    </dgm:pt>
    <dgm:pt modelId="{2814E662-50A3-438E-AA60-6574EC850EF5}" type="pres">
      <dgm:prSet presAssocID="{BBB40048-AC73-4F04-A4EF-2FFFA3934B96}" presName="horz1" presStyleCnt="0"/>
      <dgm:spPr/>
    </dgm:pt>
    <dgm:pt modelId="{8DBA44AA-B87C-42A5-91CF-87A6AF27081A}" type="pres">
      <dgm:prSet presAssocID="{BBB40048-AC73-4F04-A4EF-2FFFA3934B96}" presName="tx1" presStyleLbl="revTx" presStyleIdx="0" presStyleCnt="3"/>
      <dgm:spPr/>
    </dgm:pt>
    <dgm:pt modelId="{6E7B4B67-92FB-4E23-BE9F-AABEA3C8CC61}" type="pres">
      <dgm:prSet presAssocID="{BBB40048-AC73-4F04-A4EF-2FFFA3934B96}" presName="vert1" presStyleCnt="0"/>
      <dgm:spPr/>
    </dgm:pt>
    <dgm:pt modelId="{B1334FBD-D70F-42C2-A664-0FF774E79F66}" type="pres">
      <dgm:prSet presAssocID="{561B947F-E0D5-4201-A1EC-0D56209EB1AD}" presName="thickLine" presStyleLbl="alignNode1" presStyleIdx="1" presStyleCnt="3"/>
      <dgm:spPr/>
    </dgm:pt>
    <dgm:pt modelId="{57D1E68A-1820-472D-A28A-A92A5EC36B65}" type="pres">
      <dgm:prSet presAssocID="{561B947F-E0D5-4201-A1EC-0D56209EB1AD}" presName="horz1" presStyleCnt="0"/>
      <dgm:spPr/>
    </dgm:pt>
    <dgm:pt modelId="{D2601B1A-9FA7-4262-9309-2E6C13CE0D85}" type="pres">
      <dgm:prSet presAssocID="{561B947F-E0D5-4201-A1EC-0D56209EB1AD}" presName="tx1" presStyleLbl="revTx" presStyleIdx="1" presStyleCnt="3"/>
      <dgm:spPr/>
    </dgm:pt>
    <dgm:pt modelId="{5B36088C-C595-4236-9043-F8C14C9EF7F7}" type="pres">
      <dgm:prSet presAssocID="{561B947F-E0D5-4201-A1EC-0D56209EB1AD}" presName="vert1" presStyleCnt="0"/>
      <dgm:spPr/>
    </dgm:pt>
    <dgm:pt modelId="{4A459D7F-022A-4B01-A5ED-C991BDC05C47}" type="pres">
      <dgm:prSet presAssocID="{51E08C73-BBFD-4DFF-A622-FD0395FBE87B}" presName="thickLine" presStyleLbl="alignNode1" presStyleIdx="2" presStyleCnt="3"/>
      <dgm:spPr/>
    </dgm:pt>
    <dgm:pt modelId="{2C1CD05D-C8DC-4BE2-8898-3F42FE754477}" type="pres">
      <dgm:prSet presAssocID="{51E08C73-BBFD-4DFF-A622-FD0395FBE87B}" presName="horz1" presStyleCnt="0"/>
      <dgm:spPr/>
    </dgm:pt>
    <dgm:pt modelId="{0DCD6BD5-36FE-48AC-87F7-46E15746FA39}" type="pres">
      <dgm:prSet presAssocID="{51E08C73-BBFD-4DFF-A622-FD0395FBE87B}" presName="tx1" presStyleLbl="revTx" presStyleIdx="2" presStyleCnt="3"/>
      <dgm:spPr/>
    </dgm:pt>
    <dgm:pt modelId="{D82617D6-48F7-4274-B452-6E8969AB3EAF}" type="pres">
      <dgm:prSet presAssocID="{51E08C73-BBFD-4DFF-A622-FD0395FBE87B}" presName="vert1" presStyleCnt="0"/>
      <dgm:spPr/>
    </dgm:pt>
  </dgm:ptLst>
  <dgm:cxnLst>
    <dgm:cxn modelId="{73299733-A305-4D1E-BDBC-D399211798D4}" type="presOf" srcId="{561B947F-E0D5-4201-A1EC-0D56209EB1AD}" destId="{D2601B1A-9FA7-4262-9309-2E6C13CE0D85}" srcOrd="0" destOrd="0" presId="urn:microsoft.com/office/officeart/2008/layout/LinedList"/>
    <dgm:cxn modelId="{CC568E5F-F00C-4425-ABEB-1621882F0DE7}" type="presOf" srcId="{51E08C73-BBFD-4DFF-A622-FD0395FBE87B}" destId="{0DCD6BD5-36FE-48AC-87F7-46E15746FA39}" srcOrd="0" destOrd="0" presId="urn:microsoft.com/office/officeart/2008/layout/LinedList"/>
    <dgm:cxn modelId="{05D0C38C-4781-44D6-800A-1077251BA361}" type="presOf" srcId="{201A2A9A-B4F4-49B4-B650-68729C0A4A17}" destId="{51FF33A7-4A95-4F22-893A-B6456EEBF03D}" srcOrd="0" destOrd="0" presId="urn:microsoft.com/office/officeart/2008/layout/LinedList"/>
    <dgm:cxn modelId="{D809B79B-E3B2-410D-8771-27A8F6CD2461}" srcId="{201A2A9A-B4F4-49B4-B650-68729C0A4A17}" destId="{BBB40048-AC73-4F04-A4EF-2FFFA3934B96}" srcOrd="0" destOrd="0" parTransId="{6F2DEDF4-CCF6-446F-918C-2544FC2296D1}" sibTransId="{73BBDA68-052E-4639-BB24-257C23CA0373}"/>
    <dgm:cxn modelId="{8C36E2BA-EE86-4842-93AF-5946A631AEBF}" srcId="{201A2A9A-B4F4-49B4-B650-68729C0A4A17}" destId="{561B947F-E0D5-4201-A1EC-0D56209EB1AD}" srcOrd="1" destOrd="0" parTransId="{8E4C5E9A-FC49-48A7-9285-1395684C93BC}" sibTransId="{F0F0C667-F0E6-4B2B-8E88-E42165BB007C}"/>
    <dgm:cxn modelId="{728707C9-C1C8-487E-A583-7DF43DE8AEAF}" srcId="{201A2A9A-B4F4-49B4-B650-68729C0A4A17}" destId="{51E08C73-BBFD-4DFF-A622-FD0395FBE87B}" srcOrd="2" destOrd="0" parTransId="{E271A8CA-D4CE-496C-9DBB-9D8C964C6122}" sibTransId="{5EB7F19A-90B3-4ECB-94FB-A7921B42895A}"/>
    <dgm:cxn modelId="{4C445FE4-5927-4EDD-8411-139C10DB3C93}" type="presOf" srcId="{BBB40048-AC73-4F04-A4EF-2FFFA3934B96}" destId="{8DBA44AA-B87C-42A5-91CF-87A6AF27081A}" srcOrd="0" destOrd="0" presId="urn:microsoft.com/office/officeart/2008/layout/LinedList"/>
    <dgm:cxn modelId="{225ED0EA-D4B8-4F90-8DF2-57B7444F86E6}" type="presParOf" srcId="{51FF33A7-4A95-4F22-893A-B6456EEBF03D}" destId="{D6DF9480-979B-4D7A-AE4A-64190A5E51BF}" srcOrd="0" destOrd="0" presId="urn:microsoft.com/office/officeart/2008/layout/LinedList"/>
    <dgm:cxn modelId="{E50D921D-191B-4C53-AD6E-4605BDED32AA}" type="presParOf" srcId="{51FF33A7-4A95-4F22-893A-B6456EEBF03D}" destId="{2814E662-50A3-438E-AA60-6574EC850EF5}" srcOrd="1" destOrd="0" presId="urn:microsoft.com/office/officeart/2008/layout/LinedList"/>
    <dgm:cxn modelId="{F9C6824A-F840-45AE-AB26-85DB835D5616}" type="presParOf" srcId="{2814E662-50A3-438E-AA60-6574EC850EF5}" destId="{8DBA44AA-B87C-42A5-91CF-87A6AF27081A}" srcOrd="0" destOrd="0" presId="urn:microsoft.com/office/officeart/2008/layout/LinedList"/>
    <dgm:cxn modelId="{20C0BF36-1C19-4C0D-AF69-E9368F623655}" type="presParOf" srcId="{2814E662-50A3-438E-AA60-6574EC850EF5}" destId="{6E7B4B67-92FB-4E23-BE9F-AABEA3C8CC61}" srcOrd="1" destOrd="0" presId="urn:microsoft.com/office/officeart/2008/layout/LinedList"/>
    <dgm:cxn modelId="{31DC7828-C187-4ABD-97D9-9B2C990F5CE2}" type="presParOf" srcId="{51FF33A7-4A95-4F22-893A-B6456EEBF03D}" destId="{B1334FBD-D70F-42C2-A664-0FF774E79F66}" srcOrd="2" destOrd="0" presId="urn:microsoft.com/office/officeart/2008/layout/LinedList"/>
    <dgm:cxn modelId="{6DEB52D7-CDC6-4D6B-9EAA-65C83139CB55}" type="presParOf" srcId="{51FF33A7-4A95-4F22-893A-B6456EEBF03D}" destId="{57D1E68A-1820-472D-A28A-A92A5EC36B65}" srcOrd="3" destOrd="0" presId="urn:microsoft.com/office/officeart/2008/layout/LinedList"/>
    <dgm:cxn modelId="{D940E7B2-1B2D-462B-BE9F-DF9436C13364}" type="presParOf" srcId="{57D1E68A-1820-472D-A28A-A92A5EC36B65}" destId="{D2601B1A-9FA7-4262-9309-2E6C13CE0D85}" srcOrd="0" destOrd="0" presId="urn:microsoft.com/office/officeart/2008/layout/LinedList"/>
    <dgm:cxn modelId="{E131AAFD-0B3A-468E-89FA-09058506C8D1}" type="presParOf" srcId="{57D1E68A-1820-472D-A28A-A92A5EC36B65}" destId="{5B36088C-C595-4236-9043-F8C14C9EF7F7}" srcOrd="1" destOrd="0" presId="urn:microsoft.com/office/officeart/2008/layout/LinedList"/>
    <dgm:cxn modelId="{40550A11-C6AD-4DFE-A0AD-6FF4D7FB0491}" type="presParOf" srcId="{51FF33A7-4A95-4F22-893A-B6456EEBF03D}" destId="{4A459D7F-022A-4B01-A5ED-C991BDC05C47}" srcOrd="4" destOrd="0" presId="urn:microsoft.com/office/officeart/2008/layout/LinedList"/>
    <dgm:cxn modelId="{0C97FFBE-42B3-4C91-B4A4-874A4B9E9DE0}" type="presParOf" srcId="{51FF33A7-4A95-4F22-893A-B6456EEBF03D}" destId="{2C1CD05D-C8DC-4BE2-8898-3F42FE754477}" srcOrd="5" destOrd="0" presId="urn:microsoft.com/office/officeart/2008/layout/LinedList"/>
    <dgm:cxn modelId="{F3A12533-3387-40C4-82F9-3A84A46EBAAF}" type="presParOf" srcId="{2C1CD05D-C8DC-4BE2-8898-3F42FE754477}" destId="{0DCD6BD5-36FE-48AC-87F7-46E15746FA39}" srcOrd="0" destOrd="0" presId="urn:microsoft.com/office/officeart/2008/layout/LinedList"/>
    <dgm:cxn modelId="{2E8AF9B5-2F2E-45AA-868C-2CD6C3A8A688}" type="presParOf" srcId="{2C1CD05D-C8DC-4BE2-8898-3F42FE754477}" destId="{D82617D6-48F7-4274-B452-6E8969AB3EAF}" srcOrd="1" destOrd="0" presId="urn:microsoft.com/office/officeart/2008/layout/Lin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54F9521-CCE8-4CFF-B0BF-0BB95D9A6741}"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077A091-9480-4ACF-9082-76CD086D8BA0}">
      <dgm:prSet/>
      <dgm:spPr/>
      <dgm:t>
        <a:bodyPr/>
        <a:lstStyle/>
        <a:p>
          <a:pPr>
            <a:lnSpc>
              <a:spcPct val="100000"/>
            </a:lnSpc>
          </a:pPr>
          <a:r>
            <a:rPr lang="en-GB"/>
            <a:t>Running since 2012</a:t>
          </a:r>
          <a:endParaRPr lang="en-US"/>
        </a:p>
      </dgm:t>
    </dgm:pt>
    <dgm:pt modelId="{EE51871F-008A-467A-A419-8897301529B2}" type="parTrans" cxnId="{DA7BEE71-D148-4D02-91CC-2B9A99A69C47}">
      <dgm:prSet/>
      <dgm:spPr/>
      <dgm:t>
        <a:bodyPr/>
        <a:lstStyle/>
        <a:p>
          <a:endParaRPr lang="en-US"/>
        </a:p>
      </dgm:t>
    </dgm:pt>
    <dgm:pt modelId="{AA0E6E7C-773C-471E-A260-583EE33716E7}" type="sibTrans" cxnId="{DA7BEE71-D148-4D02-91CC-2B9A99A69C47}">
      <dgm:prSet/>
      <dgm:spPr/>
      <dgm:t>
        <a:bodyPr/>
        <a:lstStyle/>
        <a:p>
          <a:endParaRPr lang="en-US"/>
        </a:p>
      </dgm:t>
    </dgm:pt>
    <dgm:pt modelId="{0F848A65-2F59-4008-8CC2-88E82E0D8AE6}">
      <dgm:prSet/>
      <dgm:spPr/>
      <dgm:t>
        <a:bodyPr/>
        <a:lstStyle/>
        <a:p>
          <a:pPr>
            <a:lnSpc>
              <a:spcPct val="100000"/>
            </a:lnSpc>
          </a:pPr>
          <a:r>
            <a:rPr lang="en-GB"/>
            <a:t>Business &amp; Administration </a:t>
          </a:r>
          <a:endParaRPr lang="en-US"/>
        </a:p>
      </dgm:t>
    </dgm:pt>
    <dgm:pt modelId="{8A7CE998-D0F2-41B8-92E9-61B82EAA8253}" type="parTrans" cxnId="{795D6F74-7A81-43A9-9390-85615F438B10}">
      <dgm:prSet/>
      <dgm:spPr/>
      <dgm:t>
        <a:bodyPr/>
        <a:lstStyle/>
        <a:p>
          <a:endParaRPr lang="en-US"/>
        </a:p>
      </dgm:t>
    </dgm:pt>
    <dgm:pt modelId="{382FCD7F-00BC-4F6A-9C44-15BC5AC11104}" type="sibTrans" cxnId="{795D6F74-7A81-43A9-9390-85615F438B10}">
      <dgm:prSet/>
      <dgm:spPr/>
      <dgm:t>
        <a:bodyPr/>
        <a:lstStyle/>
        <a:p>
          <a:endParaRPr lang="en-US"/>
        </a:p>
      </dgm:t>
    </dgm:pt>
    <dgm:pt modelId="{F9158F17-271B-4C67-919F-2B0DA6342422}">
      <dgm:prSet/>
      <dgm:spPr/>
      <dgm:t>
        <a:bodyPr/>
        <a:lstStyle/>
        <a:p>
          <a:pPr>
            <a:lnSpc>
              <a:spcPct val="100000"/>
            </a:lnSpc>
          </a:pPr>
          <a:r>
            <a:rPr lang="en-GB"/>
            <a:t>Customer Service</a:t>
          </a:r>
          <a:endParaRPr lang="en-US"/>
        </a:p>
      </dgm:t>
    </dgm:pt>
    <dgm:pt modelId="{92369D06-6277-4A72-8802-300E9E560A16}" type="parTrans" cxnId="{3D305A0C-0F01-44FC-90B2-10BCEF3B35A8}">
      <dgm:prSet/>
      <dgm:spPr/>
      <dgm:t>
        <a:bodyPr/>
        <a:lstStyle/>
        <a:p>
          <a:endParaRPr lang="en-US"/>
        </a:p>
      </dgm:t>
    </dgm:pt>
    <dgm:pt modelId="{ADDFFE13-5B11-4D41-AE5E-CA3EBECE3741}" type="sibTrans" cxnId="{3D305A0C-0F01-44FC-90B2-10BCEF3B35A8}">
      <dgm:prSet/>
      <dgm:spPr/>
      <dgm:t>
        <a:bodyPr/>
        <a:lstStyle/>
        <a:p>
          <a:endParaRPr lang="en-US"/>
        </a:p>
      </dgm:t>
    </dgm:pt>
    <dgm:pt modelId="{0A409E87-7C5A-4719-A176-C8FC603F0BDA}">
      <dgm:prSet/>
      <dgm:spPr/>
      <dgm:t>
        <a:bodyPr/>
        <a:lstStyle/>
        <a:p>
          <a:pPr>
            <a:lnSpc>
              <a:spcPct val="100000"/>
            </a:lnSpc>
          </a:pPr>
          <a:r>
            <a:rPr lang="en-GB"/>
            <a:t>Over 200 candidates completed</a:t>
          </a:r>
          <a:endParaRPr lang="en-US"/>
        </a:p>
      </dgm:t>
    </dgm:pt>
    <dgm:pt modelId="{1FD92B0D-CB0E-47F4-8813-592AA85933FF}" type="parTrans" cxnId="{0D2314D0-621F-4134-9878-AD02F8BC25A8}">
      <dgm:prSet/>
      <dgm:spPr/>
      <dgm:t>
        <a:bodyPr/>
        <a:lstStyle/>
        <a:p>
          <a:endParaRPr lang="en-US"/>
        </a:p>
      </dgm:t>
    </dgm:pt>
    <dgm:pt modelId="{D5C6C174-F85B-48DB-B9A0-8722C520EB7C}" type="sibTrans" cxnId="{0D2314D0-621F-4134-9878-AD02F8BC25A8}">
      <dgm:prSet/>
      <dgm:spPr/>
      <dgm:t>
        <a:bodyPr/>
        <a:lstStyle/>
        <a:p>
          <a:endParaRPr lang="en-US"/>
        </a:p>
      </dgm:t>
    </dgm:pt>
    <dgm:pt modelId="{8D1B4B0B-04E1-4EBB-B74D-7BD9F27ED0C8}" type="pres">
      <dgm:prSet presAssocID="{654F9521-CCE8-4CFF-B0BF-0BB95D9A6741}" presName="root" presStyleCnt="0">
        <dgm:presLayoutVars>
          <dgm:dir/>
          <dgm:resizeHandles val="exact"/>
        </dgm:presLayoutVars>
      </dgm:prSet>
      <dgm:spPr/>
    </dgm:pt>
    <dgm:pt modelId="{4E3B1861-088D-4F9D-B06E-4E37DEAF9BE7}" type="pres">
      <dgm:prSet presAssocID="{8077A091-9480-4ACF-9082-76CD086D8BA0}" presName="compNode" presStyleCnt="0"/>
      <dgm:spPr/>
    </dgm:pt>
    <dgm:pt modelId="{BDF51D80-B295-436A-B3D1-8F9D81FA1D4B}" type="pres">
      <dgm:prSet presAssocID="{8077A091-9480-4ACF-9082-76CD086D8BA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un"/>
        </a:ext>
      </dgm:extLst>
    </dgm:pt>
    <dgm:pt modelId="{CF091736-9CAC-48E5-9BA9-EBED67011A18}" type="pres">
      <dgm:prSet presAssocID="{8077A091-9480-4ACF-9082-76CD086D8BA0}" presName="spaceRect" presStyleCnt="0"/>
      <dgm:spPr/>
    </dgm:pt>
    <dgm:pt modelId="{F6FF06A9-29AB-4865-8FE5-55B1DCFA69D8}" type="pres">
      <dgm:prSet presAssocID="{8077A091-9480-4ACF-9082-76CD086D8BA0}" presName="textRect" presStyleLbl="revTx" presStyleIdx="0" presStyleCnt="4">
        <dgm:presLayoutVars>
          <dgm:chMax val="1"/>
          <dgm:chPref val="1"/>
        </dgm:presLayoutVars>
      </dgm:prSet>
      <dgm:spPr/>
    </dgm:pt>
    <dgm:pt modelId="{EB3C9319-BD1B-44F5-966E-C5D2E34BB99F}" type="pres">
      <dgm:prSet presAssocID="{AA0E6E7C-773C-471E-A260-583EE33716E7}" presName="sibTrans" presStyleCnt="0"/>
      <dgm:spPr/>
    </dgm:pt>
    <dgm:pt modelId="{53BB8D67-FCF5-4441-89A6-986B348511F5}" type="pres">
      <dgm:prSet presAssocID="{0F848A65-2F59-4008-8CC2-88E82E0D8AE6}" presName="compNode" presStyleCnt="0"/>
      <dgm:spPr/>
    </dgm:pt>
    <dgm:pt modelId="{81D9BE60-D020-44D5-9AC2-AFF2E19D1BCB}" type="pres">
      <dgm:prSet presAssocID="{0F848A65-2F59-4008-8CC2-88E82E0D8AE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ierarchy"/>
        </a:ext>
      </dgm:extLst>
    </dgm:pt>
    <dgm:pt modelId="{59A29C72-7B33-448D-9DB5-F7906D78774A}" type="pres">
      <dgm:prSet presAssocID="{0F848A65-2F59-4008-8CC2-88E82E0D8AE6}" presName="spaceRect" presStyleCnt="0"/>
      <dgm:spPr/>
    </dgm:pt>
    <dgm:pt modelId="{686895CC-321B-4A37-819D-054648AA8B59}" type="pres">
      <dgm:prSet presAssocID="{0F848A65-2F59-4008-8CC2-88E82E0D8AE6}" presName="textRect" presStyleLbl="revTx" presStyleIdx="1" presStyleCnt="4">
        <dgm:presLayoutVars>
          <dgm:chMax val="1"/>
          <dgm:chPref val="1"/>
        </dgm:presLayoutVars>
      </dgm:prSet>
      <dgm:spPr/>
    </dgm:pt>
    <dgm:pt modelId="{75422E2A-763E-48C0-8531-C15F066D8331}" type="pres">
      <dgm:prSet presAssocID="{382FCD7F-00BC-4F6A-9C44-15BC5AC11104}" presName="sibTrans" presStyleCnt="0"/>
      <dgm:spPr/>
    </dgm:pt>
    <dgm:pt modelId="{0ED86107-6AC6-4475-A103-7BA68A2581A9}" type="pres">
      <dgm:prSet presAssocID="{F9158F17-271B-4C67-919F-2B0DA6342422}" presName="compNode" presStyleCnt="0"/>
      <dgm:spPr/>
    </dgm:pt>
    <dgm:pt modelId="{16F9EF6A-E2C7-4EC9-A4FA-47C87AA54023}" type="pres">
      <dgm:prSet presAssocID="{F9158F17-271B-4C67-919F-2B0DA634242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all center"/>
        </a:ext>
      </dgm:extLst>
    </dgm:pt>
    <dgm:pt modelId="{8BA9F9A2-33E2-4D90-8141-9836C212E957}" type="pres">
      <dgm:prSet presAssocID="{F9158F17-271B-4C67-919F-2B0DA6342422}" presName="spaceRect" presStyleCnt="0"/>
      <dgm:spPr/>
    </dgm:pt>
    <dgm:pt modelId="{24C89297-3740-4176-A6AA-9F1F3502A43A}" type="pres">
      <dgm:prSet presAssocID="{F9158F17-271B-4C67-919F-2B0DA6342422}" presName="textRect" presStyleLbl="revTx" presStyleIdx="2" presStyleCnt="4">
        <dgm:presLayoutVars>
          <dgm:chMax val="1"/>
          <dgm:chPref val="1"/>
        </dgm:presLayoutVars>
      </dgm:prSet>
      <dgm:spPr/>
    </dgm:pt>
    <dgm:pt modelId="{01A9BCD2-77E0-4D85-9F8A-C8AFC3508A4F}" type="pres">
      <dgm:prSet presAssocID="{ADDFFE13-5B11-4D41-AE5E-CA3EBECE3741}" presName="sibTrans" presStyleCnt="0"/>
      <dgm:spPr/>
    </dgm:pt>
    <dgm:pt modelId="{43AE2120-B0F3-48CA-B0B9-42A13F354E1B}" type="pres">
      <dgm:prSet presAssocID="{0A409E87-7C5A-4719-A176-C8FC603F0BDA}" presName="compNode" presStyleCnt="0"/>
      <dgm:spPr/>
    </dgm:pt>
    <dgm:pt modelId="{E80D3DC4-DB12-4327-AB93-EC94F10C6844}" type="pres">
      <dgm:prSet presAssocID="{0A409E87-7C5A-4719-A176-C8FC603F0BD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F02D970B-44C6-4946-9E29-4E51BEF07BAB}" type="pres">
      <dgm:prSet presAssocID="{0A409E87-7C5A-4719-A176-C8FC603F0BDA}" presName="spaceRect" presStyleCnt="0"/>
      <dgm:spPr/>
    </dgm:pt>
    <dgm:pt modelId="{51716D64-E70A-47FA-87EE-0D17C484D298}" type="pres">
      <dgm:prSet presAssocID="{0A409E87-7C5A-4719-A176-C8FC603F0BDA}" presName="textRect" presStyleLbl="revTx" presStyleIdx="3" presStyleCnt="4">
        <dgm:presLayoutVars>
          <dgm:chMax val="1"/>
          <dgm:chPref val="1"/>
        </dgm:presLayoutVars>
      </dgm:prSet>
      <dgm:spPr/>
    </dgm:pt>
  </dgm:ptLst>
  <dgm:cxnLst>
    <dgm:cxn modelId="{3D305A0C-0F01-44FC-90B2-10BCEF3B35A8}" srcId="{654F9521-CCE8-4CFF-B0BF-0BB95D9A6741}" destId="{F9158F17-271B-4C67-919F-2B0DA6342422}" srcOrd="2" destOrd="0" parTransId="{92369D06-6277-4A72-8802-300E9E560A16}" sibTransId="{ADDFFE13-5B11-4D41-AE5E-CA3EBECE3741}"/>
    <dgm:cxn modelId="{0EAB091B-F800-4012-BDF5-3B93DDB66AE0}" type="presOf" srcId="{F9158F17-271B-4C67-919F-2B0DA6342422}" destId="{24C89297-3740-4176-A6AA-9F1F3502A43A}" srcOrd="0" destOrd="0" presId="urn:microsoft.com/office/officeart/2018/2/layout/IconLabelList"/>
    <dgm:cxn modelId="{DA7BEE71-D148-4D02-91CC-2B9A99A69C47}" srcId="{654F9521-CCE8-4CFF-B0BF-0BB95D9A6741}" destId="{8077A091-9480-4ACF-9082-76CD086D8BA0}" srcOrd="0" destOrd="0" parTransId="{EE51871F-008A-467A-A419-8897301529B2}" sibTransId="{AA0E6E7C-773C-471E-A260-583EE33716E7}"/>
    <dgm:cxn modelId="{AC8EB752-3C6E-42A1-B97B-958BAE86CA6B}" type="presOf" srcId="{0F848A65-2F59-4008-8CC2-88E82E0D8AE6}" destId="{686895CC-321B-4A37-819D-054648AA8B59}" srcOrd="0" destOrd="0" presId="urn:microsoft.com/office/officeart/2018/2/layout/IconLabelList"/>
    <dgm:cxn modelId="{795D6F74-7A81-43A9-9390-85615F438B10}" srcId="{654F9521-CCE8-4CFF-B0BF-0BB95D9A6741}" destId="{0F848A65-2F59-4008-8CC2-88E82E0D8AE6}" srcOrd="1" destOrd="0" parTransId="{8A7CE998-D0F2-41B8-92E9-61B82EAA8253}" sibTransId="{382FCD7F-00BC-4F6A-9C44-15BC5AC11104}"/>
    <dgm:cxn modelId="{7AFFB482-5756-4169-ACA4-9A822C73A17B}" type="presOf" srcId="{0A409E87-7C5A-4719-A176-C8FC603F0BDA}" destId="{51716D64-E70A-47FA-87EE-0D17C484D298}" srcOrd="0" destOrd="0" presId="urn:microsoft.com/office/officeart/2018/2/layout/IconLabelList"/>
    <dgm:cxn modelId="{4D0BCA92-95BE-42D1-82D7-A600BC0F32C3}" type="presOf" srcId="{8077A091-9480-4ACF-9082-76CD086D8BA0}" destId="{F6FF06A9-29AB-4865-8FE5-55B1DCFA69D8}" srcOrd="0" destOrd="0" presId="urn:microsoft.com/office/officeart/2018/2/layout/IconLabelList"/>
    <dgm:cxn modelId="{0D2314D0-621F-4134-9878-AD02F8BC25A8}" srcId="{654F9521-CCE8-4CFF-B0BF-0BB95D9A6741}" destId="{0A409E87-7C5A-4719-A176-C8FC603F0BDA}" srcOrd="3" destOrd="0" parTransId="{1FD92B0D-CB0E-47F4-8813-592AA85933FF}" sibTransId="{D5C6C174-F85B-48DB-B9A0-8722C520EB7C}"/>
    <dgm:cxn modelId="{7D45E5E4-017A-4623-84D2-E3F0A986FD4F}" type="presOf" srcId="{654F9521-CCE8-4CFF-B0BF-0BB95D9A6741}" destId="{8D1B4B0B-04E1-4EBB-B74D-7BD9F27ED0C8}" srcOrd="0" destOrd="0" presId="urn:microsoft.com/office/officeart/2018/2/layout/IconLabelList"/>
    <dgm:cxn modelId="{FF69426C-7B44-4877-948A-F6EC440ABBDC}" type="presParOf" srcId="{8D1B4B0B-04E1-4EBB-B74D-7BD9F27ED0C8}" destId="{4E3B1861-088D-4F9D-B06E-4E37DEAF9BE7}" srcOrd="0" destOrd="0" presId="urn:microsoft.com/office/officeart/2018/2/layout/IconLabelList"/>
    <dgm:cxn modelId="{7F29F069-5CE1-4A07-896C-3785FA4B6BAF}" type="presParOf" srcId="{4E3B1861-088D-4F9D-B06E-4E37DEAF9BE7}" destId="{BDF51D80-B295-436A-B3D1-8F9D81FA1D4B}" srcOrd="0" destOrd="0" presId="urn:microsoft.com/office/officeart/2018/2/layout/IconLabelList"/>
    <dgm:cxn modelId="{485B003C-0FD8-45B6-8631-5F9AF5EEB737}" type="presParOf" srcId="{4E3B1861-088D-4F9D-B06E-4E37DEAF9BE7}" destId="{CF091736-9CAC-48E5-9BA9-EBED67011A18}" srcOrd="1" destOrd="0" presId="urn:microsoft.com/office/officeart/2018/2/layout/IconLabelList"/>
    <dgm:cxn modelId="{4C7CD024-5E34-4236-991F-8A0DE87ABDC1}" type="presParOf" srcId="{4E3B1861-088D-4F9D-B06E-4E37DEAF9BE7}" destId="{F6FF06A9-29AB-4865-8FE5-55B1DCFA69D8}" srcOrd="2" destOrd="0" presId="urn:microsoft.com/office/officeart/2018/2/layout/IconLabelList"/>
    <dgm:cxn modelId="{844456FA-5718-4FF0-AAB0-EDAA2AE8B363}" type="presParOf" srcId="{8D1B4B0B-04E1-4EBB-B74D-7BD9F27ED0C8}" destId="{EB3C9319-BD1B-44F5-966E-C5D2E34BB99F}" srcOrd="1" destOrd="0" presId="urn:microsoft.com/office/officeart/2018/2/layout/IconLabelList"/>
    <dgm:cxn modelId="{DD6AD367-9829-4788-8405-CA0953CD65F2}" type="presParOf" srcId="{8D1B4B0B-04E1-4EBB-B74D-7BD9F27ED0C8}" destId="{53BB8D67-FCF5-4441-89A6-986B348511F5}" srcOrd="2" destOrd="0" presId="urn:microsoft.com/office/officeart/2018/2/layout/IconLabelList"/>
    <dgm:cxn modelId="{319410B5-A546-4007-9A38-6775BAECDFE6}" type="presParOf" srcId="{53BB8D67-FCF5-4441-89A6-986B348511F5}" destId="{81D9BE60-D020-44D5-9AC2-AFF2E19D1BCB}" srcOrd="0" destOrd="0" presId="urn:microsoft.com/office/officeart/2018/2/layout/IconLabelList"/>
    <dgm:cxn modelId="{E12E67CD-C80E-47AD-AC76-91A504728136}" type="presParOf" srcId="{53BB8D67-FCF5-4441-89A6-986B348511F5}" destId="{59A29C72-7B33-448D-9DB5-F7906D78774A}" srcOrd="1" destOrd="0" presId="urn:microsoft.com/office/officeart/2018/2/layout/IconLabelList"/>
    <dgm:cxn modelId="{485F00BB-CD77-4F8C-A7C5-B55D448F486E}" type="presParOf" srcId="{53BB8D67-FCF5-4441-89A6-986B348511F5}" destId="{686895CC-321B-4A37-819D-054648AA8B59}" srcOrd="2" destOrd="0" presId="urn:microsoft.com/office/officeart/2018/2/layout/IconLabelList"/>
    <dgm:cxn modelId="{ECF64A47-C7A5-4B0B-8AB3-D2322FC811B6}" type="presParOf" srcId="{8D1B4B0B-04E1-4EBB-B74D-7BD9F27ED0C8}" destId="{75422E2A-763E-48C0-8531-C15F066D8331}" srcOrd="3" destOrd="0" presId="urn:microsoft.com/office/officeart/2018/2/layout/IconLabelList"/>
    <dgm:cxn modelId="{98942090-5C02-4046-B4B2-AC62B8285006}" type="presParOf" srcId="{8D1B4B0B-04E1-4EBB-B74D-7BD9F27ED0C8}" destId="{0ED86107-6AC6-4475-A103-7BA68A2581A9}" srcOrd="4" destOrd="0" presId="urn:microsoft.com/office/officeart/2018/2/layout/IconLabelList"/>
    <dgm:cxn modelId="{46EB33FD-D657-44CA-97CF-68FF0F091A70}" type="presParOf" srcId="{0ED86107-6AC6-4475-A103-7BA68A2581A9}" destId="{16F9EF6A-E2C7-4EC9-A4FA-47C87AA54023}" srcOrd="0" destOrd="0" presId="urn:microsoft.com/office/officeart/2018/2/layout/IconLabelList"/>
    <dgm:cxn modelId="{9945C8D4-0242-4E7B-AB12-B9F4A4BE73F1}" type="presParOf" srcId="{0ED86107-6AC6-4475-A103-7BA68A2581A9}" destId="{8BA9F9A2-33E2-4D90-8141-9836C212E957}" srcOrd="1" destOrd="0" presId="urn:microsoft.com/office/officeart/2018/2/layout/IconLabelList"/>
    <dgm:cxn modelId="{1D038095-18D0-4BB2-A6DE-162A278601EF}" type="presParOf" srcId="{0ED86107-6AC6-4475-A103-7BA68A2581A9}" destId="{24C89297-3740-4176-A6AA-9F1F3502A43A}" srcOrd="2" destOrd="0" presId="urn:microsoft.com/office/officeart/2018/2/layout/IconLabelList"/>
    <dgm:cxn modelId="{DA188B9A-52CA-4AE1-A76D-407ADDA3461A}" type="presParOf" srcId="{8D1B4B0B-04E1-4EBB-B74D-7BD9F27ED0C8}" destId="{01A9BCD2-77E0-4D85-9F8A-C8AFC3508A4F}" srcOrd="5" destOrd="0" presId="urn:microsoft.com/office/officeart/2018/2/layout/IconLabelList"/>
    <dgm:cxn modelId="{6B9D7D06-78D1-4EDE-8989-F015C3CA1DAA}" type="presParOf" srcId="{8D1B4B0B-04E1-4EBB-B74D-7BD9F27ED0C8}" destId="{43AE2120-B0F3-48CA-B0B9-42A13F354E1B}" srcOrd="6" destOrd="0" presId="urn:microsoft.com/office/officeart/2018/2/layout/IconLabelList"/>
    <dgm:cxn modelId="{33738DE8-AFE5-4F03-BC6C-0E860600D2F0}" type="presParOf" srcId="{43AE2120-B0F3-48CA-B0B9-42A13F354E1B}" destId="{E80D3DC4-DB12-4327-AB93-EC94F10C6844}" srcOrd="0" destOrd="0" presId="urn:microsoft.com/office/officeart/2018/2/layout/IconLabelList"/>
    <dgm:cxn modelId="{281E2565-BEFD-4D0C-80DE-142CBC5F2E51}" type="presParOf" srcId="{43AE2120-B0F3-48CA-B0B9-42A13F354E1B}" destId="{F02D970B-44C6-4946-9E29-4E51BEF07BAB}" srcOrd="1" destOrd="0" presId="urn:microsoft.com/office/officeart/2018/2/layout/IconLabelList"/>
    <dgm:cxn modelId="{38B2D65A-17F3-4C1E-9719-6BC489D971B0}" type="presParOf" srcId="{43AE2120-B0F3-48CA-B0B9-42A13F354E1B}" destId="{51716D64-E70A-47FA-87EE-0D17C484D29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E45BB82-62A0-40CF-8F58-C7E65ACDB602}"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CCD0C643-ACC8-40C8-8F36-FFC9D863DA68}">
      <dgm:prSet custT="1"/>
      <dgm:spPr/>
      <dgm:t>
        <a:bodyPr/>
        <a:lstStyle/>
        <a:p>
          <a:pPr>
            <a:lnSpc>
              <a:spcPct val="100000"/>
            </a:lnSpc>
            <a:defRPr cap="all"/>
          </a:pPr>
          <a:r>
            <a:rPr lang="en-GB" sz="1800" cap="none">
              <a:solidFill>
                <a:schemeClr val="tx1"/>
              </a:solidFill>
            </a:rPr>
            <a:t>SVQ Policy</a:t>
          </a:r>
          <a:endParaRPr lang="en-US" sz="1800" cap="none">
            <a:solidFill>
              <a:schemeClr val="tx1"/>
            </a:solidFill>
          </a:endParaRPr>
        </a:p>
      </dgm:t>
    </dgm:pt>
    <dgm:pt modelId="{5AB762ED-0B81-4CCD-9EC2-DA0E6D38E313}" type="parTrans" cxnId="{93A7E94B-6BEE-4A92-9D25-E79EA82C8B7C}">
      <dgm:prSet/>
      <dgm:spPr/>
      <dgm:t>
        <a:bodyPr/>
        <a:lstStyle/>
        <a:p>
          <a:endParaRPr lang="en-US">
            <a:solidFill>
              <a:schemeClr val="accent2"/>
            </a:solidFill>
          </a:endParaRPr>
        </a:p>
      </dgm:t>
    </dgm:pt>
    <dgm:pt modelId="{9931B6FA-DACF-441D-96E8-EE4B6951B5B2}" type="sibTrans" cxnId="{93A7E94B-6BEE-4A92-9D25-E79EA82C8B7C}">
      <dgm:prSet/>
      <dgm:spPr/>
      <dgm:t>
        <a:bodyPr/>
        <a:lstStyle/>
        <a:p>
          <a:endParaRPr lang="en-US">
            <a:solidFill>
              <a:schemeClr val="accent2"/>
            </a:solidFill>
          </a:endParaRPr>
        </a:p>
      </dgm:t>
    </dgm:pt>
    <dgm:pt modelId="{8244F1E3-E2C5-4EE8-8F1C-C0DC80C86A94}">
      <dgm:prSet custT="1"/>
      <dgm:spPr/>
      <dgm:t>
        <a:bodyPr/>
        <a:lstStyle/>
        <a:p>
          <a:pPr>
            <a:lnSpc>
              <a:spcPct val="100000"/>
            </a:lnSpc>
            <a:defRPr cap="all"/>
          </a:pPr>
          <a:r>
            <a:rPr lang="en-GB" sz="1800" cap="none">
              <a:solidFill>
                <a:schemeClr val="tx1"/>
              </a:solidFill>
            </a:rPr>
            <a:t>External verification visits</a:t>
          </a:r>
          <a:endParaRPr lang="en-US" sz="1800" cap="none">
            <a:solidFill>
              <a:schemeClr val="tx1"/>
            </a:solidFill>
          </a:endParaRPr>
        </a:p>
      </dgm:t>
    </dgm:pt>
    <dgm:pt modelId="{C03C752A-6133-48A9-9242-3968E9087C59}" type="parTrans" cxnId="{BC62848F-9AC9-4075-B2FC-48D2ED9A2275}">
      <dgm:prSet/>
      <dgm:spPr/>
      <dgm:t>
        <a:bodyPr/>
        <a:lstStyle/>
        <a:p>
          <a:endParaRPr lang="en-US">
            <a:solidFill>
              <a:schemeClr val="accent2"/>
            </a:solidFill>
          </a:endParaRPr>
        </a:p>
      </dgm:t>
    </dgm:pt>
    <dgm:pt modelId="{BDAC7EAB-98D2-46FF-80C3-18A2F44AE6CB}" type="sibTrans" cxnId="{BC62848F-9AC9-4075-B2FC-48D2ED9A2275}">
      <dgm:prSet/>
      <dgm:spPr/>
      <dgm:t>
        <a:bodyPr/>
        <a:lstStyle/>
        <a:p>
          <a:endParaRPr lang="en-US">
            <a:solidFill>
              <a:schemeClr val="accent2"/>
            </a:solidFill>
          </a:endParaRPr>
        </a:p>
      </dgm:t>
    </dgm:pt>
    <dgm:pt modelId="{116C5011-959A-432F-A4A4-6F3ED0DF4FB2}">
      <dgm:prSet/>
      <dgm:spPr/>
      <dgm:t>
        <a:bodyPr/>
        <a:lstStyle/>
        <a:p>
          <a:pPr>
            <a:lnSpc>
              <a:spcPct val="100000"/>
            </a:lnSpc>
            <a:defRPr cap="all"/>
          </a:pPr>
          <a:r>
            <a:rPr lang="en-GB" cap="none">
              <a:solidFill>
                <a:schemeClr val="tx1"/>
              </a:solidFill>
            </a:rPr>
            <a:t>Relationship with Skills Development Scotland</a:t>
          </a:r>
          <a:endParaRPr lang="en-US" cap="none">
            <a:solidFill>
              <a:schemeClr val="tx1"/>
            </a:solidFill>
          </a:endParaRPr>
        </a:p>
      </dgm:t>
    </dgm:pt>
    <dgm:pt modelId="{E7F02702-6AB2-4256-8827-ED2C1D89D88C}" type="parTrans" cxnId="{258FBA13-56D7-485A-9F67-E3F5A5BBFA01}">
      <dgm:prSet/>
      <dgm:spPr/>
      <dgm:t>
        <a:bodyPr/>
        <a:lstStyle/>
        <a:p>
          <a:endParaRPr lang="en-US">
            <a:solidFill>
              <a:schemeClr val="accent2"/>
            </a:solidFill>
          </a:endParaRPr>
        </a:p>
      </dgm:t>
    </dgm:pt>
    <dgm:pt modelId="{2434DF3D-513A-4A14-B707-F4093123749E}" type="sibTrans" cxnId="{258FBA13-56D7-485A-9F67-E3F5A5BBFA01}">
      <dgm:prSet/>
      <dgm:spPr/>
      <dgm:t>
        <a:bodyPr/>
        <a:lstStyle/>
        <a:p>
          <a:endParaRPr lang="en-US">
            <a:solidFill>
              <a:schemeClr val="accent2"/>
            </a:solidFill>
          </a:endParaRPr>
        </a:p>
      </dgm:t>
    </dgm:pt>
    <dgm:pt modelId="{1FE3E82E-B361-469A-9EA1-33C12D72868B}">
      <dgm:prSet custT="1"/>
      <dgm:spPr/>
      <dgm:t>
        <a:bodyPr/>
        <a:lstStyle/>
        <a:p>
          <a:pPr>
            <a:lnSpc>
              <a:spcPct val="100000"/>
            </a:lnSpc>
            <a:defRPr cap="all"/>
          </a:pPr>
          <a:r>
            <a:rPr lang="en-GB" sz="1800" cap="none">
              <a:solidFill>
                <a:schemeClr val="tx1"/>
              </a:solidFill>
            </a:rPr>
            <a:t>Sector skills council</a:t>
          </a:r>
          <a:endParaRPr lang="en-US" sz="1800" cap="none">
            <a:solidFill>
              <a:schemeClr val="tx1"/>
            </a:solidFill>
          </a:endParaRPr>
        </a:p>
      </dgm:t>
    </dgm:pt>
    <dgm:pt modelId="{E318A792-5F50-404C-8C20-2684D38C1FD8}" type="parTrans" cxnId="{DF229C5D-6770-4D07-83C2-878EF4E81D88}">
      <dgm:prSet/>
      <dgm:spPr/>
      <dgm:t>
        <a:bodyPr/>
        <a:lstStyle/>
        <a:p>
          <a:endParaRPr lang="en-US">
            <a:solidFill>
              <a:schemeClr val="accent2"/>
            </a:solidFill>
          </a:endParaRPr>
        </a:p>
      </dgm:t>
    </dgm:pt>
    <dgm:pt modelId="{23CBFFCA-DE0E-44D4-8BC9-38F01D9B9D56}" type="sibTrans" cxnId="{DF229C5D-6770-4D07-83C2-878EF4E81D88}">
      <dgm:prSet/>
      <dgm:spPr/>
      <dgm:t>
        <a:bodyPr/>
        <a:lstStyle/>
        <a:p>
          <a:endParaRPr lang="en-US">
            <a:solidFill>
              <a:schemeClr val="accent2"/>
            </a:solidFill>
          </a:endParaRPr>
        </a:p>
      </dgm:t>
    </dgm:pt>
    <dgm:pt modelId="{9CCA8F16-0ACB-4706-9650-4693BBF6E7E1}">
      <dgm:prSet/>
      <dgm:spPr/>
      <dgm:t>
        <a:bodyPr/>
        <a:lstStyle/>
        <a:p>
          <a:pPr>
            <a:lnSpc>
              <a:spcPct val="100000"/>
            </a:lnSpc>
            <a:defRPr cap="all"/>
          </a:pPr>
          <a:r>
            <a:rPr lang="en-US" cap="none">
              <a:solidFill>
                <a:schemeClr val="tx1"/>
              </a:solidFill>
            </a:rPr>
            <a:t>COPFS workforce plan</a:t>
          </a:r>
        </a:p>
      </dgm:t>
    </dgm:pt>
    <dgm:pt modelId="{D647C6D8-B37A-48CC-9EC0-3A74B6D367DA}" type="parTrans" cxnId="{B1DF4738-7F17-48D3-A631-C365C8ECCC0A}">
      <dgm:prSet/>
      <dgm:spPr/>
      <dgm:t>
        <a:bodyPr/>
        <a:lstStyle/>
        <a:p>
          <a:endParaRPr lang="en-GB">
            <a:solidFill>
              <a:schemeClr val="accent2"/>
            </a:solidFill>
          </a:endParaRPr>
        </a:p>
      </dgm:t>
    </dgm:pt>
    <dgm:pt modelId="{BD9FACD9-9257-4A1A-96C3-6AA6E2B4AAA5}" type="sibTrans" cxnId="{B1DF4738-7F17-48D3-A631-C365C8ECCC0A}">
      <dgm:prSet/>
      <dgm:spPr/>
      <dgm:t>
        <a:bodyPr/>
        <a:lstStyle/>
        <a:p>
          <a:endParaRPr lang="en-GB">
            <a:solidFill>
              <a:schemeClr val="accent2"/>
            </a:solidFill>
          </a:endParaRPr>
        </a:p>
      </dgm:t>
    </dgm:pt>
    <dgm:pt modelId="{43BDC0EC-33DD-4A03-B2B1-BAFFBF82C71E}" type="pres">
      <dgm:prSet presAssocID="{9E45BB82-62A0-40CF-8F58-C7E65ACDB602}" presName="root" presStyleCnt="0">
        <dgm:presLayoutVars>
          <dgm:dir/>
          <dgm:resizeHandles val="exact"/>
        </dgm:presLayoutVars>
      </dgm:prSet>
      <dgm:spPr/>
    </dgm:pt>
    <dgm:pt modelId="{2C29755C-BB33-48E1-BD42-EE94C64E26B2}" type="pres">
      <dgm:prSet presAssocID="{CCD0C643-ACC8-40C8-8F36-FFC9D863DA68}" presName="compNode" presStyleCnt="0"/>
      <dgm:spPr/>
    </dgm:pt>
    <dgm:pt modelId="{D71D4849-205A-4066-957D-C89170579AF6}" type="pres">
      <dgm:prSet presAssocID="{CCD0C643-ACC8-40C8-8F36-FFC9D863DA68}" presName="iconBgRect" presStyleLbl="bgShp" presStyleIdx="0" presStyleCnt="5"/>
      <dgm:spPr>
        <a:prstGeom prst="round2DiagRect">
          <a:avLst>
            <a:gd name="adj1" fmla="val 29727"/>
            <a:gd name="adj2" fmla="val 0"/>
          </a:avLst>
        </a:prstGeom>
      </dgm:spPr>
    </dgm:pt>
    <dgm:pt modelId="{113411C6-E9A7-4D8F-9CCB-0FCD7CE0DDF3}" type="pres">
      <dgm:prSet presAssocID="{CCD0C643-ACC8-40C8-8F36-FFC9D863DA6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D2EC1BAA-BE8A-46C4-B6B1-3AEDF2E223D9}" type="pres">
      <dgm:prSet presAssocID="{CCD0C643-ACC8-40C8-8F36-FFC9D863DA68}" presName="spaceRect" presStyleCnt="0"/>
      <dgm:spPr/>
    </dgm:pt>
    <dgm:pt modelId="{9F8E97EA-1899-4B31-B7CC-4022D8BA910C}" type="pres">
      <dgm:prSet presAssocID="{CCD0C643-ACC8-40C8-8F36-FFC9D863DA68}" presName="textRect" presStyleLbl="revTx" presStyleIdx="0" presStyleCnt="5">
        <dgm:presLayoutVars>
          <dgm:chMax val="1"/>
          <dgm:chPref val="1"/>
        </dgm:presLayoutVars>
      </dgm:prSet>
      <dgm:spPr/>
    </dgm:pt>
    <dgm:pt modelId="{0E1EE243-CEF9-41F5-AE53-1521B83027A5}" type="pres">
      <dgm:prSet presAssocID="{9931B6FA-DACF-441D-96E8-EE4B6951B5B2}" presName="sibTrans" presStyleCnt="0"/>
      <dgm:spPr/>
    </dgm:pt>
    <dgm:pt modelId="{A990F3C9-5B25-431E-B935-A1DAD3EEFC7D}" type="pres">
      <dgm:prSet presAssocID="{8244F1E3-E2C5-4EE8-8F1C-C0DC80C86A94}" presName="compNode" presStyleCnt="0"/>
      <dgm:spPr/>
    </dgm:pt>
    <dgm:pt modelId="{6D062431-D72F-4766-B674-A63435E12207}" type="pres">
      <dgm:prSet presAssocID="{8244F1E3-E2C5-4EE8-8F1C-C0DC80C86A94}" presName="iconBgRect" presStyleLbl="bgShp" presStyleIdx="1" presStyleCnt="5"/>
      <dgm:spPr>
        <a:prstGeom prst="round2DiagRect">
          <a:avLst>
            <a:gd name="adj1" fmla="val 29727"/>
            <a:gd name="adj2" fmla="val 0"/>
          </a:avLst>
        </a:prstGeom>
      </dgm:spPr>
    </dgm:pt>
    <dgm:pt modelId="{7645A2AD-0AE3-4A34-88F8-A9273D15BADF}" type="pres">
      <dgm:prSet presAssocID="{8244F1E3-E2C5-4EE8-8F1C-C0DC80C86A9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E6725EFB-AE06-4ED0-8F59-18F9FFCD41A1}" type="pres">
      <dgm:prSet presAssocID="{8244F1E3-E2C5-4EE8-8F1C-C0DC80C86A94}" presName="spaceRect" presStyleCnt="0"/>
      <dgm:spPr/>
    </dgm:pt>
    <dgm:pt modelId="{22DA185C-6E82-4E8C-8248-07ED97902E99}" type="pres">
      <dgm:prSet presAssocID="{8244F1E3-E2C5-4EE8-8F1C-C0DC80C86A94}" presName="textRect" presStyleLbl="revTx" presStyleIdx="1" presStyleCnt="5">
        <dgm:presLayoutVars>
          <dgm:chMax val="1"/>
          <dgm:chPref val="1"/>
        </dgm:presLayoutVars>
      </dgm:prSet>
      <dgm:spPr/>
    </dgm:pt>
    <dgm:pt modelId="{A1A20160-4EAE-4704-A9F5-10261954869D}" type="pres">
      <dgm:prSet presAssocID="{BDAC7EAB-98D2-46FF-80C3-18A2F44AE6CB}" presName="sibTrans" presStyleCnt="0"/>
      <dgm:spPr/>
    </dgm:pt>
    <dgm:pt modelId="{1FB018B1-0BA4-4712-A3F4-A7790DD034DB}" type="pres">
      <dgm:prSet presAssocID="{116C5011-959A-432F-A4A4-6F3ED0DF4FB2}" presName="compNode" presStyleCnt="0"/>
      <dgm:spPr/>
    </dgm:pt>
    <dgm:pt modelId="{D460BA41-C1BA-4335-B136-90956722A403}" type="pres">
      <dgm:prSet presAssocID="{116C5011-959A-432F-A4A4-6F3ED0DF4FB2}" presName="iconBgRect" presStyleLbl="bgShp" presStyleIdx="2" presStyleCnt="5"/>
      <dgm:spPr>
        <a:prstGeom prst="round2DiagRect">
          <a:avLst>
            <a:gd name="adj1" fmla="val 29727"/>
            <a:gd name="adj2" fmla="val 0"/>
          </a:avLst>
        </a:prstGeom>
      </dgm:spPr>
    </dgm:pt>
    <dgm:pt modelId="{838F9A97-6826-4467-A8A8-AB10D8C81F12}" type="pres">
      <dgm:prSet presAssocID="{116C5011-959A-432F-A4A4-6F3ED0DF4FB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81F5BE83-352A-47D7-AD4E-84330B862D2F}" type="pres">
      <dgm:prSet presAssocID="{116C5011-959A-432F-A4A4-6F3ED0DF4FB2}" presName="spaceRect" presStyleCnt="0"/>
      <dgm:spPr/>
    </dgm:pt>
    <dgm:pt modelId="{9AE716C7-93C6-49E8-AAA5-04D7FDD4E78F}" type="pres">
      <dgm:prSet presAssocID="{116C5011-959A-432F-A4A4-6F3ED0DF4FB2}" presName="textRect" presStyleLbl="revTx" presStyleIdx="2" presStyleCnt="5">
        <dgm:presLayoutVars>
          <dgm:chMax val="1"/>
          <dgm:chPref val="1"/>
        </dgm:presLayoutVars>
      </dgm:prSet>
      <dgm:spPr/>
    </dgm:pt>
    <dgm:pt modelId="{29C6313B-88B7-47C0-A54B-307B1E8EEBC7}" type="pres">
      <dgm:prSet presAssocID="{2434DF3D-513A-4A14-B707-F4093123749E}" presName="sibTrans" presStyleCnt="0"/>
      <dgm:spPr/>
    </dgm:pt>
    <dgm:pt modelId="{07EDBE80-0283-4C7B-A578-5817A5ED396C}" type="pres">
      <dgm:prSet presAssocID="{1FE3E82E-B361-469A-9EA1-33C12D72868B}" presName="compNode" presStyleCnt="0"/>
      <dgm:spPr/>
    </dgm:pt>
    <dgm:pt modelId="{C8DD77F2-18FB-4EED-834A-D215E591567C}" type="pres">
      <dgm:prSet presAssocID="{1FE3E82E-B361-469A-9EA1-33C12D72868B}" presName="iconBgRect" presStyleLbl="bgShp" presStyleIdx="3" presStyleCnt="5"/>
      <dgm:spPr>
        <a:prstGeom prst="round2DiagRect">
          <a:avLst>
            <a:gd name="adj1" fmla="val 29727"/>
            <a:gd name="adj2" fmla="val 0"/>
          </a:avLst>
        </a:prstGeom>
      </dgm:spPr>
    </dgm:pt>
    <dgm:pt modelId="{2FC449D3-FC8C-4EED-A909-904CF2A06B3B}" type="pres">
      <dgm:prSet presAssocID="{1FE3E82E-B361-469A-9EA1-33C12D72868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eting"/>
        </a:ext>
      </dgm:extLst>
    </dgm:pt>
    <dgm:pt modelId="{0F0F2A2E-CC20-4CA4-9EF6-053E08FAD601}" type="pres">
      <dgm:prSet presAssocID="{1FE3E82E-B361-469A-9EA1-33C12D72868B}" presName="spaceRect" presStyleCnt="0"/>
      <dgm:spPr/>
    </dgm:pt>
    <dgm:pt modelId="{CEF2C929-AE58-460E-B56D-6E9388A89303}" type="pres">
      <dgm:prSet presAssocID="{1FE3E82E-B361-469A-9EA1-33C12D72868B}" presName="textRect" presStyleLbl="revTx" presStyleIdx="3" presStyleCnt="5">
        <dgm:presLayoutVars>
          <dgm:chMax val="1"/>
          <dgm:chPref val="1"/>
        </dgm:presLayoutVars>
      </dgm:prSet>
      <dgm:spPr/>
    </dgm:pt>
    <dgm:pt modelId="{1B085769-14EF-40F9-997C-95FD8D572FBB}" type="pres">
      <dgm:prSet presAssocID="{23CBFFCA-DE0E-44D4-8BC9-38F01D9B9D56}" presName="sibTrans" presStyleCnt="0"/>
      <dgm:spPr/>
    </dgm:pt>
    <dgm:pt modelId="{2F20038E-638E-4BD3-B9EE-574F5AB6E2E3}" type="pres">
      <dgm:prSet presAssocID="{9CCA8F16-0ACB-4706-9650-4693BBF6E7E1}" presName="compNode" presStyleCnt="0"/>
      <dgm:spPr/>
    </dgm:pt>
    <dgm:pt modelId="{582BA605-ABD7-4812-9C6B-120E1FAE5A7C}" type="pres">
      <dgm:prSet presAssocID="{9CCA8F16-0ACB-4706-9650-4693BBF6E7E1}" presName="iconBgRect" presStyleLbl="bgShp" presStyleIdx="4" presStyleCnt="5"/>
      <dgm:spPr>
        <a:prstGeom prst="round2DiagRect">
          <a:avLst>
            <a:gd name="adj1" fmla="val 29727"/>
            <a:gd name="adj2" fmla="val 0"/>
          </a:avLst>
        </a:prstGeom>
      </dgm:spPr>
    </dgm:pt>
    <dgm:pt modelId="{DD373220-42BF-4D1E-A0EC-54138AB83F8D}" type="pres">
      <dgm:prSet presAssocID="{9CCA8F16-0ACB-4706-9650-4693BBF6E7E1}"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eeting outline"/>
        </a:ext>
      </dgm:extLst>
    </dgm:pt>
    <dgm:pt modelId="{FC9F6C9C-4699-4255-AA89-10B3C64096A0}" type="pres">
      <dgm:prSet presAssocID="{9CCA8F16-0ACB-4706-9650-4693BBF6E7E1}" presName="spaceRect" presStyleCnt="0"/>
      <dgm:spPr/>
    </dgm:pt>
    <dgm:pt modelId="{30641C5B-E2A6-42D0-A512-12B232CC8409}" type="pres">
      <dgm:prSet presAssocID="{9CCA8F16-0ACB-4706-9650-4693BBF6E7E1}" presName="textRect" presStyleLbl="revTx" presStyleIdx="4" presStyleCnt="5" custScaleX="155350">
        <dgm:presLayoutVars>
          <dgm:chMax val="1"/>
          <dgm:chPref val="1"/>
        </dgm:presLayoutVars>
      </dgm:prSet>
      <dgm:spPr/>
    </dgm:pt>
  </dgm:ptLst>
  <dgm:cxnLst>
    <dgm:cxn modelId="{258FBA13-56D7-485A-9F67-E3F5A5BBFA01}" srcId="{9E45BB82-62A0-40CF-8F58-C7E65ACDB602}" destId="{116C5011-959A-432F-A4A4-6F3ED0DF4FB2}" srcOrd="2" destOrd="0" parTransId="{E7F02702-6AB2-4256-8827-ED2C1D89D88C}" sibTransId="{2434DF3D-513A-4A14-B707-F4093123749E}"/>
    <dgm:cxn modelId="{66A48E19-8766-4577-91F6-F44B82048D87}" type="presOf" srcId="{9E45BB82-62A0-40CF-8F58-C7E65ACDB602}" destId="{43BDC0EC-33DD-4A03-B2B1-BAFFBF82C71E}" srcOrd="0" destOrd="0" presId="urn:microsoft.com/office/officeart/2018/5/layout/IconLeafLabelList"/>
    <dgm:cxn modelId="{18065C38-9D73-44D5-BCC1-E544AF14B6F5}" type="presOf" srcId="{8244F1E3-E2C5-4EE8-8F1C-C0DC80C86A94}" destId="{22DA185C-6E82-4E8C-8248-07ED97902E99}" srcOrd="0" destOrd="0" presId="urn:microsoft.com/office/officeart/2018/5/layout/IconLeafLabelList"/>
    <dgm:cxn modelId="{B1DF4738-7F17-48D3-A631-C365C8ECCC0A}" srcId="{9E45BB82-62A0-40CF-8F58-C7E65ACDB602}" destId="{9CCA8F16-0ACB-4706-9650-4693BBF6E7E1}" srcOrd="4" destOrd="0" parTransId="{D647C6D8-B37A-48CC-9EC0-3A74B6D367DA}" sibTransId="{BD9FACD9-9257-4A1A-96C3-6AA6E2B4AAA5}"/>
    <dgm:cxn modelId="{DF229C5D-6770-4D07-83C2-878EF4E81D88}" srcId="{9E45BB82-62A0-40CF-8F58-C7E65ACDB602}" destId="{1FE3E82E-B361-469A-9EA1-33C12D72868B}" srcOrd="3" destOrd="0" parTransId="{E318A792-5F50-404C-8C20-2684D38C1FD8}" sibTransId="{23CBFFCA-DE0E-44D4-8BC9-38F01D9B9D56}"/>
    <dgm:cxn modelId="{93A7E94B-6BEE-4A92-9D25-E79EA82C8B7C}" srcId="{9E45BB82-62A0-40CF-8F58-C7E65ACDB602}" destId="{CCD0C643-ACC8-40C8-8F36-FFC9D863DA68}" srcOrd="0" destOrd="0" parTransId="{5AB762ED-0B81-4CCD-9EC2-DA0E6D38E313}" sibTransId="{9931B6FA-DACF-441D-96E8-EE4B6951B5B2}"/>
    <dgm:cxn modelId="{94D1BF57-1F22-457A-8A81-45B3C6C161BD}" type="presOf" srcId="{9CCA8F16-0ACB-4706-9650-4693BBF6E7E1}" destId="{30641C5B-E2A6-42D0-A512-12B232CC8409}" srcOrd="0" destOrd="0" presId="urn:microsoft.com/office/officeart/2018/5/layout/IconLeafLabelList"/>
    <dgm:cxn modelId="{BC62848F-9AC9-4075-B2FC-48D2ED9A2275}" srcId="{9E45BB82-62A0-40CF-8F58-C7E65ACDB602}" destId="{8244F1E3-E2C5-4EE8-8F1C-C0DC80C86A94}" srcOrd="1" destOrd="0" parTransId="{C03C752A-6133-48A9-9242-3968E9087C59}" sibTransId="{BDAC7EAB-98D2-46FF-80C3-18A2F44AE6CB}"/>
    <dgm:cxn modelId="{566B45C9-54EE-49BE-934F-7A9BDC60D589}" type="presOf" srcId="{116C5011-959A-432F-A4A4-6F3ED0DF4FB2}" destId="{9AE716C7-93C6-49E8-AAA5-04D7FDD4E78F}" srcOrd="0" destOrd="0" presId="urn:microsoft.com/office/officeart/2018/5/layout/IconLeafLabelList"/>
    <dgm:cxn modelId="{5E4D45CC-D7A2-4F6D-9532-F1FCEA41A9D9}" type="presOf" srcId="{CCD0C643-ACC8-40C8-8F36-FFC9D863DA68}" destId="{9F8E97EA-1899-4B31-B7CC-4022D8BA910C}" srcOrd="0" destOrd="0" presId="urn:microsoft.com/office/officeart/2018/5/layout/IconLeafLabelList"/>
    <dgm:cxn modelId="{FDD50FF3-E0CD-46A2-94F2-D8A908527A4D}" type="presOf" srcId="{1FE3E82E-B361-469A-9EA1-33C12D72868B}" destId="{CEF2C929-AE58-460E-B56D-6E9388A89303}" srcOrd="0" destOrd="0" presId="urn:microsoft.com/office/officeart/2018/5/layout/IconLeafLabelList"/>
    <dgm:cxn modelId="{9FEEE7C2-617B-4C96-8148-DE0139641B51}" type="presParOf" srcId="{43BDC0EC-33DD-4A03-B2B1-BAFFBF82C71E}" destId="{2C29755C-BB33-48E1-BD42-EE94C64E26B2}" srcOrd="0" destOrd="0" presId="urn:microsoft.com/office/officeart/2018/5/layout/IconLeafLabelList"/>
    <dgm:cxn modelId="{EF0D916C-08E3-45C5-A38A-379D07332C3C}" type="presParOf" srcId="{2C29755C-BB33-48E1-BD42-EE94C64E26B2}" destId="{D71D4849-205A-4066-957D-C89170579AF6}" srcOrd="0" destOrd="0" presId="urn:microsoft.com/office/officeart/2018/5/layout/IconLeafLabelList"/>
    <dgm:cxn modelId="{622C3762-F79E-4014-A76B-3754927526C8}" type="presParOf" srcId="{2C29755C-BB33-48E1-BD42-EE94C64E26B2}" destId="{113411C6-E9A7-4D8F-9CCB-0FCD7CE0DDF3}" srcOrd="1" destOrd="0" presId="urn:microsoft.com/office/officeart/2018/5/layout/IconLeafLabelList"/>
    <dgm:cxn modelId="{9C7DE476-6917-4020-A259-7AACF18A3EDB}" type="presParOf" srcId="{2C29755C-BB33-48E1-BD42-EE94C64E26B2}" destId="{D2EC1BAA-BE8A-46C4-B6B1-3AEDF2E223D9}" srcOrd="2" destOrd="0" presId="urn:microsoft.com/office/officeart/2018/5/layout/IconLeafLabelList"/>
    <dgm:cxn modelId="{240798D5-7DCD-4DC8-9885-20ACC1273B7B}" type="presParOf" srcId="{2C29755C-BB33-48E1-BD42-EE94C64E26B2}" destId="{9F8E97EA-1899-4B31-B7CC-4022D8BA910C}" srcOrd="3" destOrd="0" presId="urn:microsoft.com/office/officeart/2018/5/layout/IconLeafLabelList"/>
    <dgm:cxn modelId="{6D50C1E2-DF50-48DE-87F1-7C5ED4638D3B}" type="presParOf" srcId="{43BDC0EC-33DD-4A03-B2B1-BAFFBF82C71E}" destId="{0E1EE243-CEF9-41F5-AE53-1521B83027A5}" srcOrd="1" destOrd="0" presId="urn:microsoft.com/office/officeart/2018/5/layout/IconLeafLabelList"/>
    <dgm:cxn modelId="{D08C46D9-151C-4D01-8F23-38C6058C8846}" type="presParOf" srcId="{43BDC0EC-33DD-4A03-B2B1-BAFFBF82C71E}" destId="{A990F3C9-5B25-431E-B935-A1DAD3EEFC7D}" srcOrd="2" destOrd="0" presId="urn:microsoft.com/office/officeart/2018/5/layout/IconLeafLabelList"/>
    <dgm:cxn modelId="{1CF2C989-CE5D-4911-BA52-9BB0204A4580}" type="presParOf" srcId="{A990F3C9-5B25-431E-B935-A1DAD3EEFC7D}" destId="{6D062431-D72F-4766-B674-A63435E12207}" srcOrd="0" destOrd="0" presId="urn:microsoft.com/office/officeart/2018/5/layout/IconLeafLabelList"/>
    <dgm:cxn modelId="{85BA9CB8-5990-49C4-93F6-FE871B85CE43}" type="presParOf" srcId="{A990F3C9-5B25-431E-B935-A1DAD3EEFC7D}" destId="{7645A2AD-0AE3-4A34-88F8-A9273D15BADF}" srcOrd="1" destOrd="0" presId="urn:microsoft.com/office/officeart/2018/5/layout/IconLeafLabelList"/>
    <dgm:cxn modelId="{35EAFDFE-A5E2-4D70-8B19-FB19D5B69426}" type="presParOf" srcId="{A990F3C9-5B25-431E-B935-A1DAD3EEFC7D}" destId="{E6725EFB-AE06-4ED0-8F59-18F9FFCD41A1}" srcOrd="2" destOrd="0" presId="urn:microsoft.com/office/officeart/2018/5/layout/IconLeafLabelList"/>
    <dgm:cxn modelId="{C10F88CB-B8AA-4395-A5E0-98AFE1D22F2F}" type="presParOf" srcId="{A990F3C9-5B25-431E-B935-A1DAD3EEFC7D}" destId="{22DA185C-6E82-4E8C-8248-07ED97902E99}" srcOrd="3" destOrd="0" presId="urn:microsoft.com/office/officeart/2018/5/layout/IconLeafLabelList"/>
    <dgm:cxn modelId="{D40C40C5-9610-4F7F-A394-2DCDEE55F6BA}" type="presParOf" srcId="{43BDC0EC-33DD-4A03-B2B1-BAFFBF82C71E}" destId="{A1A20160-4EAE-4704-A9F5-10261954869D}" srcOrd="3" destOrd="0" presId="urn:microsoft.com/office/officeart/2018/5/layout/IconLeafLabelList"/>
    <dgm:cxn modelId="{2323A980-E26A-4EDD-BC1F-A614197B8B7A}" type="presParOf" srcId="{43BDC0EC-33DD-4A03-B2B1-BAFFBF82C71E}" destId="{1FB018B1-0BA4-4712-A3F4-A7790DD034DB}" srcOrd="4" destOrd="0" presId="urn:microsoft.com/office/officeart/2018/5/layout/IconLeafLabelList"/>
    <dgm:cxn modelId="{48115684-2E87-46FB-B3EF-4774E25A23C6}" type="presParOf" srcId="{1FB018B1-0BA4-4712-A3F4-A7790DD034DB}" destId="{D460BA41-C1BA-4335-B136-90956722A403}" srcOrd="0" destOrd="0" presId="urn:microsoft.com/office/officeart/2018/5/layout/IconLeafLabelList"/>
    <dgm:cxn modelId="{BB622290-E530-4174-8F13-A95736304DC8}" type="presParOf" srcId="{1FB018B1-0BA4-4712-A3F4-A7790DD034DB}" destId="{838F9A97-6826-4467-A8A8-AB10D8C81F12}" srcOrd="1" destOrd="0" presId="urn:microsoft.com/office/officeart/2018/5/layout/IconLeafLabelList"/>
    <dgm:cxn modelId="{3DC2E99D-8438-496A-B4E3-ADA98FC264DB}" type="presParOf" srcId="{1FB018B1-0BA4-4712-A3F4-A7790DD034DB}" destId="{81F5BE83-352A-47D7-AD4E-84330B862D2F}" srcOrd="2" destOrd="0" presId="urn:microsoft.com/office/officeart/2018/5/layout/IconLeafLabelList"/>
    <dgm:cxn modelId="{4CBF76D5-2012-4B3D-A184-E6D5D08823DB}" type="presParOf" srcId="{1FB018B1-0BA4-4712-A3F4-A7790DD034DB}" destId="{9AE716C7-93C6-49E8-AAA5-04D7FDD4E78F}" srcOrd="3" destOrd="0" presId="urn:microsoft.com/office/officeart/2018/5/layout/IconLeafLabelList"/>
    <dgm:cxn modelId="{B8E65B8F-CF71-472D-9465-1B3035162DA6}" type="presParOf" srcId="{43BDC0EC-33DD-4A03-B2B1-BAFFBF82C71E}" destId="{29C6313B-88B7-47C0-A54B-307B1E8EEBC7}" srcOrd="5" destOrd="0" presId="urn:microsoft.com/office/officeart/2018/5/layout/IconLeafLabelList"/>
    <dgm:cxn modelId="{D433416A-2BCE-44E9-8D33-DDCAE810CB79}" type="presParOf" srcId="{43BDC0EC-33DD-4A03-B2B1-BAFFBF82C71E}" destId="{07EDBE80-0283-4C7B-A578-5817A5ED396C}" srcOrd="6" destOrd="0" presId="urn:microsoft.com/office/officeart/2018/5/layout/IconLeafLabelList"/>
    <dgm:cxn modelId="{F7A0E4FB-6CB2-4A4F-8E26-A437E1D54960}" type="presParOf" srcId="{07EDBE80-0283-4C7B-A578-5817A5ED396C}" destId="{C8DD77F2-18FB-4EED-834A-D215E591567C}" srcOrd="0" destOrd="0" presId="urn:microsoft.com/office/officeart/2018/5/layout/IconLeafLabelList"/>
    <dgm:cxn modelId="{BCBDAA95-0273-43CD-823E-1EFB7B45A081}" type="presParOf" srcId="{07EDBE80-0283-4C7B-A578-5817A5ED396C}" destId="{2FC449D3-FC8C-4EED-A909-904CF2A06B3B}" srcOrd="1" destOrd="0" presId="urn:microsoft.com/office/officeart/2018/5/layout/IconLeafLabelList"/>
    <dgm:cxn modelId="{E0A7A559-DF22-40F5-83EF-648E64C4369A}" type="presParOf" srcId="{07EDBE80-0283-4C7B-A578-5817A5ED396C}" destId="{0F0F2A2E-CC20-4CA4-9EF6-053E08FAD601}" srcOrd="2" destOrd="0" presId="urn:microsoft.com/office/officeart/2018/5/layout/IconLeafLabelList"/>
    <dgm:cxn modelId="{D28A07C8-5672-473A-816C-1BDC967CA783}" type="presParOf" srcId="{07EDBE80-0283-4C7B-A578-5817A5ED396C}" destId="{CEF2C929-AE58-460E-B56D-6E9388A89303}" srcOrd="3" destOrd="0" presId="urn:microsoft.com/office/officeart/2018/5/layout/IconLeafLabelList"/>
    <dgm:cxn modelId="{3CD4EAEE-0A5D-49CA-ADE1-F753F2100B5E}" type="presParOf" srcId="{43BDC0EC-33DD-4A03-B2B1-BAFFBF82C71E}" destId="{1B085769-14EF-40F9-997C-95FD8D572FBB}" srcOrd="7" destOrd="0" presId="urn:microsoft.com/office/officeart/2018/5/layout/IconLeafLabelList"/>
    <dgm:cxn modelId="{119AB1F0-455C-4F23-8BA4-4A62CA6A16C4}" type="presParOf" srcId="{43BDC0EC-33DD-4A03-B2B1-BAFFBF82C71E}" destId="{2F20038E-638E-4BD3-B9EE-574F5AB6E2E3}" srcOrd="8" destOrd="0" presId="urn:microsoft.com/office/officeart/2018/5/layout/IconLeafLabelList"/>
    <dgm:cxn modelId="{BD1FD435-DE5C-442C-83FA-65DDECC7055A}" type="presParOf" srcId="{2F20038E-638E-4BD3-B9EE-574F5AB6E2E3}" destId="{582BA605-ABD7-4812-9C6B-120E1FAE5A7C}" srcOrd="0" destOrd="0" presId="urn:microsoft.com/office/officeart/2018/5/layout/IconLeafLabelList"/>
    <dgm:cxn modelId="{8F7BB7C4-EF25-4DF6-9045-D8978FE2E477}" type="presParOf" srcId="{2F20038E-638E-4BD3-B9EE-574F5AB6E2E3}" destId="{DD373220-42BF-4D1E-A0EC-54138AB83F8D}" srcOrd="1" destOrd="0" presId="urn:microsoft.com/office/officeart/2018/5/layout/IconLeafLabelList"/>
    <dgm:cxn modelId="{687115D1-651A-439D-9C59-D3AADC0CB783}" type="presParOf" srcId="{2F20038E-638E-4BD3-B9EE-574F5AB6E2E3}" destId="{FC9F6C9C-4699-4255-AA89-10B3C64096A0}" srcOrd="2" destOrd="0" presId="urn:microsoft.com/office/officeart/2018/5/layout/IconLeafLabelList"/>
    <dgm:cxn modelId="{F8FF6741-E4AC-4531-9131-985A02AF6242}" type="presParOf" srcId="{2F20038E-638E-4BD3-B9EE-574F5AB6E2E3}" destId="{30641C5B-E2A6-42D0-A512-12B232CC8409}"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5916CA3-17D9-4229-A028-F0CEC5A8B9B5}"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89F8EF0A-855E-4CDA-BE70-D785DD62C27A}">
      <dgm:prSet custT="1"/>
      <dgm:spPr/>
      <dgm:t>
        <a:bodyPr/>
        <a:lstStyle/>
        <a:p>
          <a:pPr>
            <a:defRPr cap="all"/>
          </a:pPr>
          <a:r>
            <a:rPr lang="en-GB" sz="2000" cap="none">
              <a:solidFill>
                <a:schemeClr val="tx1"/>
              </a:solidFill>
            </a:rPr>
            <a:t>HR resourcing team</a:t>
          </a:r>
          <a:endParaRPr lang="en-US" sz="2000" cap="none">
            <a:solidFill>
              <a:schemeClr val="tx1"/>
            </a:solidFill>
          </a:endParaRPr>
        </a:p>
      </dgm:t>
    </dgm:pt>
    <dgm:pt modelId="{5496C87F-DAC3-4F68-AE79-E0DA3859AD71}" type="parTrans" cxnId="{69169A83-4474-42B9-A068-02FB128F1092}">
      <dgm:prSet/>
      <dgm:spPr/>
      <dgm:t>
        <a:bodyPr/>
        <a:lstStyle/>
        <a:p>
          <a:endParaRPr lang="en-US">
            <a:solidFill>
              <a:schemeClr val="accent2"/>
            </a:solidFill>
          </a:endParaRPr>
        </a:p>
      </dgm:t>
    </dgm:pt>
    <dgm:pt modelId="{95FBFEA9-8356-4ED4-BD15-CC93D3B2108A}" type="sibTrans" cxnId="{69169A83-4474-42B9-A068-02FB128F1092}">
      <dgm:prSet/>
      <dgm:spPr/>
      <dgm:t>
        <a:bodyPr/>
        <a:lstStyle/>
        <a:p>
          <a:endParaRPr lang="en-US">
            <a:solidFill>
              <a:schemeClr val="accent2"/>
            </a:solidFill>
          </a:endParaRPr>
        </a:p>
      </dgm:t>
    </dgm:pt>
    <dgm:pt modelId="{2F88264D-4E79-46C3-98AB-7307EBC7E36F}">
      <dgm:prSet custT="1"/>
      <dgm:spPr/>
      <dgm:t>
        <a:bodyPr/>
        <a:lstStyle/>
        <a:p>
          <a:pPr>
            <a:defRPr cap="all"/>
          </a:pPr>
          <a:r>
            <a:rPr lang="en-GB" sz="2000" cap="none">
              <a:solidFill>
                <a:schemeClr val="tx1"/>
              </a:solidFill>
            </a:rPr>
            <a:t>Planning to recruit</a:t>
          </a:r>
          <a:endParaRPr lang="en-US" sz="2000" cap="none">
            <a:solidFill>
              <a:schemeClr val="tx1"/>
            </a:solidFill>
          </a:endParaRPr>
        </a:p>
      </dgm:t>
    </dgm:pt>
    <dgm:pt modelId="{C61E408E-B469-47AC-88DD-CEA0A3A9654A}" type="parTrans" cxnId="{5C3FFB4B-C7B8-4FFB-BF0D-B38F7FF301DF}">
      <dgm:prSet/>
      <dgm:spPr/>
      <dgm:t>
        <a:bodyPr/>
        <a:lstStyle/>
        <a:p>
          <a:endParaRPr lang="en-US">
            <a:solidFill>
              <a:schemeClr val="accent2"/>
            </a:solidFill>
          </a:endParaRPr>
        </a:p>
      </dgm:t>
    </dgm:pt>
    <dgm:pt modelId="{EBA58D20-CE72-4D21-AD49-20D536B0397F}" type="sibTrans" cxnId="{5C3FFB4B-C7B8-4FFB-BF0D-B38F7FF301DF}">
      <dgm:prSet/>
      <dgm:spPr/>
      <dgm:t>
        <a:bodyPr/>
        <a:lstStyle/>
        <a:p>
          <a:endParaRPr lang="en-US">
            <a:solidFill>
              <a:schemeClr val="accent2"/>
            </a:solidFill>
          </a:endParaRPr>
        </a:p>
      </dgm:t>
    </dgm:pt>
    <dgm:pt modelId="{004D5057-883E-4A23-BDCB-7C6360873630}">
      <dgm:prSet custT="1"/>
      <dgm:spPr/>
      <dgm:t>
        <a:bodyPr/>
        <a:lstStyle/>
        <a:p>
          <a:pPr>
            <a:defRPr cap="all"/>
          </a:pPr>
          <a:r>
            <a:rPr lang="en-GB" sz="2000" cap="none">
              <a:solidFill>
                <a:schemeClr val="tx1"/>
              </a:solidFill>
            </a:rPr>
            <a:t>Placement of recruits</a:t>
          </a:r>
          <a:endParaRPr lang="en-US" sz="2000" cap="none">
            <a:solidFill>
              <a:schemeClr val="tx1"/>
            </a:solidFill>
          </a:endParaRPr>
        </a:p>
      </dgm:t>
    </dgm:pt>
    <dgm:pt modelId="{478CC361-D647-475A-A8BA-08CE9DEDC037}" type="parTrans" cxnId="{C5DDA188-75E2-4128-B24C-8F5FCF6DE625}">
      <dgm:prSet/>
      <dgm:spPr/>
      <dgm:t>
        <a:bodyPr/>
        <a:lstStyle/>
        <a:p>
          <a:endParaRPr lang="en-US">
            <a:solidFill>
              <a:schemeClr val="accent2"/>
            </a:solidFill>
          </a:endParaRPr>
        </a:p>
      </dgm:t>
    </dgm:pt>
    <dgm:pt modelId="{F7E8893A-5891-4F73-8FAE-4CAD66DA8219}" type="sibTrans" cxnId="{C5DDA188-75E2-4128-B24C-8F5FCF6DE625}">
      <dgm:prSet/>
      <dgm:spPr/>
      <dgm:t>
        <a:bodyPr/>
        <a:lstStyle/>
        <a:p>
          <a:endParaRPr lang="en-US">
            <a:solidFill>
              <a:schemeClr val="accent2"/>
            </a:solidFill>
          </a:endParaRPr>
        </a:p>
      </dgm:t>
    </dgm:pt>
    <dgm:pt modelId="{3F999349-3086-4F05-977B-4FDD984754A3}">
      <dgm:prSet custT="1"/>
      <dgm:spPr/>
      <dgm:t>
        <a:bodyPr/>
        <a:lstStyle/>
        <a:p>
          <a:pPr>
            <a:defRPr cap="all"/>
          </a:pPr>
          <a:r>
            <a:rPr lang="en-GB" sz="2000" cap="none">
              <a:solidFill>
                <a:schemeClr val="tx1"/>
              </a:solidFill>
            </a:rPr>
            <a:t>Other considerations</a:t>
          </a:r>
          <a:endParaRPr lang="en-US" sz="2000" cap="none">
            <a:solidFill>
              <a:schemeClr val="tx1"/>
            </a:solidFill>
          </a:endParaRPr>
        </a:p>
      </dgm:t>
    </dgm:pt>
    <dgm:pt modelId="{6059561E-160F-4261-8F64-D8E8753248C2}" type="parTrans" cxnId="{2F152F91-1426-4E74-80BA-906F9CC8F7CB}">
      <dgm:prSet/>
      <dgm:spPr/>
      <dgm:t>
        <a:bodyPr/>
        <a:lstStyle/>
        <a:p>
          <a:endParaRPr lang="en-US">
            <a:solidFill>
              <a:schemeClr val="accent2"/>
            </a:solidFill>
          </a:endParaRPr>
        </a:p>
      </dgm:t>
    </dgm:pt>
    <dgm:pt modelId="{37DFDED0-2A97-4918-BB8B-F51308557826}" type="sibTrans" cxnId="{2F152F91-1426-4E74-80BA-906F9CC8F7CB}">
      <dgm:prSet/>
      <dgm:spPr/>
      <dgm:t>
        <a:bodyPr/>
        <a:lstStyle/>
        <a:p>
          <a:endParaRPr lang="en-US">
            <a:solidFill>
              <a:schemeClr val="accent2"/>
            </a:solidFill>
          </a:endParaRPr>
        </a:p>
      </dgm:t>
    </dgm:pt>
    <dgm:pt modelId="{7936C9CD-0C9D-48B7-8E48-9B4848C5CBD1}" type="pres">
      <dgm:prSet presAssocID="{45916CA3-17D9-4229-A028-F0CEC5A8B9B5}" presName="root" presStyleCnt="0">
        <dgm:presLayoutVars>
          <dgm:dir/>
          <dgm:resizeHandles val="exact"/>
        </dgm:presLayoutVars>
      </dgm:prSet>
      <dgm:spPr/>
    </dgm:pt>
    <dgm:pt modelId="{38A9A6E1-2F78-4BC7-A53D-758DAC613F26}" type="pres">
      <dgm:prSet presAssocID="{89F8EF0A-855E-4CDA-BE70-D785DD62C27A}" presName="compNode" presStyleCnt="0"/>
      <dgm:spPr/>
    </dgm:pt>
    <dgm:pt modelId="{FB41BC43-4949-4ABF-A62E-FE67F46BC305}" type="pres">
      <dgm:prSet presAssocID="{89F8EF0A-855E-4CDA-BE70-D785DD62C27A}" presName="iconBgRect" presStyleLbl="bgShp" presStyleIdx="0" presStyleCnt="4"/>
      <dgm:spPr>
        <a:solidFill>
          <a:schemeClr val="accent2">
            <a:tint val="40000"/>
            <a:hueOff val="0"/>
            <a:satOff val="0"/>
            <a:lumOff val="0"/>
          </a:schemeClr>
        </a:solidFill>
      </dgm:spPr>
    </dgm:pt>
    <dgm:pt modelId="{52C9245B-1FBC-427D-A49B-3698CE7B1E3E}" type="pres">
      <dgm:prSet presAssocID="{89F8EF0A-855E-4CDA-BE70-D785DD62C27A}" presName="iconRect" presStyleLbl="node1" presStyleIdx="0" presStyleCnt="4"/>
      <dgm:spPr>
        <a:blipFill>
          <a:blip xmlns:r="http://schemas.openxmlformats.org/officeDocument/2006/relationships" r:embed="rId1">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log"/>
        </a:ext>
      </dgm:extLst>
    </dgm:pt>
    <dgm:pt modelId="{4E65BE29-6D09-40D9-8EC5-819C605E2459}" type="pres">
      <dgm:prSet presAssocID="{89F8EF0A-855E-4CDA-BE70-D785DD62C27A}" presName="spaceRect" presStyleCnt="0"/>
      <dgm:spPr/>
    </dgm:pt>
    <dgm:pt modelId="{2BEB8337-C508-4089-8A74-43456BD1DD48}" type="pres">
      <dgm:prSet presAssocID="{89F8EF0A-855E-4CDA-BE70-D785DD62C27A}" presName="textRect" presStyleLbl="revTx" presStyleIdx="0" presStyleCnt="4">
        <dgm:presLayoutVars>
          <dgm:chMax val="1"/>
          <dgm:chPref val="1"/>
        </dgm:presLayoutVars>
      </dgm:prSet>
      <dgm:spPr/>
    </dgm:pt>
    <dgm:pt modelId="{DC2F734E-3550-41A4-9CB5-10F27CBEF7E8}" type="pres">
      <dgm:prSet presAssocID="{95FBFEA9-8356-4ED4-BD15-CC93D3B2108A}" presName="sibTrans" presStyleCnt="0"/>
      <dgm:spPr/>
    </dgm:pt>
    <dgm:pt modelId="{4AD4B6C8-6430-4418-A8CF-08CA30C17D1E}" type="pres">
      <dgm:prSet presAssocID="{2F88264D-4E79-46C3-98AB-7307EBC7E36F}" presName="compNode" presStyleCnt="0"/>
      <dgm:spPr/>
    </dgm:pt>
    <dgm:pt modelId="{A04CA415-DB67-40DF-ABBB-CF903674305E}" type="pres">
      <dgm:prSet presAssocID="{2F88264D-4E79-46C3-98AB-7307EBC7E36F}" presName="iconBgRect" presStyleLbl="bgShp" presStyleIdx="1" presStyleCnt="4"/>
      <dgm:spPr/>
    </dgm:pt>
    <dgm:pt modelId="{6F034A91-2A26-4BE1-865D-9470986675AE}" type="pres">
      <dgm:prSet presAssocID="{2F88264D-4E79-46C3-98AB-7307EBC7E36F}" presName="iconRect" presStyleLbl="node1" presStyleIdx="1" presStyleCnt="4"/>
      <dgm:spPr>
        <a:blipFill>
          <a:blip xmlns:r="http://schemas.openxmlformats.org/officeDocument/2006/relationships" r:embed="rId3">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ruitment Management"/>
        </a:ext>
      </dgm:extLst>
    </dgm:pt>
    <dgm:pt modelId="{4C108829-7725-4D26-8011-5F90FCD6F0E4}" type="pres">
      <dgm:prSet presAssocID="{2F88264D-4E79-46C3-98AB-7307EBC7E36F}" presName="spaceRect" presStyleCnt="0"/>
      <dgm:spPr/>
    </dgm:pt>
    <dgm:pt modelId="{9129CFD8-2CDF-4802-AA3D-867B25B2BBE3}" type="pres">
      <dgm:prSet presAssocID="{2F88264D-4E79-46C3-98AB-7307EBC7E36F}" presName="textRect" presStyleLbl="revTx" presStyleIdx="1" presStyleCnt="4">
        <dgm:presLayoutVars>
          <dgm:chMax val="1"/>
          <dgm:chPref val="1"/>
        </dgm:presLayoutVars>
      </dgm:prSet>
      <dgm:spPr/>
    </dgm:pt>
    <dgm:pt modelId="{02ED9702-C5B5-4840-8756-49849C03E40C}" type="pres">
      <dgm:prSet presAssocID="{EBA58D20-CE72-4D21-AD49-20D536B0397F}" presName="sibTrans" presStyleCnt="0"/>
      <dgm:spPr/>
    </dgm:pt>
    <dgm:pt modelId="{21C44932-3BAF-4560-9132-08094BD31C39}" type="pres">
      <dgm:prSet presAssocID="{004D5057-883E-4A23-BDCB-7C6360873630}" presName="compNode" presStyleCnt="0"/>
      <dgm:spPr/>
    </dgm:pt>
    <dgm:pt modelId="{544A9940-AC6F-4323-A5CC-A47536455E2B}" type="pres">
      <dgm:prSet presAssocID="{004D5057-883E-4A23-BDCB-7C6360873630}" presName="iconBgRect" presStyleLbl="bgShp" presStyleIdx="2" presStyleCnt="4"/>
      <dgm:spPr/>
    </dgm:pt>
    <dgm:pt modelId="{A69C74FF-52B1-423D-90E9-FB1866E26CFA}" type="pres">
      <dgm:prSet presAssocID="{004D5057-883E-4A23-BDCB-7C6360873630}" presName="iconRect" presStyleLbl="node1" presStyleIdx="2" presStyleCnt="4"/>
      <dgm:spPr>
        <a:blipFill>
          <a:blip xmlns:r="http://schemas.openxmlformats.org/officeDocument/2006/relationships" r:embed="rId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ctionary Remove"/>
        </a:ext>
      </dgm:extLst>
    </dgm:pt>
    <dgm:pt modelId="{5A45AD42-A59B-4F46-9C31-C4C7A311272A}" type="pres">
      <dgm:prSet presAssocID="{004D5057-883E-4A23-BDCB-7C6360873630}" presName="spaceRect" presStyleCnt="0"/>
      <dgm:spPr/>
    </dgm:pt>
    <dgm:pt modelId="{100F291E-BFC0-4FED-A05F-C344D00CCF69}" type="pres">
      <dgm:prSet presAssocID="{004D5057-883E-4A23-BDCB-7C6360873630}" presName="textRect" presStyleLbl="revTx" presStyleIdx="2" presStyleCnt="4">
        <dgm:presLayoutVars>
          <dgm:chMax val="1"/>
          <dgm:chPref val="1"/>
        </dgm:presLayoutVars>
      </dgm:prSet>
      <dgm:spPr/>
    </dgm:pt>
    <dgm:pt modelId="{097B7D85-94BF-44F1-982A-74E92D1F1E21}" type="pres">
      <dgm:prSet presAssocID="{F7E8893A-5891-4F73-8FAE-4CAD66DA8219}" presName="sibTrans" presStyleCnt="0"/>
      <dgm:spPr/>
    </dgm:pt>
    <dgm:pt modelId="{309B45FB-7C2F-47E4-9EBB-A156CF23C578}" type="pres">
      <dgm:prSet presAssocID="{3F999349-3086-4F05-977B-4FDD984754A3}" presName="compNode" presStyleCnt="0"/>
      <dgm:spPr/>
    </dgm:pt>
    <dgm:pt modelId="{2751C945-8D4B-498E-B019-50250CE71B3D}" type="pres">
      <dgm:prSet presAssocID="{3F999349-3086-4F05-977B-4FDD984754A3}" presName="iconBgRect" presStyleLbl="bgShp" presStyleIdx="3" presStyleCnt="4"/>
      <dgm:spPr/>
    </dgm:pt>
    <dgm:pt modelId="{6D3DBE3E-D2B7-4554-B872-90CB96FE9DE2}" type="pres">
      <dgm:prSet presAssocID="{3F999349-3086-4F05-977B-4FDD984754A3}" presName="iconRect" presStyleLbl="node1" presStyleIdx="3" presStyleCnt="4"/>
      <dgm:spPr>
        <a:blipFill>
          <a:blip xmlns:r="http://schemas.openxmlformats.org/officeDocument/2006/relationships" r:embed="rId7">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inancial"/>
        </a:ext>
      </dgm:extLst>
    </dgm:pt>
    <dgm:pt modelId="{15196CCB-45AA-46E4-81A7-41652D060B2C}" type="pres">
      <dgm:prSet presAssocID="{3F999349-3086-4F05-977B-4FDD984754A3}" presName="spaceRect" presStyleCnt="0"/>
      <dgm:spPr/>
    </dgm:pt>
    <dgm:pt modelId="{06B9D1FF-BDC8-4F62-870C-6B6BC65734D1}" type="pres">
      <dgm:prSet presAssocID="{3F999349-3086-4F05-977B-4FDD984754A3}" presName="textRect" presStyleLbl="revTx" presStyleIdx="3" presStyleCnt="4">
        <dgm:presLayoutVars>
          <dgm:chMax val="1"/>
          <dgm:chPref val="1"/>
        </dgm:presLayoutVars>
      </dgm:prSet>
      <dgm:spPr/>
    </dgm:pt>
  </dgm:ptLst>
  <dgm:cxnLst>
    <dgm:cxn modelId="{B251B112-EA72-4BA5-8011-B5B24B62A605}" type="presOf" srcId="{3F999349-3086-4F05-977B-4FDD984754A3}" destId="{06B9D1FF-BDC8-4F62-870C-6B6BC65734D1}" srcOrd="0" destOrd="0" presId="urn:microsoft.com/office/officeart/2018/5/layout/IconCircleLabelList"/>
    <dgm:cxn modelId="{5C3FFB4B-C7B8-4FFB-BF0D-B38F7FF301DF}" srcId="{45916CA3-17D9-4229-A028-F0CEC5A8B9B5}" destId="{2F88264D-4E79-46C3-98AB-7307EBC7E36F}" srcOrd="1" destOrd="0" parTransId="{C61E408E-B469-47AC-88DD-CEA0A3A9654A}" sibTransId="{EBA58D20-CE72-4D21-AD49-20D536B0397F}"/>
    <dgm:cxn modelId="{797E6070-B690-4713-82D1-C701B0C9ACA9}" type="presOf" srcId="{89F8EF0A-855E-4CDA-BE70-D785DD62C27A}" destId="{2BEB8337-C508-4089-8A74-43456BD1DD48}" srcOrd="0" destOrd="0" presId="urn:microsoft.com/office/officeart/2018/5/layout/IconCircleLabelList"/>
    <dgm:cxn modelId="{11F53F51-E798-470F-91DB-43DBBC03B2EE}" type="presOf" srcId="{2F88264D-4E79-46C3-98AB-7307EBC7E36F}" destId="{9129CFD8-2CDF-4802-AA3D-867B25B2BBE3}" srcOrd="0" destOrd="0" presId="urn:microsoft.com/office/officeart/2018/5/layout/IconCircleLabelList"/>
    <dgm:cxn modelId="{70837152-614D-42CB-A822-010890ABBC32}" type="presOf" srcId="{45916CA3-17D9-4229-A028-F0CEC5A8B9B5}" destId="{7936C9CD-0C9D-48B7-8E48-9B4848C5CBD1}" srcOrd="0" destOrd="0" presId="urn:microsoft.com/office/officeart/2018/5/layout/IconCircleLabelList"/>
    <dgm:cxn modelId="{0FDB137A-5B25-4323-BE86-51FA8A0573F6}" type="presOf" srcId="{004D5057-883E-4A23-BDCB-7C6360873630}" destId="{100F291E-BFC0-4FED-A05F-C344D00CCF69}" srcOrd="0" destOrd="0" presId="urn:microsoft.com/office/officeart/2018/5/layout/IconCircleLabelList"/>
    <dgm:cxn modelId="{69169A83-4474-42B9-A068-02FB128F1092}" srcId="{45916CA3-17D9-4229-A028-F0CEC5A8B9B5}" destId="{89F8EF0A-855E-4CDA-BE70-D785DD62C27A}" srcOrd="0" destOrd="0" parTransId="{5496C87F-DAC3-4F68-AE79-E0DA3859AD71}" sibTransId="{95FBFEA9-8356-4ED4-BD15-CC93D3B2108A}"/>
    <dgm:cxn modelId="{C5DDA188-75E2-4128-B24C-8F5FCF6DE625}" srcId="{45916CA3-17D9-4229-A028-F0CEC5A8B9B5}" destId="{004D5057-883E-4A23-BDCB-7C6360873630}" srcOrd="2" destOrd="0" parTransId="{478CC361-D647-475A-A8BA-08CE9DEDC037}" sibTransId="{F7E8893A-5891-4F73-8FAE-4CAD66DA8219}"/>
    <dgm:cxn modelId="{2F152F91-1426-4E74-80BA-906F9CC8F7CB}" srcId="{45916CA3-17D9-4229-A028-F0CEC5A8B9B5}" destId="{3F999349-3086-4F05-977B-4FDD984754A3}" srcOrd="3" destOrd="0" parTransId="{6059561E-160F-4261-8F64-D8E8753248C2}" sibTransId="{37DFDED0-2A97-4918-BB8B-F51308557826}"/>
    <dgm:cxn modelId="{C4C0D419-B153-44BC-B0DF-2C7722E3AE04}" type="presParOf" srcId="{7936C9CD-0C9D-48B7-8E48-9B4848C5CBD1}" destId="{38A9A6E1-2F78-4BC7-A53D-758DAC613F26}" srcOrd="0" destOrd="0" presId="urn:microsoft.com/office/officeart/2018/5/layout/IconCircleLabelList"/>
    <dgm:cxn modelId="{AF96DBFF-9460-470A-98F8-801EAD7C03A2}" type="presParOf" srcId="{38A9A6E1-2F78-4BC7-A53D-758DAC613F26}" destId="{FB41BC43-4949-4ABF-A62E-FE67F46BC305}" srcOrd="0" destOrd="0" presId="urn:microsoft.com/office/officeart/2018/5/layout/IconCircleLabelList"/>
    <dgm:cxn modelId="{4FFEC309-D18B-499D-ABBF-10066E907A7F}" type="presParOf" srcId="{38A9A6E1-2F78-4BC7-A53D-758DAC613F26}" destId="{52C9245B-1FBC-427D-A49B-3698CE7B1E3E}" srcOrd="1" destOrd="0" presId="urn:microsoft.com/office/officeart/2018/5/layout/IconCircleLabelList"/>
    <dgm:cxn modelId="{362A41BA-3797-4A53-BAF0-B8A34E11AEBD}" type="presParOf" srcId="{38A9A6E1-2F78-4BC7-A53D-758DAC613F26}" destId="{4E65BE29-6D09-40D9-8EC5-819C605E2459}" srcOrd="2" destOrd="0" presId="urn:microsoft.com/office/officeart/2018/5/layout/IconCircleLabelList"/>
    <dgm:cxn modelId="{3F16FF97-6F5E-432B-9A3D-769CD017DA36}" type="presParOf" srcId="{38A9A6E1-2F78-4BC7-A53D-758DAC613F26}" destId="{2BEB8337-C508-4089-8A74-43456BD1DD48}" srcOrd="3" destOrd="0" presId="urn:microsoft.com/office/officeart/2018/5/layout/IconCircleLabelList"/>
    <dgm:cxn modelId="{0BB0B3E1-2458-4680-88BF-3F449CCD85F6}" type="presParOf" srcId="{7936C9CD-0C9D-48B7-8E48-9B4848C5CBD1}" destId="{DC2F734E-3550-41A4-9CB5-10F27CBEF7E8}" srcOrd="1" destOrd="0" presId="urn:microsoft.com/office/officeart/2018/5/layout/IconCircleLabelList"/>
    <dgm:cxn modelId="{E34C67D1-1ADA-4C74-96FC-AF5241B33EDC}" type="presParOf" srcId="{7936C9CD-0C9D-48B7-8E48-9B4848C5CBD1}" destId="{4AD4B6C8-6430-4418-A8CF-08CA30C17D1E}" srcOrd="2" destOrd="0" presId="urn:microsoft.com/office/officeart/2018/5/layout/IconCircleLabelList"/>
    <dgm:cxn modelId="{8B261679-2AFB-48A8-9E27-03EEFFE361AD}" type="presParOf" srcId="{4AD4B6C8-6430-4418-A8CF-08CA30C17D1E}" destId="{A04CA415-DB67-40DF-ABBB-CF903674305E}" srcOrd="0" destOrd="0" presId="urn:microsoft.com/office/officeart/2018/5/layout/IconCircleLabelList"/>
    <dgm:cxn modelId="{9FACCA53-CD6D-46E8-BE23-DCE38382BC85}" type="presParOf" srcId="{4AD4B6C8-6430-4418-A8CF-08CA30C17D1E}" destId="{6F034A91-2A26-4BE1-865D-9470986675AE}" srcOrd="1" destOrd="0" presId="urn:microsoft.com/office/officeart/2018/5/layout/IconCircleLabelList"/>
    <dgm:cxn modelId="{FBE0D911-AE34-4688-83CB-7749F0B4A5BD}" type="presParOf" srcId="{4AD4B6C8-6430-4418-A8CF-08CA30C17D1E}" destId="{4C108829-7725-4D26-8011-5F90FCD6F0E4}" srcOrd="2" destOrd="0" presId="urn:microsoft.com/office/officeart/2018/5/layout/IconCircleLabelList"/>
    <dgm:cxn modelId="{9556DD2A-572F-4CA3-868F-E10F7AFE8B1F}" type="presParOf" srcId="{4AD4B6C8-6430-4418-A8CF-08CA30C17D1E}" destId="{9129CFD8-2CDF-4802-AA3D-867B25B2BBE3}" srcOrd="3" destOrd="0" presId="urn:microsoft.com/office/officeart/2018/5/layout/IconCircleLabelList"/>
    <dgm:cxn modelId="{48D49FD2-56F7-45B7-8B1F-B2600E6B020C}" type="presParOf" srcId="{7936C9CD-0C9D-48B7-8E48-9B4848C5CBD1}" destId="{02ED9702-C5B5-4840-8756-49849C03E40C}" srcOrd="3" destOrd="0" presId="urn:microsoft.com/office/officeart/2018/5/layout/IconCircleLabelList"/>
    <dgm:cxn modelId="{93DA15C4-5D72-461F-B169-F97B73B4644D}" type="presParOf" srcId="{7936C9CD-0C9D-48B7-8E48-9B4848C5CBD1}" destId="{21C44932-3BAF-4560-9132-08094BD31C39}" srcOrd="4" destOrd="0" presId="urn:microsoft.com/office/officeart/2018/5/layout/IconCircleLabelList"/>
    <dgm:cxn modelId="{64862FEC-3CAF-4589-87C7-C7181B8C4483}" type="presParOf" srcId="{21C44932-3BAF-4560-9132-08094BD31C39}" destId="{544A9940-AC6F-4323-A5CC-A47536455E2B}" srcOrd="0" destOrd="0" presId="urn:microsoft.com/office/officeart/2018/5/layout/IconCircleLabelList"/>
    <dgm:cxn modelId="{055EC75C-68F1-41DA-BAA1-F1B26B1729E5}" type="presParOf" srcId="{21C44932-3BAF-4560-9132-08094BD31C39}" destId="{A69C74FF-52B1-423D-90E9-FB1866E26CFA}" srcOrd="1" destOrd="0" presId="urn:microsoft.com/office/officeart/2018/5/layout/IconCircleLabelList"/>
    <dgm:cxn modelId="{D8160028-A60F-4F2F-A011-675EBEA0E34F}" type="presParOf" srcId="{21C44932-3BAF-4560-9132-08094BD31C39}" destId="{5A45AD42-A59B-4F46-9C31-C4C7A311272A}" srcOrd="2" destOrd="0" presId="urn:microsoft.com/office/officeart/2018/5/layout/IconCircleLabelList"/>
    <dgm:cxn modelId="{3F2F18A3-2007-400E-ADA9-54A8CD91ECBC}" type="presParOf" srcId="{21C44932-3BAF-4560-9132-08094BD31C39}" destId="{100F291E-BFC0-4FED-A05F-C344D00CCF69}" srcOrd="3" destOrd="0" presId="urn:microsoft.com/office/officeart/2018/5/layout/IconCircleLabelList"/>
    <dgm:cxn modelId="{C95E9F66-A890-4611-AB73-0EA103EDC0CA}" type="presParOf" srcId="{7936C9CD-0C9D-48B7-8E48-9B4848C5CBD1}" destId="{097B7D85-94BF-44F1-982A-74E92D1F1E21}" srcOrd="5" destOrd="0" presId="urn:microsoft.com/office/officeart/2018/5/layout/IconCircleLabelList"/>
    <dgm:cxn modelId="{126EBD44-4D4D-4BE9-982A-F823FB680D7A}" type="presParOf" srcId="{7936C9CD-0C9D-48B7-8E48-9B4848C5CBD1}" destId="{309B45FB-7C2F-47E4-9EBB-A156CF23C578}" srcOrd="6" destOrd="0" presId="urn:microsoft.com/office/officeart/2018/5/layout/IconCircleLabelList"/>
    <dgm:cxn modelId="{3F4197BB-8B39-440B-AEE5-CFB2857AC77E}" type="presParOf" srcId="{309B45FB-7C2F-47E4-9EBB-A156CF23C578}" destId="{2751C945-8D4B-498E-B019-50250CE71B3D}" srcOrd="0" destOrd="0" presId="urn:microsoft.com/office/officeart/2018/5/layout/IconCircleLabelList"/>
    <dgm:cxn modelId="{C8911CAF-E252-4A53-A3A5-6376306715C3}" type="presParOf" srcId="{309B45FB-7C2F-47E4-9EBB-A156CF23C578}" destId="{6D3DBE3E-D2B7-4554-B872-90CB96FE9DE2}" srcOrd="1" destOrd="0" presId="urn:microsoft.com/office/officeart/2018/5/layout/IconCircleLabelList"/>
    <dgm:cxn modelId="{456A9AA7-9557-4607-9B00-A78BCDC773A2}" type="presParOf" srcId="{309B45FB-7C2F-47E4-9EBB-A156CF23C578}" destId="{15196CCB-45AA-46E4-81A7-41652D060B2C}" srcOrd="2" destOrd="0" presId="urn:microsoft.com/office/officeart/2018/5/layout/IconCircleLabelList"/>
    <dgm:cxn modelId="{EC32689E-6A06-4B45-969A-922A6253B79B}" type="presParOf" srcId="{309B45FB-7C2F-47E4-9EBB-A156CF23C578}" destId="{06B9D1FF-BDC8-4F62-870C-6B6BC65734D1}"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A16D7-3A40-441F-9EDD-E7E963ECCE0E}">
      <dsp:nvSpPr>
        <dsp:cNvPr id="0" name=""/>
        <dsp:cNvSpPr/>
      </dsp:nvSpPr>
      <dsp:spPr>
        <a:xfrm>
          <a:off x="0" y="236734"/>
          <a:ext cx="9129712" cy="4032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160973-1C04-4F86-8FBA-2151D35ACD2A}">
      <dsp:nvSpPr>
        <dsp:cNvPr id="0" name=""/>
        <dsp:cNvSpPr/>
      </dsp:nvSpPr>
      <dsp:spPr>
        <a:xfrm>
          <a:off x="456485" y="574"/>
          <a:ext cx="6390798" cy="47232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557" tIns="0" rIns="241557" bIns="0" numCol="1" spcCol="1270" anchor="ctr" anchorCtr="0">
          <a:noAutofit/>
        </a:bodyPr>
        <a:lstStyle/>
        <a:p>
          <a:pPr marL="0" lvl="0" indent="0" algn="l" defTabSz="533400">
            <a:lnSpc>
              <a:spcPct val="90000"/>
            </a:lnSpc>
            <a:spcBef>
              <a:spcPct val="0"/>
            </a:spcBef>
            <a:spcAft>
              <a:spcPct val="35000"/>
            </a:spcAft>
            <a:buNone/>
          </a:pPr>
          <a:r>
            <a:rPr lang="en-GB" sz="1200" kern="1200"/>
            <a:t>Brief overview of ACS</a:t>
          </a:r>
        </a:p>
      </dsp:txBody>
      <dsp:txXfrm>
        <a:off x="479542" y="23631"/>
        <a:ext cx="6344684" cy="426206"/>
      </dsp:txXfrm>
    </dsp:sp>
    <dsp:sp modelId="{16E3B063-CD82-4420-816C-D075958351B2}">
      <dsp:nvSpPr>
        <dsp:cNvPr id="0" name=""/>
        <dsp:cNvSpPr/>
      </dsp:nvSpPr>
      <dsp:spPr>
        <a:xfrm>
          <a:off x="0" y="962494"/>
          <a:ext cx="9129712" cy="4032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A6683F-D331-4C96-A8B0-85471C73A2FB}">
      <dsp:nvSpPr>
        <dsp:cNvPr id="0" name=""/>
        <dsp:cNvSpPr/>
      </dsp:nvSpPr>
      <dsp:spPr>
        <a:xfrm>
          <a:off x="456485" y="726334"/>
          <a:ext cx="6390798" cy="47232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557" tIns="0" rIns="241557" bIns="0" numCol="1" spcCol="1270" anchor="ctr" anchorCtr="0">
          <a:noAutofit/>
        </a:bodyPr>
        <a:lstStyle/>
        <a:p>
          <a:pPr marL="0" lvl="0" indent="0" algn="l" defTabSz="533400">
            <a:lnSpc>
              <a:spcPct val="90000"/>
            </a:lnSpc>
            <a:spcBef>
              <a:spcPct val="0"/>
            </a:spcBef>
            <a:spcAft>
              <a:spcPct val="35000"/>
            </a:spcAft>
            <a:buNone/>
          </a:pPr>
          <a:r>
            <a:rPr lang="en-GB" sz="1200" kern="1200"/>
            <a:t>Number of apprentices currently supported</a:t>
          </a:r>
        </a:p>
      </dsp:txBody>
      <dsp:txXfrm>
        <a:off x="479542" y="749391"/>
        <a:ext cx="6344684" cy="426206"/>
      </dsp:txXfrm>
    </dsp:sp>
    <dsp:sp modelId="{78188CD4-38A7-41EA-A87F-5C101B426E9F}">
      <dsp:nvSpPr>
        <dsp:cNvPr id="0" name=""/>
        <dsp:cNvSpPr/>
      </dsp:nvSpPr>
      <dsp:spPr>
        <a:xfrm>
          <a:off x="0" y="1688254"/>
          <a:ext cx="9129712" cy="4032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E09521-842E-4929-9A7A-FB524EDAB2F6}">
      <dsp:nvSpPr>
        <dsp:cNvPr id="0" name=""/>
        <dsp:cNvSpPr/>
      </dsp:nvSpPr>
      <dsp:spPr>
        <a:xfrm>
          <a:off x="456485" y="1452094"/>
          <a:ext cx="6390798" cy="47232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557" tIns="0" rIns="241557" bIns="0" numCol="1" spcCol="1270" anchor="ctr" anchorCtr="0">
          <a:noAutofit/>
        </a:bodyPr>
        <a:lstStyle/>
        <a:p>
          <a:pPr marL="0" lvl="0" indent="0" algn="l" defTabSz="533400">
            <a:lnSpc>
              <a:spcPct val="90000"/>
            </a:lnSpc>
            <a:spcBef>
              <a:spcPct val="0"/>
            </a:spcBef>
            <a:spcAft>
              <a:spcPct val="35000"/>
            </a:spcAft>
            <a:buNone/>
          </a:pPr>
          <a:r>
            <a:rPr lang="en-GB" sz="1200" kern="1200"/>
            <a:t>Types of apprenticeship programmes offered (e.g. MA, GA, FA, Internships etc…)</a:t>
          </a:r>
        </a:p>
      </dsp:txBody>
      <dsp:txXfrm>
        <a:off x="479542" y="1475151"/>
        <a:ext cx="6344684" cy="426206"/>
      </dsp:txXfrm>
    </dsp:sp>
    <dsp:sp modelId="{7950F79F-9FD9-47EF-8CD3-0073C0CF8709}">
      <dsp:nvSpPr>
        <dsp:cNvPr id="0" name=""/>
        <dsp:cNvSpPr/>
      </dsp:nvSpPr>
      <dsp:spPr>
        <a:xfrm>
          <a:off x="0" y="2414014"/>
          <a:ext cx="9129712" cy="4032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85B79D-EC29-4461-8D40-48334C8AAEB8}">
      <dsp:nvSpPr>
        <dsp:cNvPr id="0" name=""/>
        <dsp:cNvSpPr/>
      </dsp:nvSpPr>
      <dsp:spPr>
        <a:xfrm>
          <a:off x="456485" y="2177854"/>
          <a:ext cx="6390798" cy="47232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557" tIns="0" rIns="241557" bIns="0" numCol="1" spcCol="1270" anchor="ctr" anchorCtr="0">
          <a:noAutofit/>
        </a:bodyPr>
        <a:lstStyle/>
        <a:p>
          <a:pPr marL="0" lvl="0" indent="0" algn="l" defTabSz="533400">
            <a:lnSpc>
              <a:spcPct val="90000"/>
            </a:lnSpc>
            <a:spcBef>
              <a:spcPct val="0"/>
            </a:spcBef>
            <a:spcAft>
              <a:spcPct val="35000"/>
            </a:spcAft>
            <a:buNone/>
          </a:pPr>
          <a:r>
            <a:rPr lang="en-GB" sz="1200" kern="1200"/>
            <a:t>Core values driving our approach: </a:t>
          </a:r>
          <a:r>
            <a:rPr lang="en-GB" sz="1200" b="1" kern="1200"/>
            <a:t>inclusion</a:t>
          </a:r>
          <a:r>
            <a:rPr lang="en-GB" sz="1200" kern="1200"/>
            <a:t>, </a:t>
          </a:r>
          <a:r>
            <a:rPr lang="en-GB" sz="1200" b="1" kern="1200"/>
            <a:t>personalised development</a:t>
          </a:r>
          <a:r>
            <a:rPr lang="en-GB" sz="1200" kern="1200"/>
            <a:t>, and </a:t>
          </a:r>
          <a:r>
            <a:rPr lang="en-GB" sz="1200" b="1" kern="1200"/>
            <a:t>future-focused pathways</a:t>
          </a:r>
          <a:endParaRPr lang="en-GB" sz="1200" kern="1200"/>
        </a:p>
      </dsp:txBody>
      <dsp:txXfrm>
        <a:off x="479542" y="2200911"/>
        <a:ext cx="6344684" cy="426206"/>
      </dsp:txXfrm>
    </dsp:sp>
    <dsp:sp modelId="{C1D06A71-A73B-4597-872F-19E5EBAD8C78}">
      <dsp:nvSpPr>
        <dsp:cNvPr id="0" name=""/>
        <dsp:cNvSpPr/>
      </dsp:nvSpPr>
      <dsp:spPr>
        <a:xfrm>
          <a:off x="0" y="3139774"/>
          <a:ext cx="9129712" cy="4032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843BBF-4742-4DE6-BB7C-EB6D3D4003A7}">
      <dsp:nvSpPr>
        <dsp:cNvPr id="0" name=""/>
        <dsp:cNvSpPr/>
      </dsp:nvSpPr>
      <dsp:spPr>
        <a:xfrm>
          <a:off x="456485" y="2903614"/>
          <a:ext cx="6390798" cy="47232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557" tIns="0" rIns="241557" bIns="0" numCol="1" spcCol="1270" anchor="ctr" anchorCtr="0">
          <a:noAutofit/>
        </a:bodyPr>
        <a:lstStyle/>
        <a:p>
          <a:pPr marL="0" lvl="0" indent="0" algn="l" defTabSz="533400">
            <a:lnSpc>
              <a:spcPct val="90000"/>
            </a:lnSpc>
            <a:spcBef>
              <a:spcPct val="0"/>
            </a:spcBef>
            <a:spcAft>
              <a:spcPct val="35000"/>
            </a:spcAft>
            <a:buNone/>
          </a:pPr>
          <a:r>
            <a:rPr lang="en-GB" sz="1200" kern="1200"/>
            <a:t>Culture of continuous learning and improvement</a:t>
          </a:r>
        </a:p>
      </dsp:txBody>
      <dsp:txXfrm>
        <a:off x="479542" y="2926671"/>
        <a:ext cx="6344684" cy="4262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6E15AF-A7C8-4B0D-8409-CE51533ED8A1}">
      <dsp:nvSpPr>
        <dsp:cNvPr id="0" name=""/>
        <dsp:cNvSpPr/>
      </dsp:nvSpPr>
      <dsp:spPr>
        <a:xfrm>
          <a:off x="0" y="364715"/>
          <a:ext cx="9359900" cy="478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0149D8-0183-461A-A43D-F08B3E87CACA}">
      <dsp:nvSpPr>
        <dsp:cNvPr id="0" name=""/>
        <dsp:cNvSpPr/>
      </dsp:nvSpPr>
      <dsp:spPr>
        <a:xfrm>
          <a:off x="467995" y="84275"/>
          <a:ext cx="6551930" cy="560880"/>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47" tIns="0" rIns="247647" bIns="0" numCol="1" spcCol="1270" anchor="ctr" anchorCtr="0">
          <a:noAutofit/>
        </a:bodyPr>
        <a:lstStyle/>
        <a:p>
          <a:pPr marL="0" lvl="0" indent="0" algn="l" defTabSz="1066800">
            <a:lnSpc>
              <a:spcPct val="90000"/>
            </a:lnSpc>
            <a:spcBef>
              <a:spcPct val="0"/>
            </a:spcBef>
            <a:spcAft>
              <a:spcPct val="35000"/>
            </a:spcAft>
            <a:buNone/>
          </a:pPr>
          <a:r>
            <a:rPr lang="en-US" sz="2400" kern="1200">
              <a:solidFill>
                <a:srgbClr val="FFFFFF"/>
              </a:solidFill>
              <a:ea typeface="+mn-ea"/>
              <a:cs typeface="+mn-cs"/>
            </a:rPr>
            <a:t>Pre-employment checks</a:t>
          </a:r>
        </a:p>
      </dsp:txBody>
      <dsp:txXfrm>
        <a:off x="495375" y="111655"/>
        <a:ext cx="6497170" cy="506120"/>
      </dsp:txXfrm>
    </dsp:sp>
    <dsp:sp modelId="{61AE3A22-B597-4557-A08D-CA58EDB4094E}">
      <dsp:nvSpPr>
        <dsp:cNvPr id="0" name=""/>
        <dsp:cNvSpPr/>
      </dsp:nvSpPr>
      <dsp:spPr>
        <a:xfrm>
          <a:off x="0" y="1226555"/>
          <a:ext cx="9359900" cy="478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4D5E9-0CC8-4C57-8078-9D8CCBE3ADD0}">
      <dsp:nvSpPr>
        <dsp:cNvPr id="0" name=""/>
        <dsp:cNvSpPr/>
      </dsp:nvSpPr>
      <dsp:spPr>
        <a:xfrm>
          <a:off x="467995" y="946115"/>
          <a:ext cx="6551930" cy="560880"/>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47" tIns="0" rIns="247647" bIns="0" numCol="1" spcCol="1270" anchor="ctr" anchorCtr="0">
          <a:noAutofit/>
        </a:bodyPr>
        <a:lstStyle/>
        <a:p>
          <a:pPr marL="0" lvl="0" indent="0" algn="l" defTabSz="1066800">
            <a:lnSpc>
              <a:spcPct val="90000"/>
            </a:lnSpc>
            <a:spcBef>
              <a:spcPct val="0"/>
            </a:spcBef>
            <a:spcAft>
              <a:spcPct val="35000"/>
            </a:spcAft>
            <a:buNone/>
          </a:pPr>
          <a:r>
            <a:rPr lang="en-GB" sz="2400" kern="1200">
              <a:solidFill>
                <a:srgbClr val="FFFFFF"/>
              </a:solidFill>
              <a:ea typeface="+mn-ea"/>
              <a:cs typeface="+mn-cs"/>
            </a:rPr>
            <a:t>Initial meeting</a:t>
          </a:r>
          <a:endParaRPr lang="en-US" sz="2400" kern="1200">
            <a:solidFill>
              <a:srgbClr val="FFFFFF"/>
            </a:solidFill>
            <a:ea typeface="+mn-ea"/>
            <a:cs typeface="+mn-cs"/>
          </a:endParaRPr>
        </a:p>
      </dsp:txBody>
      <dsp:txXfrm>
        <a:off x="495375" y="973495"/>
        <a:ext cx="6497170" cy="506120"/>
      </dsp:txXfrm>
    </dsp:sp>
    <dsp:sp modelId="{B5BF96BD-2861-4605-A572-5D32DABF0877}">
      <dsp:nvSpPr>
        <dsp:cNvPr id="0" name=""/>
        <dsp:cNvSpPr/>
      </dsp:nvSpPr>
      <dsp:spPr>
        <a:xfrm>
          <a:off x="0" y="2088395"/>
          <a:ext cx="9359900" cy="478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98DD0C-06D7-480D-B2B0-9C534522DB7F}">
      <dsp:nvSpPr>
        <dsp:cNvPr id="0" name=""/>
        <dsp:cNvSpPr/>
      </dsp:nvSpPr>
      <dsp:spPr>
        <a:xfrm>
          <a:off x="467995" y="1807955"/>
          <a:ext cx="6551930" cy="560880"/>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47" tIns="0" rIns="247647" bIns="0" numCol="1" spcCol="1270" anchor="ctr" anchorCtr="0">
          <a:noAutofit/>
        </a:bodyPr>
        <a:lstStyle/>
        <a:p>
          <a:pPr marL="0" lvl="0" indent="0" algn="l" defTabSz="1066800">
            <a:lnSpc>
              <a:spcPct val="90000"/>
            </a:lnSpc>
            <a:spcBef>
              <a:spcPct val="0"/>
            </a:spcBef>
            <a:spcAft>
              <a:spcPct val="35000"/>
            </a:spcAft>
            <a:buNone/>
          </a:pPr>
          <a:r>
            <a:rPr lang="en-GB" sz="2400" kern="1200">
              <a:solidFill>
                <a:srgbClr val="FFFFFF"/>
              </a:solidFill>
              <a:ea typeface="+mn-ea"/>
              <a:cs typeface="+mn-cs"/>
            </a:rPr>
            <a:t>Reasonable adjustments</a:t>
          </a:r>
          <a:endParaRPr lang="en-US" sz="2400" kern="1200">
            <a:solidFill>
              <a:srgbClr val="FFFFFF"/>
            </a:solidFill>
            <a:ea typeface="+mn-ea"/>
            <a:cs typeface="+mn-cs"/>
          </a:endParaRPr>
        </a:p>
      </dsp:txBody>
      <dsp:txXfrm>
        <a:off x="495375" y="1835335"/>
        <a:ext cx="6497170" cy="506120"/>
      </dsp:txXfrm>
    </dsp:sp>
    <dsp:sp modelId="{7CBC6A5E-3B7D-4571-88E5-66DA3746CEA7}">
      <dsp:nvSpPr>
        <dsp:cNvPr id="0" name=""/>
        <dsp:cNvSpPr/>
      </dsp:nvSpPr>
      <dsp:spPr>
        <a:xfrm>
          <a:off x="0" y="2950235"/>
          <a:ext cx="9359900" cy="478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4A99B2-A720-4E01-86DE-8D98A1640271}">
      <dsp:nvSpPr>
        <dsp:cNvPr id="0" name=""/>
        <dsp:cNvSpPr/>
      </dsp:nvSpPr>
      <dsp:spPr>
        <a:xfrm>
          <a:off x="467995" y="2669795"/>
          <a:ext cx="6551930" cy="560880"/>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47" tIns="0" rIns="247647" bIns="0" numCol="1" spcCol="1270" anchor="ctr" anchorCtr="0">
          <a:noAutofit/>
        </a:bodyPr>
        <a:lstStyle/>
        <a:p>
          <a:pPr marL="0" lvl="0" indent="0" algn="l" defTabSz="1066800">
            <a:lnSpc>
              <a:spcPct val="90000"/>
            </a:lnSpc>
            <a:spcBef>
              <a:spcPct val="0"/>
            </a:spcBef>
            <a:spcAft>
              <a:spcPct val="35000"/>
            </a:spcAft>
            <a:buNone/>
          </a:pPr>
          <a:r>
            <a:rPr lang="en-GB" sz="2400" kern="1200">
              <a:solidFill>
                <a:srgbClr val="FFFFFF"/>
              </a:solidFill>
              <a:ea typeface="+mn-ea"/>
              <a:cs typeface="+mn-cs"/>
            </a:rPr>
            <a:t>Line manager induction</a:t>
          </a:r>
          <a:endParaRPr lang="en-US" sz="2400" kern="1200">
            <a:solidFill>
              <a:srgbClr val="FFFFFF"/>
            </a:solidFill>
            <a:ea typeface="+mn-ea"/>
            <a:cs typeface="+mn-cs"/>
          </a:endParaRPr>
        </a:p>
      </dsp:txBody>
      <dsp:txXfrm>
        <a:off x="495375" y="2697175"/>
        <a:ext cx="6497170" cy="506120"/>
      </dsp:txXfrm>
    </dsp:sp>
    <dsp:sp modelId="{61C69ECA-88CE-4C99-BF21-D55A47DF7889}">
      <dsp:nvSpPr>
        <dsp:cNvPr id="0" name=""/>
        <dsp:cNvSpPr/>
      </dsp:nvSpPr>
      <dsp:spPr>
        <a:xfrm>
          <a:off x="0" y="3812075"/>
          <a:ext cx="9359900" cy="478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91635A-A24F-433D-B201-31BE9FA7A263}">
      <dsp:nvSpPr>
        <dsp:cNvPr id="0" name=""/>
        <dsp:cNvSpPr/>
      </dsp:nvSpPr>
      <dsp:spPr>
        <a:xfrm>
          <a:off x="467995" y="3531635"/>
          <a:ext cx="6551930" cy="560880"/>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47" tIns="0" rIns="247647" bIns="0" numCol="1" spcCol="1270" anchor="ctr" anchorCtr="0">
          <a:noAutofit/>
        </a:bodyPr>
        <a:lstStyle/>
        <a:p>
          <a:pPr marL="0" lvl="0" indent="0" algn="l" defTabSz="1066800">
            <a:lnSpc>
              <a:spcPct val="90000"/>
            </a:lnSpc>
            <a:spcBef>
              <a:spcPct val="0"/>
            </a:spcBef>
            <a:spcAft>
              <a:spcPct val="35000"/>
            </a:spcAft>
            <a:buNone/>
          </a:pPr>
          <a:r>
            <a:rPr lang="en-GB" sz="2400" kern="1200">
              <a:solidFill>
                <a:srgbClr val="FFFFFF"/>
              </a:solidFill>
              <a:ea typeface="+mn-ea"/>
              <a:cs typeface="+mn-cs"/>
            </a:rPr>
            <a:t>Induction</a:t>
          </a:r>
          <a:endParaRPr lang="en-US" sz="2400" kern="1200">
            <a:solidFill>
              <a:srgbClr val="FFFFFF"/>
            </a:solidFill>
            <a:ea typeface="+mn-ea"/>
            <a:cs typeface="+mn-cs"/>
          </a:endParaRPr>
        </a:p>
      </dsp:txBody>
      <dsp:txXfrm>
        <a:off x="495375" y="3559015"/>
        <a:ext cx="6497170" cy="50612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B0963-2DD4-4323-8397-4BA32DC4DA40}">
      <dsp:nvSpPr>
        <dsp:cNvPr id="0" name=""/>
        <dsp:cNvSpPr/>
      </dsp:nvSpPr>
      <dsp:spPr>
        <a:xfrm>
          <a:off x="0" y="429335"/>
          <a:ext cx="9359900" cy="604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D94A75-93E8-4C6E-8078-A4FD0F7D2A30}">
      <dsp:nvSpPr>
        <dsp:cNvPr id="0" name=""/>
        <dsp:cNvSpPr/>
      </dsp:nvSpPr>
      <dsp:spPr>
        <a:xfrm>
          <a:off x="467995" y="75095"/>
          <a:ext cx="6551930" cy="708480"/>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47" tIns="0" rIns="247647" bIns="0" numCol="1" spcCol="1270" anchor="ctr" anchorCtr="0">
          <a:noAutofit/>
        </a:bodyPr>
        <a:lstStyle/>
        <a:p>
          <a:pPr marL="0" lvl="0" indent="0" algn="l" defTabSz="1066800">
            <a:lnSpc>
              <a:spcPct val="90000"/>
            </a:lnSpc>
            <a:spcBef>
              <a:spcPct val="0"/>
            </a:spcBef>
            <a:spcAft>
              <a:spcPct val="35000"/>
            </a:spcAft>
            <a:buNone/>
          </a:pPr>
          <a:r>
            <a:rPr lang="en-GB" sz="2400" kern="1200"/>
            <a:t>Probation period</a:t>
          </a:r>
          <a:endParaRPr lang="en-US" sz="2400" kern="1200"/>
        </a:p>
      </dsp:txBody>
      <dsp:txXfrm>
        <a:off x="502580" y="109680"/>
        <a:ext cx="6482760" cy="639310"/>
      </dsp:txXfrm>
    </dsp:sp>
    <dsp:sp modelId="{8A1CCDAB-CACE-45CD-9BC2-D0686AD12336}">
      <dsp:nvSpPr>
        <dsp:cNvPr id="0" name=""/>
        <dsp:cNvSpPr/>
      </dsp:nvSpPr>
      <dsp:spPr>
        <a:xfrm>
          <a:off x="0" y="1517975"/>
          <a:ext cx="9359900" cy="604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FA13DE-CF58-4C6A-A549-EA88A68B783D}">
      <dsp:nvSpPr>
        <dsp:cNvPr id="0" name=""/>
        <dsp:cNvSpPr/>
      </dsp:nvSpPr>
      <dsp:spPr>
        <a:xfrm>
          <a:off x="467995" y="1163735"/>
          <a:ext cx="6551930" cy="708480"/>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47" tIns="0" rIns="247647" bIns="0" numCol="1" spcCol="1270" anchor="ctr" anchorCtr="0">
          <a:noAutofit/>
        </a:bodyPr>
        <a:lstStyle/>
        <a:p>
          <a:pPr marL="0" lvl="0" indent="0" algn="l" defTabSz="1066800">
            <a:lnSpc>
              <a:spcPct val="90000"/>
            </a:lnSpc>
            <a:spcBef>
              <a:spcPct val="0"/>
            </a:spcBef>
            <a:spcAft>
              <a:spcPct val="35000"/>
            </a:spcAft>
            <a:buNone/>
          </a:pPr>
          <a:r>
            <a:rPr lang="en-GB" sz="2400" kern="1200"/>
            <a:t>Progress reviews</a:t>
          </a:r>
          <a:endParaRPr lang="en-US" sz="2400" kern="1200"/>
        </a:p>
      </dsp:txBody>
      <dsp:txXfrm>
        <a:off x="502580" y="1198320"/>
        <a:ext cx="6482760" cy="639310"/>
      </dsp:txXfrm>
    </dsp:sp>
    <dsp:sp modelId="{0C74D074-EFAA-45FF-9BA5-C849728D0D61}">
      <dsp:nvSpPr>
        <dsp:cNvPr id="0" name=""/>
        <dsp:cNvSpPr/>
      </dsp:nvSpPr>
      <dsp:spPr>
        <a:xfrm>
          <a:off x="0" y="2606615"/>
          <a:ext cx="9359900" cy="604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47CF75-798B-482E-8B58-638061829A75}">
      <dsp:nvSpPr>
        <dsp:cNvPr id="0" name=""/>
        <dsp:cNvSpPr/>
      </dsp:nvSpPr>
      <dsp:spPr>
        <a:xfrm>
          <a:off x="467995" y="2252375"/>
          <a:ext cx="6551930" cy="708480"/>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47" tIns="0" rIns="247647" bIns="0" numCol="1" spcCol="1270" anchor="ctr" anchorCtr="0">
          <a:noAutofit/>
        </a:bodyPr>
        <a:lstStyle/>
        <a:p>
          <a:pPr marL="0" lvl="0" indent="0" algn="l" defTabSz="1066800">
            <a:lnSpc>
              <a:spcPct val="90000"/>
            </a:lnSpc>
            <a:spcBef>
              <a:spcPct val="0"/>
            </a:spcBef>
            <a:spcAft>
              <a:spcPct val="35000"/>
            </a:spcAft>
            <a:buNone/>
          </a:pPr>
          <a:r>
            <a:rPr lang="en-GB" sz="2400" kern="1200"/>
            <a:t>Workshops &amp; College days</a:t>
          </a:r>
          <a:endParaRPr lang="en-US" sz="2400" kern="1200"/>
        </a:p>
      </dsp:txBody>
      <dsp:txXfrm>
        <a:off x="502580" y="2286960"/>
        <a:ext cx="6482760" cy="639310"/>
      </dsp:txXfrm>
    </dsp:sp>
    <dsp:sp modelId="{8FB131AB-7C4C-4E4B-9AE1-18D72E8963CD}">
      <dsp:nvSpPr>
        <dsp:cNvPr id="0" name=""/>
        <dsp:cNvSpPr/>
      </dsp:nvSpPr>
      <dsp:spPr>
        <a:xfrm>
          <a:off x="0" y="3695255"/>
          <a:ext cx="9359900" cy="604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059612-EBB9-4DB6-AE8F-FD5CC1152AAF}">
      <dsp:nvSpPr>
        <dsp:cNvPr id="0" name=""/>
        <dsp:cNvSpPr/>
      </dsp:nvSpPr>
      <dsp:spPr>
        <a:xfrm>
          <a:off x="467995" y="3341015"/>
          <a:ext cx="6551930" cy="708480"/>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47" tIns="0" rIns="247647" bIns="0" numCol="1" spcCol="1270" anchor="ctr" anchorCtr="0">
          <a:noAutofit/>
        </a:bodyPr>
        <a:lstStyle/>
        <a:p>
          <a:pPr marL="0" lvl="0" indent="0" algn="l" defTabSz="1066800">
            <a:lnSpc>
              <a:spcPct val="90000"/>
            </a:lnSpc>
            <a:spcBef>
              <a:spcPct val="0"/>
            </a:spcBef>
            <a:spcAft>
              <a:spcPct val="35000"/>
            </a:spcAft>
            <a:buNone/>
          </a:pPr>
          <a:r>
            <a:rPr lang="en-GB" sz="2400" kern="1200"/>
            <a:t>Assessment &amp; Internal Verification</a:t>
          </a:r>
          <a:endParaRPr lang="en-US" sz="2400" kern="1200"/>
        </a:p>
      </dsp:txBody>
      <dsp:txXfrm>
        <a:off x="502580" y="3375600"/>
        <a:ext cx="6482760" cy="63931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84B04-2BF9-4DCE-96D4-EE51BAC258A9}">
      <dsp:nvSpPr>
        <dsp:cNvPr id="0" name=""/>
        <dsp:cNvSpPr/>
      </dsp:nvSpPr>
      <dsp:spPr>
        <a:xfrm>
          <a:off x="961020" y="1576516"/>
          <a:ext cx="926848" cy="9268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D3B3D9-4CE1-4446-9E2D-C64B2DE88F6F}">
      <dsp:nvSpPr>
        <dsp:cNvPr id="0" name=""/>
        <dsp:cNvSpPr/>
      </dsp:nvSpPr>
      <dsp:spPr>
        <a:xfrm>
          <a:off x="394613" y="2809739"/>
          <a:ext cx="20596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pPr>
          <a:r>
            <a:rPr lang="en-GB" sz="2700" kern="1200"/>
            <a:t>Focus Groups</a:t>
          </a:r>
          <a:endParaRPr lang="en-US" sz="2700" kern="1200"/>
        </a:p>
      </dsp:txBody>
      <dsp:txXfrm>
        <a:off x="394613" y="2809739"/>
        <a:ext cx="2059662" cy="720000"/>
      </dsp:txXfrm>
    </dsp:sp>
    <dsp:sp modelId="{64506828-97B0-40B0-8E8C-B9933B12422B}">
      <dsp:nvSpPr>
        <dsp:cNvPr id="0" name=""/>
        <dsp:cNvSpPr/>
      </dsp:nvSpPr>
      <dsp:spPr>
        <a:xfrm>
          <a:off x="3381123" y="1576516"/>
          <a:ext cx="926848" cy="9268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3659DA-68B4-4D43-A2B1-5CA5CDECC461}">
      <dsp:nvSpPr>
        <dsp:cNvPr id="0" name=""/>
        <dsp:cNvSpPr/>
      </dsp:nvSpPr>
      <dsp:spPr>
        <a:xfrm>
          <a:off x="2814716" y="2809739"/>
          <a:ext cx="20596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pPr>
          <a:r>
            <a:rPr lang="en-GB" sz="2700" kern="1200"/>
            <a:t>Evaluation</a:t>
          </a:r>
          <a:endParaRPr lang="en-US" sz="2700" kern="1200"/>
        </a:p>
      </dsp:txBody>
      <dsp:txXfrm>
        <a:off x="2814716" y="2809739"/>
        <a:ext cx="2059662" cy="720000"/>
      </dsp:txXfrm>
    </dsp:sp>
    <dsp:sp modelId="{7389C027-5E58-4650-93D8-927C1E9039D4}">
      <dsp:nvSpPr>
        <dsp:cNvPr id="0" name=""/>
        <dsp:cNvSpPr/>
      </dsp:nvSpPr>
      <dsp:spPr>
        <a:xfrm>
          <a:off x="5801227" y="1576516"/>
          <a:ext cx="926848" cy="9268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730656-F37D-4662-97A6-25D45EDD609E}">
      <dsp:nvSpPr>
        <dsp:cNvPr id="0" name=""/>
        <dsp:cNvSpPr/>
      </dsp:nvSpPr>
      <dsp:spPr>
        <a:xfrm>
          <a:off x="5234819" y="2809739"/>
          <a:ext cx="20596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pPr>
          <a:r>
            <a:rPr lang="en-GB" sz="2700" kern="1200"/>
            <a:t>Collaboration</a:t>
          </a:r>
          <a:endParaRPr lang="en-US" sz="2700" kern="1200"/>
        </a:p>
      </dsp:txBody>
      <dsp:txXfrm>
        <a:off x="5234819" y="2809739"/>
        <a:ext cx="2059662" cy="720000"/>
      </dsp:txXfrm>
    </dsp:sp>
    <dsp:sp modelId="{1D09EDD1-EBFE-4C4A-9799-AB11964AEED5}">
      <dsp:nvSpPr>
        <dsp:cNvPr id="0" name=""/>
        <dsp:cNvSpPr/>
      </dsp:nvSpPr>
      <dsp:spPr>
        <a:xfrm>
          <a:off x="8221330" y="1576516"/>
          <a:ext cx="926848" cy="9268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162BB6-DE03-467F-9279-30921E5ECCB6}">
      <dsp:nvSpPr>
        <dsp:cNvPr id="0" name=""/>
        <dsp:cNvSpPr/>
      </dsp:nvSpPr>
      <dsp:spPr>
        <a:xfrm>
          <a:off x="7654923" y="2809739"/>
          <a:ext cx="20596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pPr>
          <a:r>
            <a:rPr lang="en-GB" sz="2700" kern="1200"/>
            <a:t>Networking</a:t>
          </a:r>
          <a:endParaRPr lang="en-US" sz="2700" kern="1200"/>
        </a:p>
      </dsp:txBody>
      <dsp:txXfrm>
        <a:off x="7654923" y="2809739"/>
        <a:ext cx="2059662" cy="720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9D35AB-488B-4A46-A67B-057352A5E4DA}">
      <dsp:nvSpPr>
        <dsp:cNvPr id="0" name=""/>
        <dsp:cNvSpPr/>
      </dsp:nvSpPr>
      <dsp:spPr>
        <a:xfrm>
          <a:off x="0" y="1212829"/>
          <a:ext cx="2632471" cy="167161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90B7321-65B0-4534-9305-A6DC261D8DC7}">
      <dsp:nvSpPr>
        <dsp:cNvPr id="0" name=""/>
        <dsp:cNvSpPr/>
      </dsp:nvSpPr>
      <dsp:spPr>
        <a:xfrm>
          <a:off x="292496" y="1490701"/>
          <a:ext cx="2632471" cy="167161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solidFill>
                <a:schemeClr val="accent2"/>
              </a:solidFill>
            </a:rPr>
            <a:t>Apprenticeship  Strategy</a:t>
          </a:r>
          <a:endParaRPr lang="en-US" sz="2800" kern="1200">
            <a:solidFill>
              <a:schemeClr val="accent2"/>
            </a:solidFill>
          </a:endParaRPr>
        </a:p>
      </dsp:txBody>
      <dsp:txXfrm>
        <a:off x="341456" y="1539661"/>
        <a:ext cx="2534551" cy="1573699"/>
      </dsp:txXfrm>
    </dsp:sp>
    <dsp:sp modelId="{0833FD46-305E-4BF4-B815-2A14E552D7F0}">
      <dsp:nvSpPr>
        <dsp:cNvPr id="0" name=""/>
        <dsp:cNvSpPr/>
      </dsp:nvSpPr>
      <dsp:spPr>
        <a:xfrm>
          <a:off x="3217465" y="1212829"/>
          <a:ext cx="2632471" cy="167161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4CED444-24FB-440B-9A22-09ABF2464F85}">
      <dsp:nvSpPr>
        <dsp:cNvPr id="0" name=""/>
        <dsp:cNvSpPr/>
      </dsp:nvSpPr>
      <dsp:spPr>
        <a:xfrm>
          <a:off x="3509962" y="1490701"/>
          <a:ext cx="2632471" cy="167161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solidFill>
                <a:schemeClr val="accent2"/>
              </a:solidFill>
            </a:rPr>
            <a:t>Aligned to business needs</a:t>
          </a:r>
          <a:endParaRPr lang="en-US" sz="2800" kern="1200">
            <a:solidFill>
              <a:schemeClr val="accent2"/>
            </a:solidFill>
          </a:endParaRPr>
        </a:p>
      </dsp:txBody>
      <dsp:txXfrm>
        <a:off x="3558922" y="1539661"/>
        <a:ext cx="2534551" cy="1573699"/>
      </dsp:txXfrm>
    </dsp:sp>
    <dsp:sp modelId="{47A49CEE-541D-4314-9E6E-E6A252175CA6}">
      <dsp:nvSpPr>
        <dsp:cNvPr id="0" name=""/>
        <dsp:cNvSpPr/>
      </dsp:nvSpPr>
      <dsp:spPr>
        <a:xfrm>
          <a:off x="6434931" y="1212829"/>
          <a:ext cx="2632471" cy="167161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637CCE3-4C19-49FE-90AB-3FC2A38FA451}">
      <dsp:nvSpPr>
        <dsp:cNvPr id="0" name=""/>
        <dsp:cNvSpPr/>
      </dsp:nvSpPr>
      <dsp:spPr>
        <a:xfrm>
          <a:off x="6727428" y="1490701"/>
          <a:ext cx="2632471" cy="167161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accent2"/>
              </a:solidFill>
            </a:rPr>
            <a:t>Supporting Talent Management</a:t>
          </a:r>
        </a:p>
      </dsp:txBody>
      <dsp:txXfrm>
        <a:off x="6776388" y="1539661"/>
        <a:ext cx="2534551" cy="15736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81938-8713-48C2-8E07-A19EEA74E232}">
      <dsp:nvSpPr>
        <dsp:cNvPr id="0" name=""/>
        <dsp:cNvSpPr/>
      </dsp:nvSpPr>
      <dsp:spPr>
        <a:xfrm>
          <a:off x="919" y="1281"/>
          <a:ext cx="8013473" cy="129357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a:t>Support for Line Managers &amp; ASN Apprentices</a:t>
          </a:r>
        </a:p>
      </dsp:txBody>
      <dsp:txXfrm>
        <a:off x="38807" y="39169"/>
        <a:ext cx="7937697" cy="1217801"/>
      </dsp:txXfrm>
    </dsp:sp>
    <dsp:sp modelId="{2C76F8BD-EA34-4F88-BE50-2F2BA32056E6}">
      <dsp:nvSpPr>
        <dsp:cNvPr id="0" name=""/>
        <dsp:cNvSpPr/>
      </dsp:nvSpPr>
      <dsp:spPr>
        <a:xfrm>
          <a:off x="8741" y="1475234"/>
          <a:ext cx="3945186" cy="1066919"/>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a:t>Line Manager Support:</a:t>
          </a:r>
        </a:p>
      </dsp:txBody>
      <dsp:txXfrm>
        <a:off x="39990" y="1506483"/>
        <a:ext cx="3882688" cy="1004421"/>
      </dsp:txXfrm>
    </dsp:sp>
    <dsp:sp modelId="{45A9A726-3089-4698-9060-4C31DCFE6547}">
      <dsp:nvSpPr>
        <dsp:cNvPr id="0" name=""/>
        <dsp:cNvSpPr/>
      </dsp:nvSpPr>
      <dsp:spPr>
        <a:xfrm>
          <a:off x="8741" y="2722529"/>
          <a:ext cx="1279243" cy="182995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Structured onboarding + training resources</a:t>
          </a:r>
        </a:p>
      </dsp:txBody>
      <dsp:txXfrm>
        <a:off x="46209" y="2759997"/>
        <a:ext cx="1204307" cy="1755020"/>
      </dsp:txXfrm>
    </dsp:sp>
    <dsp:sp modelId="{80CBA7C2-2A40-48CB-B234-6C72B8286DAB}">
      <dsp:nvSpPr>
        <dsp:cNvPr id="0" name=""/>
        <dsp:cNvSpPr/>
      </dsp:nvSpPr>
      <dsp:spPr>
        <a:xfrm>
          <a:off x="1341713" y="2722529"/>
          <a:ext cx="1279243" cy="182995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Ongoing L&amp;D team support</a:t>
          </a:r>
        </a:p>
      </dsp:txBody>
      <dsp:txXfrm>
        <a:off x="1379181" y="2759997"/>
        <a:ext cx="1204307" cy="1755020"/>
      </dsp:txXfrm>
    </dsp:sp>
    <dsp:sp modelId="{F7A6074C-798D-4432-BE47-5F24F7206492}">
      <dsp:nvSpPr>
        <dsp:cNvPr id="0" name=""/>
        <dsp:cNvSpPr/>
      </dsp:nvSpPr>
      <dsp:spPr>
        <a:xfrm>
          <a:off x="2674684" y="2722529"/>
          <a:ext cx="1279243" cy="182995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Clear tools for apprentice reviews and feedback</a:t>
          </a:r>
        </a:p>
      </dsp:txBody>
      <dsp:txXfrm>
        <a:off x="2712152" y="2759997"/>
        <a:ext cx="1204307" cy="1755020"/>
      </dsp:txXfrm>
    </dsp:sp>
    <dsp:sp modelId="{58545A60-8553-43C6-898F-8CCFB5873826}">
      <dsp:nvSpPr>
        <dsp:cNvPr id="0" name=""/>
        <dsp:cNvSpPr/>
      </dsp:nvSpPr>
      <dsp:spPr>
        <a:xfrm>
          <a:off x="4061384" y="1475234"/>
          <a:ext cx="3945186" cy="1066919"/>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a:t>ASN Support:</a:t>
          </a:r>
        </a:p>
      </dsp:txBody>
      <dsp:txXfrm>
        <a:off x="4092633" y="1506483"/>
        <a:ext cx="3882688" cy="1004421"/>
      </dsp:txXfrm>
    </dsp:sp>
    <dsp:sp modelId="{ED14F7E3-DFE4-43E6-B5EC-9A6419F780AD}">
      <dsp:nvSpPr>
        <dsp:cNvPr id="0" name=""/>
        <dsp:cNvSpPr/>
      </dsp:nvSpPr>
      <dsp:spPr>
        <a:xfrm>
          <a:off x="4061384" y="2722529"/>
          <a:ext cx="1279243" cy="182995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Early disclosure process &amp; needs assessments</a:t>
          </a:r>
        </a:p>
      </dsp:txBody>
      <dsp:txXfrm>
        <a:off x="4098852" y="2759997"/>
        <a:ext cx="1204307" cy="1755020"/>
      </dsp:txXfrm>
    </dsp:sp>
    <dsp:sp modelId="{F9CE2EE4-33D0-4774-9A35-6C6671E9ECE6}">
      <dsp:nvSpPr>
        <dsp:cNvPr id="0" name=""/>
        <dsp:cNvSpPr/>
      </dsp:nvSpPr>
      <dsp:spPr>
        <a:xfrm>
          <a:off x="5394356" y="2722529"/>
          <a:ext cx="1279243" cy="182995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Adjusted delivery and assessment methods</a:t>
          </a:r>
        </a:p>
      </dsp:txBody>
      <dsp:txXfrm>
        <a:off x="5431824" y="2759997"/>
        <a:ext cx="1204307" cy="1755020"/>
      </dsp:txXfrm>
    </dsp:sp>
    <dsp:sp modelId="{D7E8B3A5-F281-4D26-843F-299915399482}">
      <dsp:nvSpPr>
        <dsp:cNvPr id="0" name=""/>
        <dsp:cNvSpPr/>
      </dsp:nvSpPr>
      <dsp:spPr>
        <a:xfrm>
          <a:off x="6727328" y="2722529"/>
          <a:ext cx="1279243" cy="182995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Inclusion-trained line managers</a:t>
          </a:r>
        </a:p>
      </dsp:txBody>
      <dsp:txXfrm>
        <a:off x="6764796" y="2759997"/>
        <a:ext cx="1204307" cy="17550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81938-8713-48C2-8E07-A19EEA74E232}">
      <dsp:nvSpPr>
        <dsp:cNvPr id="0" name=""/>
        <dsp:cNvSpPr/>
      </dsp:nvSpPr>
      <dsp:spPr>
        <a:xfrm>
          <a:off x="3217" y="3227"/>
          <a:ext cx="8008878" cy="127711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b="1" kern="1200"/>
            <a:t>In-Training Apprentice Support</a:t>
          </a:r>
        </a:p>
      </dsp:txBody>
      <dsp:txXfrm>
        <a:off x="40622" y="40632"/>
        <a:ext cx="7934068" cy="1202300"/>
      </dsp:txXfrm>
    </dsp:sp>
    <dsp:sp modelId="{46F00560-1871-473F-B3E3-35B02E5D4954}">
      <dsp:nvSpPr>
        <dsp:cNvPr id="0" name=""/>
        <dsp:cNvSpPr/>
      </dsp:nvSpPr>
      <dsp:spPr>
        <a:xfrm>
          <a:off x="3217" y="1570956"/>
          <a:ext cx="1500914" cy="2891091"/>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Arial" panose="020B0604020202020204" pitchFamily="34" charset="0"/>
            <a:buNone/>
          </a:pPr>
          <a:r>
            <a:rPr lang="en-GB" sz="1900" kern="1200"/>
            <a:t>Tailored onboarding experience</a:t>
          </a:r>
        </a:p>
      </dsp:txBody>
      <dsp:txXfrm>
        <a:off x="47177" y="1614916"/>
        <a:ext cx="1412994" cy="2803171"/>
      </dsp:txXfrm>
    </dsp:sp>
    <dsp:sp modelId="{E2C8E054-A283-4103-88DF-76E840ECD6E0}">
      <dsp:nvSpPr>
        <dsp:cNvPr id="0" name=""/>
        <dsp:cNvSpPr/>
      </dsp:nvSpPr>
      <dsp:spPr>
        <a:xfrm>
          <a:off x="1630208" y="1570956"/>
          <a:ext cx="1500914" cy="2891091"/>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Arial" panose="020B0604020202020204" pitchFamily="34" charset="0"/>
            <a:buNone/>
          </a:pPr>
          <a:r>
            <a:rPr lang="en-GB" sz="1900" kern="1200"/>
            <a:t>Placement with suitable teams/line managers</a:t>
          </a:r>
        </a:p>
      </dsp:txBody>
      <dsp:txXfrm>
        <a:off x="1674168" y="1614916"/>
        <a:ext cx="1412994" cy="2803171"/>
      </dsp:txXfrm>
    </dsp:sp>
    <dsp:sp modelId="{8B6FC5A6-7D41-4A1B-B49F-C63A75E92285}">
      <dsp:nvSpPr>
        <dsp:cNvPr id="0" name=""/>
        <dsp:cNvSpPr/>
      </dsp:nvSpPr>
      <dsp:spPr>
        <a:xfrm>
          <a:off x="3257199" y="1570956"/>
          <a:ext cx="1500914" cy="2891091"/>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Arial" panose="020B0604020202020204" pitchFamily="34" charset="0"/>
            <a:buNone/>
          </a:pPr>
          <a:r>
            <a:rPr lang="en-GB" sz="1900" kern="1200"/>
            <a:t>Role-aligned programme delivery</a:t>
          </a:r>
        </a:p>
      </dsp:txBody>
      <dsp:txXfrm>
        <a:off x="3301159" y="1614916"/>
        <a:ext cx="1412994" cy="2803171"/>
      </dsp:txXfrm>
    </dsp:sp>
    <dsp:sp modelId="{09E47E3F-1A25-42CE-95EC-4DDDCCE9D092}">
      <dsp:nvSpPr>
        <dsp:cNvPr id="0" name=""/>
        <dsp:cNvSpPr/>
      </dsp:nvSpPr>
      <dsp:spPr>
        <a:xfrm>
          <a:off x="4884190" y="1570956"/>
          <a:ext cx="1500914" cy="2891091"/>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Arial" panose="020B0604020202020204" pitchFamily="34" charset="0"/>
            <a:buNone/>
          </a:pPr>
          <a:r>
            <a:rPr lang="en-GB" sz="1900" kern="1200"/>
            <a:t>Buddy/peer networks and wellbeing support</a:t>
          </a:r>
        </a:p>
      </dsp:txBody>
      <dsp:txXfrm>
        <a:off x="4928150" y="1614916"/>
        <a:ext cx="1412994" cy="2803171"/>
      </dsp:txXfrm>
    </dsp:sp>
    <dsp:sp modelId="{202D79D6-184C-473A-B10D-2C4C703238E8}">
      <dsp:nvSpPr>
        <dsp:cNvPr id="0" name=""/>
        <dsp:cNvSpPr/>
      </dsp:nvSpPr>
      <dsp:spPr>
        <a:xfrm>
          <a:off x="6511181" y="1570956"/>
          <a:ext cx="1500914" cy="2891091"/>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Arial" panose="020B0604020202020204" pitchFamily="34" charset="0"/>
            <a:buNone/>
          </a:pPr>
          <a:r>
            <a:rPr lang="en-GB" sz="1900" kern="1200"/>
            <a:t>Formal and informal check-ins</a:t>
          </a:r>
        </a:p>
      </dsp:txBody>
      <dsp:txXfrm>
        <a:off x="6555141" y="1614916"/>
        <a:ext cx="1412994" cy="28031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81938-8713-48C2-8E07-A19EEA74E232}">
      <dsp:nvSpPr>
        <dsp:cNvPr id="0" name=""/>
        <dsp:cNvSpPr/>
      </dsp:nvSpPr>
      <dsp:spPr>
        <a:xfrm>
          <a:off x="1295" y="3393"/>
          <a:ext cx="8012722" cy="134301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fr-FR" sz="4400" b="1" kern="1200">
              <a:solidFill>
                <a:schemeClr val="tx1"/>
              </a:solidFill>
            </a:rPr>
            <a:t>Post-Qualification &amp; Progression Support</a:t>
          </a:r>
          <a:endParaRPr lang="en-GB" sz="4400" b="1" kern="1200">
            <a:solidFill>
              <a:schemeClr val="tx1"/>
            </a:solidFill>
          </a:endParaRPr>
        </a:p>
      </dsp:txBody>
      <dsp:txXfrm>
        <a:off x="40631" y="42729"/>
        <a:ext cx="7934050" cy="1264345"/>
      </dsp:txXfrm>
    </dsp:sp>
    <dsp:sp modelId="{265CAEA6-B488-4CC0-86A1-2FC7A9E5E647}">
      <dsp:nvSpPr>
        <dsp:cNvPr id="0" name=""/>
        <dsp:cNvSpPr/>
      </dsp:nvSpPr>
      <dsp:spPr>
        <a:xfrm>
          <a:off x="1295" y="1637905"/>
          <a:ext cx="1884459" cy="3040289"/>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Arial" panose="020B0604020202020204" pitchFamily="34" charset="0"/>
            <a:buNone/>
          </a:pPr>
          <a:r>
            <a:rPr lang="en-GB" sz="2100" kern="1200"/>
            <a:t>Career planning conversations 3–6 months before end of programme</a:t>
          </a:r>
        </a:p>
      </dsp:txBody>
      <dsp:txXfrm>
        <a:off x="56489" y="1693099"/>
        <a:ext cx="1774071" cy="2929901"/>
      </dsp:txXfrm>
    </dsp:sp>
    <dsp:sp modelId="{A3596FE6-FD97-4A03-B867-0CEB160D5D8D}">
      <dsp:nvSpPr>
        <dsp:cNvPr id="0" name=""/>
        <dsp:cNvSpPr/>
      </dsp:nvSpPr>
      <dsp:spPr>
        <a:xfrm>
          <a:off x="2044049" y="1637905"/>
          <a:ext cx="1884459" cy="3040289"/>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Arial" panose="020B0604020202020204" pitchFamily="34" charset="0"/>
            <a:buNone/>
          </a:pPr>
          <a:r>
            <a:rPr lang="en-GB" sz="2100" kern="1200"/>
            <a:t>Signposting to further learning and internal opportunities</a:t>
          </a:r>
        </a:p>
      </dsp:txBody>
      <dsp:txXfrm>
        <a:off x="2099243" y="1693099"/>
        <a:ext cx="1774071" cy="2929901"/>
      </dsp:txXfrm>
    </dsp:sp>
    <dsp:sp modelId="{871CA4D0-A9A1-43E0-BAAA-D630DBC7AD4A}">
      <dsp:nvSpPr>
        <dsp:cNvPr id="0" name=""/>
        <dsp:cNvSpPr/>
      </dsp:nvSpPr>
      <dsp:spPr>
        <a:xfrm>
          <a:off x="4086803" y="1637905"/>
          <a:ext cx="1884459" cy="3040289"/>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Arial" panose="020B0604020202020204" pitchFamily="34" charset="0"/>
            <a:buNone/>
          </a:pPr>
          <a:r>
            <a:rPr lang="en-GB" sz="2100" kern="1200"/>
            <a:t>CV/interview prep support</a:t>
          </a:r>
        </a:p>
      </dsp:txBody>
      <dsp:txXfrm>
        <a:off x="4141997" y="1693099"/>
        <a:ext cx="1774071" cy="2929901"/>
      </dsp:txXfrm>
    </dsp:sp>
    <dsp:sp modelId="{BADF31C5-0948-41CD-85A1-8E5DE688591E}">
      <dsp:nvSpPr>
        <dsp:cNvPr id="0" name=""/>
        <dsp:cNvSpPr/>
      </dsp:nvSpPr>
      <dsp:spPr>
        <a:xfrm>
          <a:off x="6129557" y="1637905"/>
          <a:ext cx="1884459" cy="3040289"/>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Arial" panose="020B0604020202020204" pitchFamily="34" charset="0"/>
            <a:buNone/>
          </a:pPr>
          <a:r>
            <a:rPr lang="en-GB" sz="2100" kern="1200"/>
            <a:t>Alumni engagement – 6-month post-programme check-ins</a:t>
          </a:r>
        </a:p>
      </dsp:txBody>
      <dsp:txXfrm>
        <a:off x="6184751" y="1693099"/>
        <a:ext cx="1774071" cy="29299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81938-8713-48C2-8E07-A19EEA74E232}">
      <dsp:nvSpPr>
        <dsp:cNvPr id="0" name=""/>
        <dsp:cNvSpPr/>
      </dsp:nvSpPr>
      <dsp:spPr>
        <a:xfrm>
          <a:off x="919" y="3060"/>
          <a:ext cx="8013473" cy="101168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b="1" kern="1200"/>
            <a:t>Challenges &amp; Reflections</a:t>
          </a:r>
        </a:p>
      </dsp:txBody>
      <dsp:txXfrm>
        <a:off x="30550" y="32691"/>
        <a:ext cx="7954211" cy="952422"/>
      </dsp:txXfrm>
    </dsp:sp>
    <dsp:sp modelId="{3D8ED525-9CD7-4C0C-81A8-3F4B0AD9F786}">
      <dsp:nvSpPr>
        <dsp:cNvPr id="0" name=""/>
        <dsp:cNvSpPr/>
      </dsp:nvSpPr>
      <dsp:spPr>
        <a:xfrm>
          <a:off x="8741" y="1240488"/>
          <a:ext cx="3945186" cy="79425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b="1" kern="1200"/>
            <a:t>Main Challenges</a:t>
          </a:r>
          <a:endParaRPr lang="en-GB" sz="3200" kern="1200"/>
        </a:p>
      </dsp:txBody>
      <dsp:txXfrm>
        <a:off x="32004" y="1263751"/>
        <a:ext cx="3898660" cy="747724"/>
      </dsp:txXfrm>
    </dsp:sp>
    <dsp:sp modelId="{79160C10-1464-4049-BF5D-D9138DB31999}">
      <dsp:nvSpPr>
        <dsp:cNvPr id="0" name=""/>
        <dsp:cNvSpPr/>
      </dsp:nvSpPr>
      <dsp:spPr>
        <a:xfrm>
          <a:off x="8741" y="2260482"/>
          <a:ext cx="1279243" cy="229022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GB" sz="1600" kern="1200"/>
            <a:t>Line manager time constraints</a:t>
          </a:r>
        </a:p>
      </dsp:txBody>
      <dsp:txXfrm>
        <a:off x="46209" y="2297950"/>
        <a:ext cx="1204307" cy="2215289"/>
      </dsp:txXfrm>
    </dsp:sp>
    <dsp:sp modelId="{08636C67-B131-4868-9BB8-7FCD34ED2697}">
      <dsp:nvSpPr>
        <dsp:cNvPr id="0" name=""/>
        <dsp:cNvSpPr/>
      </dsp:nvSpPr>
      <dsp:spPr>
        <a:xfrm>
          <a:off x="1341713" y="2260482"/>
          <a:ext cx="1279243" cy="229022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GB" sz="1600" kern="1200"/>
            <a:t>Late ASN disclosures</a:t>
          </a:r>
        </a:p>
      </dsp:txBody>
      <dsp:txXfrm>
        <a:off x="1379181" y="2297950"/>
        <a:ext cx="1204307" cy="2215289"/>
      </dsp:txXfrm>
    </dsp:sp>
    <dsp:sp modelId="{3CC2CB39-4E54-4F14-9ADB-C0129BE15F87}">
      <dsp:nvSpPr>
        <dsp:cNvPr id="0" name=""/>
        <dsp:cNvSpPr/>
      </dsp:nvSpPr>
      <dsp:spPr>
        <a:xfrm>
          <a:off x="2674684" y="2260482"/>
          <a:ext cx="1279243" cy="229022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GB" sz="1600" kern="1200"/>
            <a:t>Keeping apprentices engaged after qualification</a:t>
          </a:r>
        </a:p>
      </dsp:txBody>
      <dsp:txXfrm>
        <a:off x="2712152" y="2297950"/>
        <a:ext cx="1204307" cy="2215289"/>
      </dsp:txXfrm>
    </dsp:sp>
    <dsp:sp modelId="{1FB1C6C0-03B6-4633-AD64-C759BAFD32A5}">
      <dsp:nvSpPr>
        <dsp:cNvPr id="0" name=""/>
        <dsp:cNvSpPr/>
      </dsp:nvSpPr>
      <dsp:spPr>
        <a:xfrm>
          <a:off x="4061384" y="1240488"/>
          <a:ext cx="3945186" cy="79425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b="1" kern="1200"/>
            <a:t>What’s Working</a:t>
          </a:r>
          <a:endParaRPr lang="en-GB" sz="3200" kern="1200"/>
        </a:p>
      </dsp:txBody>
      <dsp:txXfrm>
        <a:off x="4084647" y="1263751"/>
        <a:ext cx="3898660" cy="747724"/>
      </dsp:txXfrm>
    </dsp:sp>
    <dsp:sp modelId="{689D1C4E-BC7C-48DB-A4C9-FB899504467F}">
      <dsp:nvSpPr>
        <dsp:cNvPr id="0" name=""/>
        <dsp:cNvSpPr/>
      </dsp:nvSpPr>
      <dsp:spPr>
        <a:xfrm>
          <a:off x="4061384" y="2260482"/>
          <a:ext cx="1279243" cy="229022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GB" sz="1600" kern="1200"/>
            <a:t>Proactive manager support</a:t>
          </a:r>
        </a:p>
      </dsp:txBody>
      <dsp:txXfrm>
        <a:off x="4098852" y="2297950"/>
        <a:ext cx="1204307" cy="2215289"/>
      </dsp:txXfrm>
    </dsp:sp>
    <dsp:sp modelId="{73BD65E1-5C0B-403C-88D4-34621C756845}">
      <dsp:nvSpPr>
        <dsp:cNvPr id="0" name=""/>
        <dsp:cNvSpPr/>
      </dsp:nvSpPr>
      <dsp:spPr>
        <a:xfrm>
          <a:off x="5394356" y="2260482"/>
          <a:ext cx="1279243" cy="229022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GB" sz="1600" kern="1200"/>
            <a:t>Peer and mentor networks</a:t>
          </a:r>
        </a:p>
      </dsp:txBody>
      <dsp:txXfrm>
        <a:off x="5431824" y="2297950"/>
        <a:ext cx="1204307" cy="2215289"/>
      </dsp:txXfrm>
    </dsp:sp>
    <dsp:sp modelId="{A965643D-0C6F-4F02-AB88-A556CB0D8645}">
      <dsp:nvSpPr>
        <dsp:cNvPr id="0" name=""/>
        <dsp:cNvSpPr/>
      </dsp:nvSpPr>
      <dsp:spPr>
        <a:xfrm>
          <a:off x="6727328" y="2260482"/>
          <a:ext cx="1279243" cy="229022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GB" sz="1600" kern="1200"/>
            <a:t>Trialling alumni support model</a:t>
          </a:r>
        </a:p>
      </dsp:txBody>
      <dsp:txXfrm>
        <a:off x="6764796" y="2297950"/>
        <a:ext cx="1204307" cy="22152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DF9480-979B-4D7A-AE4A-64190A5E51BF}">
      <dsp:nvSpPr>
        <dsp:cNvPr id="0" name=""/>
        <dsp:cNvSpPr/>
      </dsp:nvSpPr>
      <dsp:spPr>
        <a:xfrm>
          <a:off x="0" y="2136"/>
          <a:ext cx="9359900" cy="0"/>
        </a:xfrm>
        <a:prstGeom prst="line">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w="6350" cap="flat" cmpd="sng" algn="ctr">
          <a:solidFill>
            <a:schemeClr val="accent1">
              <a:alpha val="9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DBA44AA-B87C-42A5-91CF-87A6AF27081A}">
      <dsp:nvSpPr>
        <dsp:cNvPr id="0" name=""/>
        <dsp:cNvSpPr/>
      </dsp:nvSpPr>
      <dsp:spPr>
        <a:xfrm>
          <a:off x="0" y="2136"/>
          <a:ext cx="9359900" cy="1456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solidFill>
                <a:schemeClr val="tx1"/>
              </a:solidFill>
            </a:rPr>
            <a:t>Investigate and prosecute crime, including allegations of criminal conduct against police officers</a:t>
          </a:r>
          <a:endParaRPr lang="en-US" sz="3000" kern="1200">
            <a:solidFill>
              <a:schemeClr val="tx1"/>
            </a:solidFill>
          </a:endParaRPr>
        </a:p>
      </dsp:txBody>
      <dsp:txXfrm>
        <a:off x="0" y="2136"/>
        <a:ext cx="9359900" cy="1456959"/>
      </dsp:txXfrm>
    </dsp:sp>
    <dsp:sp modelId="{B1334FBD-D70F-42C2-A664-0FF774E79F66}">
      <dsp:nvSpPr>
        <dsp:cNvPr id="0" name=""/>
        <dsp:cNvSpPr/>
      </dsp:nvSpPr>
      <dsp:spPr>
        <a:xfrm>
          <a:off x="0" y="1459095"/>
          <a:ext cx="9359900" cy="0"/>
        </a:xfrm>
        <a:prstGeom prst="line">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w="6350" cap="flat" cmpd="sng" algn="ctr">
          <a:solidFill>
            <a:schemeClr val="accent1">
              <a:alpha val="90000"/>
              <a:hueOff val="0"/>
              <a:satOff val="0"/>
              <a:lumOff val="0"/>
              <a:alphaOff val="-2000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2601B1A-9FA7-4262-9309-2E6C13CE0D85}">
      <dsp:nvSpPr>
        <dsp:cNvPr id="0" name=""/>
        <dsp:cNvSpPr/>
      </dsp:nvSpPr>
      <dsp:spPr>
        <a:xfrm>
          <a:off x="0" y="1459095"/>
          <a:ext cx="9359900" cy="1456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solidFill>
                <a:schemeClr val="tx1"/>
              </a:solidFill>
            </a:rPr>
            <a:t>Investigate deaths that need further explanation</a:t>
          </a:r>
          <a:endParaRPr lang="en-US" sz="3000" kern="1200">
            <a:solidFill>
              <a:schemeClr val="tx1"/>
            </a:solidFill>
          </a:endParaRPr>
        </a:p>
      </dsp:txBody>
      <dsp:txXfrm>
        <a:off x="0" y="1459095"/>
        <a:ext cx="9359900" cy="1456959"/>
      </dsp:txXfrm>
    </dsp:sp>
    <dsp:sp modelId="{4A459D7F-022A-4B01-A5ED-C991BDC05C47}">
      <dsp:nvSpPr>
        <dsp:cNvPr id="0" name=""/>
        <dsp:cNvSpPr/>
      </dsp:nvSpPr>
      <dsp:spPr>
        <a:xfrm>
          <a:off x="0" y="2916054"/>
          <a:ext cx="9359900" cy="0"/>
        </a:xfrm>
        <a:prstGeom prst="line">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w="6350" cap="flat" cmpd="sng" algn="ctr">
          <a:solidFill>
            <a:schemeClr val="accent1">
              <a:alpha val="90000"/>
              <a:hueOff val="0"/>
              <a:satOff val="0"/>
              <a:lumOff val="0"/>
              <a:alphaOff val="-4000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DCD6BD5-36FE-48AC-87F7-46E15746FA39}">
      <dsp:nvSpPr>
        <dsp:cNvPr id="0" name=""/>
        <dsp:cNvSpPr/>
      </dsp:nvSpPr>
      <dsp:spPr>
        <a:xfrm>
          <a:off x="0" y="2916054"/>
          <a:ext cx="9359900" cy="1456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solidFill>
                <a:schemeClr val="tx1"/>
              </a:solidFill>
            </a:rPr>
            <a:t>Remove financial gain achieved through criminal and unlawful conduct</a:t>
          </a:r>
          <a:endParaRPr lang="en-US" sz="3000" kern="1200">
            <a:solidFill>
              <a:schemeClr val="tx1"/>
            </a:solidFill>
          </a:endParaRPr>
        </a:p>
      </dsp:txBody>
      <dsp:txXfrm>
        <a:off x="0" y="2916054"/>
        <a:ext cx="9359900" cy="14569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51D80-B295-436A-B3D1-8F9D81FA1D4B}">
      <dsp:nvSpPr>
        <dsp:cNvPr id="0" name=""/>
        <dsp:cNvSpPr/>
      </dsp:nvSpPr>
      <dsp:spPr>
        <a:xfrm>
          <a:off x="1078918" y="1538406"/>
          <a:ext cx="930634" cy="9306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FF06A9-29AB-4865-8FE5-55B1DCFA69D8}">
      <dsp:nvSpPr>
        <dsp:cNvPr id="0" name=""/>
        <dsp:cNvSpPr/>
      </dsp:nvSpPr>
      <dsp:spPr>
        <a:xfrm>
          <a:off x="510197" y="2770793"/>
          <a:ext cx="20680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GB" sz="1700" kern="1200"/>
            <a:t>Running since 2012</a:t>
          </a:r>
          <a:endParaRPr lang="en-US" sz="1700" kern="1200"/>
        </a:p>
      </dsp:txBody>
      <dsp:txXfrm>
        <a:off x="510197" y="2770793"/>
        <a:ext cx="2068076" cy="720000"/>
      </dsp:txXfrm>
    </dsp:sp>
    <dsp:sp modelId="{81D9BE60-D020-44D5-9AC2-AFF2E19D1BCB}">
      <dsp:nvSpPr>
        <dsp:cNvPr id="0" name=""/>
        <dsp:cNvSpPr/>
      </dsp:nvSpPr>
      <dsp:spPr>
        <a:xfrm>
          <a:off x="3508908" y="1538406"/>
          <a:ext cx="930634" cy="9306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6895CC-321B-4A37-819D-054648AA8B59}">
      <dsp:nvSpPr>
        <dsp:cNvPr id="0" name=""/>
        <dsp:cNvSpPr/>
      </dsp:nvSpPr>
      <dsp:spPr>
        <a:xfrm>
          <a:off x="2940187" y="2770793"/>
          <a:ext cx="20680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GB" sz="1700" kern="1200"/>
            <a:t>Business &amp; Administration </a:t>
          </a:r>
          <a:endParaRPr lang="en-US" sz="1700" kern="1200"/>
        </a:p>
      </dsp:txBody>
      <dsp:txXfrm>
        <a:off x="2940187" y="2770793"/>
        <a:ext cx="2068076" cy="720000"/>
      </dsp:txXfrm>
    </dsp:sp>
    <dsp:sp modelId="{16F9EF6A-E2C7-4EC9-A4FA-47C87AA54023}">
      <dsp:nvSpPr>
        <dsp:cNvPr id="0" name=""/>
        <dsp:cNvSpPr/>
      </dsp:nvSpPr>
      <dsp:spPr>
        <a:xfrm>
          <a:off x="5938897" y="1538406"/>
          <a:ext cx="930634" cy="9306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C89297-3740-4176-A6AA-9F1F3502A43A}">
      <dsp:nvSpPr>
        <dsp:cNvPr id="0" name=""/>
        <dsp:cNvSpPr/>
      </dsp:nvSpPr>
      <dsp:spPr>
        <a:xfrm>
          <a:off x="5370176" y="2770793"/>
          <a:ext cx="20680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GB" sz="1700" kern="1200"/>
            <a:t>Customer Service</a:t>
          </a:r>
          <a:endParaRPr lang="en-US" sz="1700" kern="1200"/>
        </a:p>
      </dsp:txBody>
      <dsp:txXfrm>
        <a:off x="5370176" y="2770793"/>
        <a:ext cx="2068076" cy="720000"/>
      </dsp:txXfrm>
    </dsp:sp>
    <dsp:sp modelId="{E80D3DC4-DB12-4327-AB93-EC94F10C6844}">
      <dsp:nvSpPr>
        <dsp:cNvPr id="0" name=""/>
        <dsp:cNvSpPr/>
      </dsp:nvSpPr>
      <dsp:spPr>
        <a:xfrm>
          <a:off x="8368887" y="1538406"/>
          <a:ext cx="930634" cy="9306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716D64-E70A-47FA-87EE-0D17C484D298}">
      <dsp:nvSpPr>
        <dsp:cNvPr id="0" name=""/>
        <dsp:cNvSpPr/>
      </dsp:nvSpPr>
      <dsp:spPr>
        <a:xfrm>
          <a:off x="7800166" y="2770793"/>
          <a:ext cx="20680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GB" sz="1700" kern="1200"/>
            <a:t>Over 200 candidates completed</a:t>
          </a:r>
          <a:endParaRPr lang="en-US" sz="1700" kern="1200"/>
        </a:p>
      </dsp:txBody>
      <dsp:txXfrm>
        <a:off x="7800166" y="2770793"/>
        <a:ext cx="2068076"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D4849-205A-4066-957D-C89170579AF6}">
      <dsp:nvSpPr>
        <dsp:cNvPr id="0" name=""/>
        <dsp:cNvSpPr/>
      </dsp:nvSpPr>
      <dsp:spPr>
        <a:xfrm>
          <a:off x="1422353" y="1616"/>
          <a:ext cx="1084060" cy="1084060"/>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3411C6-E9A7-4D8F-9CCB-0FCD7CE0DDF3}">
      <dsp:nvSpPr>
        <dsp:cNvPr id="0" name=""/>
        <dsp:cNvSpPr/>
      </dsp:nvSpPr>
      <dsp:spPr>
        <a:xfrm>
          <a:off x="1653382" y="232646"/>
          <a:ext cx="622001" cy="6220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8E97EA-1899-4B31-B7CC-4022D8BA910C}">
      <dsp:nvSpPr>
        <dsp:cNvPr id="0" name=""/>
        <dsp:cNvSpPr/>
      </dsp:nvSpPr>
      <dsp:spPr>
        <a:xfrm>
          <a:off x="1075809" y="1423335"/>
          <a:ext cx="1777148" cy="71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kern="1200" cap="none">
              <a:solidFill>
                <a:schemeClr val="tx1"/>
              </a:solidFill>
            </a:rPr>
            <a:t>SVQ Policy</a:t>
          </a:r>
          <a:endParaRPr lang="en-US" sz="1800" kern="1200" cap="none">
            <a:solidFill>
              <a:schemeClr val="tx1"/>
            </a:solidFill>
          </a:endParaRPr>
        </a:p>
      </dsp:txBody>
      <dsp:txXfrm>
        <a:off x="1075809" y="1423335"/>
        <a:ext cx="1777148" cy="710859"/>
      </dsp:txXfrm>
    </dsp:sp>
    <dsp:sp modelId="{6D062431-D72F-4766-B674-A63435E12207}">
      <dsp:nvSpPr>
        <dsp:cNvPr id="0" name=""/>
        <dsp:cNvSpPr/>
      </dsp:nvSpPr>
      <dsp:spPr>
        <a:xfrm>
          <a:off x="3510502" y="1616"/>
          <a:ext cx="1084060" cy="1084060"/>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45A2AD-0AE3-4A34-88F8-A9273D15BADF}">
      <dsp:nvSpPr>
        <dsp:cNvPr id="0" name=""/>
        <dsp:cNvSpPr/>
      </dsp:nvSpPr>
      <dsp:spPr>
        <a:xfrm>
          <a:off x="3741531" y="232646"/>
          <a:ext cx="622001" cy="6220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DA185C-6E82-4E8C-8248-07ED97902E99}">
      <dsp:nvSpPr>
        <dsp:cNvPr id="0" name=""/>
        <dsp:cNvSpPr/>
      </dsp:nvSpPr>
      <dsp:spPr>
        <a:xfrm>
          <a:off x="3163958" y="1423335"/>
          <a:ext cx="1777148" cy="71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kern="1200" cap="none">
              <a:solidFill>
                <a:schemeClr val="tx1"/>
              </a:solidFill>
            </a:rPr>
            <a:t>External verification visits</a:t>
          </a:r>
          <a:endParaRPr lang="en-US" sz="1800" kern="1200" cap="none">
            <a:solidFill>
              <a:schemeClr val="tx1"/>
            </a:solidFill>
          </a:endParaRPr>
        </a:p>
      </dsp:txBody>
      <dsp:txXfrm>
        <a:off x="3163958" y="1423335"/>
        <a:ext cx="1777148" cy="710859"/>
      </dsp:txXfrm>
    </dsp:sp>
    <dsp:sp modelId="{D460BA41-C1BA-4335-B136-90956722A403}">
      <dsp:nvSpPr>
        <dsp:cNvPr id="0" name=""/>
        <dsp:cNvSpPr/>
      </dsp:nvSpPr>
      <dsp:spPr>
        <a:xfrm>
          <a:off x="5598651" y="1616"/>
          <a:ext cx="1084060" cy="1084060"/>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8F9A97-6826-4467-A8A8-AB10D8C81F12}">
      <dsp:nvSpPr>
        <dsp:cNvPr id="0" name=""/>
        <dsp:cNvSpPr/>
      </dsp:nvSpPr>
      <dsp:spPr>
        <a:xfrm>
          <a:off x="5829681" y="232646"/>
          <a:ext cx="622001" cy="6220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E716C7-93C6-49E8-AAA5-04D7FDD4E78F}">
      <dsp:nvSpPr>
        <dsp:cNvPr id="0" name=""/>
        <dsp:cNvSpPr/>
      </dsp:nvSpPr>
      <dsp:spPr>
        <a:xfrm>
          <a:off x="5252107" y="1423335"/>
          <a:ext cx="1777148" cy="71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cap="none">
              <a:solidFill>
                <a:schemeClr val="tx1"/>
              </a:solidFill>
            </a:rPr>
            <a:t>Relationship with Skills Development Scotland</a:t>
          </a:r>
          <a:endParaRPr lang="en-US" sz="1500" kern="1200" cap="none">
            <a:solidFill>
              <a:schemeClr val="tx1"/>
            </a:solidFill>
          </a:endParaRPr>
        </a:p>
      </dsp:txBody>
      <dsp:txXfrm>
        <a:off x="5252107" y="1423335"/>
        <a:ext cx="1777148" cy="710859"/>
      </dsp:txXfrm>
    </dsp:sp>
    <dsp:sp modelId="{C8DD77F2-18FB-4EED-834A-D215E591567C}">
      <dsp:nvSpPr>
        <dsp:cNvPr id="0" name=""/>
        <dsp:cNvSpPr/>
      </dsp:nvSpPr>
      <dsp:spPr>
        <a:xfrm>
          <a:off x="7686801" y="1616"/>
          <a:ext cx="1084060" cy="1084060"/>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C449D3-FC8C-4EED-A909-904CF2A06B3B}">
      <dsp:nvSpPr>
        <dsp:cNvPr id="0" name=""/>
        <dsp:cNvSpPr/>
      </dsp:nvSpPr>
      <dsp:spPr>
        <a:xfrm>
          <a:off x="7917830" y="232646"/>
          <a:ext cx="622001" cy="6220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F2C929-AE58-460E-B56D-6E9388A89303}">
      <dsp:nvSpPr>
        <dsp:cNvPr id="0" name=""/>
        <dsp:cNvSpPr/>
      </dsp:nvSpPr>
      <dsp:spPr>
        <a:xfrm>
          <a:off x="7340257" y="1423335"/>
          <a:ext cx="1777148" cy="71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kern="1200" cap="none">
              <a:solidFill>
                <a:schemeClr val="tx1"/>
              </a:solidFill>
            </a:rPr>
            <a:t>Sector skills council</a:t>
          </a:r>
          <a:endParaRPr lang="en-US" sz="1800" kern="1200" cap="none">
            <a:solidFill>
              <a:schemeClr val="tx1"/>
            </a:solidFill>
          </a:endParaRPr>
        </a:p>
      </dsp:txBody>
      <dsp:txXfrm>
        <a:off x="7340257" y="1423335"/>
        <a:ext cx="1777148" cy="710859"/>
      </dsp:txXfrm>
    </dsp:sp>
    <dsp:sp modelId="{582BA605-ABD7-4812-9C6B-120E1FAE5A7C}">
      <dsp:nvSpPr>
        <dsp:cNvPr id="0" name=""/>
        <dsp:cNvSpPr/>
      </dsp:nvSpPr>
      <dsp:spPr>
        <a:xfrm>
          <a:off x="4554577" y="2578482"/>
          <a:ext cx="1084060" cy="1084060"/>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373220-42BF-4D1E-A0EC-54138AB83F8D}">
      <dsp:nvSpPr>
        <dsp:cNvPr id="0" name=""/>
        <dsp:cNvSpPr/>
      </dsp:nvSpPr>
      <dsp:spPr>
        <a:xfrm>
          <a:off x="4785606" y="2809511"/>
          <a:ext cx="622001" cy="622001"/>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641C5B-E2A6-42D0-A512-12B232CC8409}">
      <dsp:nvSpPr>
        <dsp:cNvPr id="0" name=""/>
        <dsp:cNvSpPr/>
      </dsp:nvSpPr>
      <dsp:spPr>
        <a:xfrm>
          <a:off x="3716207" y="4000200"/>
          <a:ext cx="2760800" cy="71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cap="none">
              <a:solidFill>
                <a:schemeClr val="tx1"/>
              </a:solidFill>
            </a:rPr>
            <a:t>COPFS workforce plan</a:t>
          </a:r>
        </a:p>
      </dsp:txBody>
      <dsp:txXfrm>
        <a:off x="3716207" y="4000200"/>
        <a:ext cx="2760800" cy="7108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1BC43-4949-4ABF-A62E-FE67F46BC305}">
      <dsp:nvSpPr>
        <dsp:cNvPr id="0" name=""/>
        <dsp:cNvSpPr/>
      </dsp:nvSpPr>
      <dsp:spPr>
        <a:xfrm>
          <a:off x="470009" y="1013076"/>
          <a:ext cx="1242110" cy="1242110"/>
        </a:xfrm>
        <a:prstGeom prst="ellipse">
          <a:avLst/>
        </a:prstGeom>
        <a:solidFill>
          <a:schemeClr val="accent2">
            <a:tint val="40000"/>
            <a:hueOff val="0"/>
            <a:satOff val="0"/>
            <a:lumOff val="0"/>
          </a:schemeClr>
        </a:solidFill>
        <a:ln>
          <a:noFill/>
        </a:ln>
        <a:effectLst/>
      </dsp:spPr>
      <dsp:style>
        <a:lnRef idx="0">
          <a:scrgbClr r="0" g="0" b="0"/>
        </a:lnRef>
        <a:fillRef idx="1">
          <a:scrgbClr r="0" g="0" b="0"/>
        </a:fillRef>
        <a:effectRef idx="0">
          <a:scrgbClr r="0" g="0" b="0"/>
        </a:effectRef>
        <a:fontRef idx="minor"/>
      </dsp:style>
    </dsp:sp>
    <dsp:sp modelId="{52C9245B-1FBC-427D-A49B-3698CE7B1E3E}">
      <dsp:nvSpPr>
        <dsp:cNvPr id="0" name=""/>
        <dsp:cNvSpPr/>
      </dsp:nvSpPr>
      <dsp:spPr>
        <a:xfrm>
          <a:off x="734721" y="1277788"/>
          <a:ext cx="712686" cy="712686"/>
        </a:xfrm>
        <a:prstGeom prst="rect">
          <a:avLst/>
        </a:prstGeom>
        <a:blipFill>
          <a:blip xmlns:r="http://schemas.openxmlformats.org/officeDocument/2006/relationships" r:embed="rId1">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EB8337-C508-4089-8A74-43456BD1DD48}">
      <dsp:nvSpPr>
        <dsp:cNvPr id="0" name=""/>
        <dsp:cNvSpPr/>
      </dsp:nvSpPr>
      <dsp:spPr>
        <a:xfrm>
          <a:off x="72941" y="2642073"/>
          <a:ext cx="203624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GB" sz="2000" kern="1200" cap="none">
              <a:solidFill>
                <a:schemeClr val="tx1"/>
              </a:solidFill>
            </a:rPr>
            <a:t>HR resourcing team</a:t>
          </a:r>
          <a:endParaRPr lang="en-US" sz="2000" kern="1200" cap="none">
            <a:solidFill>
              <a:schemeClr val="tx1"/>
            </a:solidFill>
          </a:endParaRPr>
        </a:p>
      </dsp:txBody>
      <dsp:txXfrm>
        <a:off x="72941" y="2642073"/>
        <a:ext cx="2036246" cy="720000"/>
      </dsp:txXfrm>
    </dsp:sp>
    <dsp:sp modelId="{A04CA415-DB67-40DF-ABBB-CF903674305E}">
      <dsp:nvSpPr>
        <dsp:cNvPr id="0" name=""/>
        <dsp:cNvSpPr/>
      </dsp:nvSpPr>
      <dsp:spPr>
        <a:xfrm>
          <a:off x="2862599" y="1013076"/>
          <a:ext cx="1242110" cy="124211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034A91-2A26-4BE1-865D-9470986675AE}">
      <dsp:nvSpPr>
        <dsp:cNvPr id="0" name=""/>
        <dsp:cNvSpPr/>
      </dsp:nvSpPr>
      <dsp:spPr>
        <a:xfrm>
          <a:off x="3127311" y="1277788"/>
          <a:ext cx="712686" cy="712686"/>
        </a:xfrm>
        <a:prstGeom prst="rect">
          <a:avLst/>
        </a:prstGeom>
        <a:blipFill>
          <a:blip xmlns:r="http://schemas.openxmlformats.org/officeDocument/2006/relationships" r:embed="rId3">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29CFD8-2CDF-4802-AA3D-867B25B2BBE3}">
      <dsp:nvSpPr>
        <dsp:cNvPr id="0" name=""/>
        <dsp:cNvSpPr/>
      </dsp:nvSpPr>
      <dsp:spPr>
        <a:xfrm>
          <a:off x="2465531" y="2642073"/>
          <a:ext cx="203624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GB" sz="2000" kern="1200" cap="none">
              <a:solidFill>
                <a:schemeClr val="tx1"/>
              </a:solidFill>
            </a:rPr>
            <a:t>Planning to recruit</a:t>
          </a:r>
          <a:endParaRPr lang="en-US" sz="2000" kern="1200" cap="none">
            <a:solidFill>
              <a:schemeClr val="tx1"/>
            </a:solidFill>
          </a:endParaRPr>
        </a:p>
      </dsp:txBody>
      <dsp:txXfrm>
        <a:off x="2465531" y="2642073"/>
        <a:ext cx="2036246" cy="720000"/>
      </dsp:txXfrm>
    </dsp:sp>
    <dsp:sp modelId="{544A9940-AC6F-4323-A5CC-A47536455E2B}">
      <dsp:nvSpPr>
        <dsp:cNvPr id="0" name=""/>
        <dsp:cNvSpPr/>
      </dsp:nvSpPr>
      <dsp:spPr>
        <a:xfrm>
          <a:off x="5255189" y="1013076"/>
          <a:ext cx="1242110" cy="124211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9C74FF-52B1-423D-90E9-FB1866E26CFA}">
      <dsp:nvSpPr>
        <dsp:cNvPr id="0" name=""/>
        <dsp:cNvSpPr/>
      </dsp:nvSpPr>
      <dsp:spPr>
        <a:xfrm>
          <a:off x="5519901" y="1277788"/>
          <a:ext cx="712686" cy="712686"/>
        </a:xfrm>
        <a:prstGeom prst="rect">
          <a:avLst/>
        </a:prstGeom>
        <a:blipFill>
          <a:blip xmlns:r="http://schemas.openxmlformats.org/officeDocument/2006/relationships" r:embed="rId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0F291E-BFC0-4FED-A05F-C344D00CCF69}">
      <dsp:nvSpPr>
        <dsp:cNvPr id="0" name=""/>
        <dsp:cNvSpPr/>
      </dsp:nvSpPr>
      <dsp:spPr>
        <a:xfrm>
          <a:off x="4858121" y="2642073"/>
          <a:ext cx="203624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GB" sz="2000" kern="1200" cap="none">
              <a:solidFill>
                <a:schemeClr val="tx1"/>
              </a:solidFill>
            </a:rPr>
            <a:t>Placement of recruits</a:t>
          </a:r>
          <a:endParaRPr lang="en-US" sz="2000" kern="1200" cap="none">
            <a:solidFill>
              <a:schemeClr val="tx1"/>
            </a:solidFill>
          </a:endParaRPr>
        </a:p>
      </dsp:txBody>
      <dsp:txXfrm>
        <a:off x="4858121" y="2642073"/>
        <a:ext cx="2036246" cy="720000"/>
      </dsp:txXfrm>
    </dsp:sp>
    <dsp:sp modelId="{2751C945-8D4B-498E-B019-50250CE71B3D}">
      <dsp:nvSpPr>
        <dsp:cNvPr id="0" name=""/>
        <dsp:cNvSpPr/>
      </dsp:nvSpPr>
      <dsp:spPr>
        <a:xfrm>
          <a:off x="7647779" y="1013076"/>
          <a:ext cx="1242110" cy="124211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3DBE3E-D2B7-4554-B872-90CB96FE9DE2}">
      <dsp:nvSpPr>
        <dsp:cNvPr id="0" name=""/>
        <dsp:cNvSpPr/>
      </dsp:nvSpPr>
      <dsp:spPr>
        <a:xfrm>
          <a:off x="7912491" y="1277788"/>
          <a:ext cx="712686" cy="712686"/>
        </a:xfrm>
        <a:prstGeom prst="rect">
          <a:avLst/>
        </a:prstGeom>
        <a:blipFill>
          <a:blip xmlns:r="http://schemas.openxmlformats.org/officeDocument/2006/relationships" r:embed="rId7">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B9D1FF-BDC8-4F62-870C-6B6BC65734D1}">
      <dsp:nvSpPr>
        <dsp:cNvPr id="0" name=""/>
        <dsp:cNvSpPr/>
      </dsp:nvSpPr>
      <dsp:spPr>
        <a:xfrm>
          <a:off x="7250711" y="2642073"/>
          <a:ext cx="203624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GB" sz="2000" kern="1200" cap="none">
              <a:solidFill>
                <a:schemeClr val="tx1"/>
              </a:solidFill>
            </a:rPr>
            <a:t>Other considerations</a:t>
          </a:r>
          <a:endParaRPr lang="en-US" sz="2000" kern="1200" cap="none">
            <a:solidFill>
              <a:schemeClr val="tx1"/>
            </a:solidFill>
          </a:endParaRPr>
        </a:p>
      </dsp:txBody>
      <dsp:txXfrm>
        <a:off x="7250711" y="2642073"/>
        <a:ext cx="2036246"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90A30D-0481-4DF8-AFBF-1E2822FF4D77}" type="datetimeFigureOut">
              <a:rPr lang="en-GB" smtClean="0"/>
              <a:t>06/10/2025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28384-7492-4798-8513-3C50BED862D6}" type="slidenum">
              <a:rPr lang="en-GB" smtClean="0"/>
              <a:t>‹#›</a:t>
            </a:fld>
            <a:endParaRPr lang="en-GB"/>
          </a:p>
        </p:txBody>
      </p:sp>
    </p:spTree>
    <p:extLst>
      <p:ext uri="{BB962C8B-B14F-4D97-AF65-F5344CB8AC3E}">
        <p14:creationId xmlns:p14="http://schemas.microsoft.com/office/powerpoint/2010/main" val="2389321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skillsdevelopmentscotland.co.uk/learning-providers/equality-and-diversity/equality-guides-and-resources"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4B2C90-3E9C-854C-B330-B057FF5EA95D}" type="slidenum">
              <a:rPr lang="en-US" smtClean="0"/>
              <a:t>1</a:t>
            </a:fld>
            <a:endParaRPr lang="en-US"/>
          </a:p>
        </p:txBody>
      </p:sp>
    </p:spTree>
    <p:extLst>
      <p:ext uri="{BB962C8B-B14F-4D97-AF65-F5344CB8AC3E}">
        <p14:creationId xmlns:p14="http://schemas.microsoft.com/office/powerpoint/2010/main" val="140768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C410A02-C3E8-4E42-9F1C-A1B02DAC05B5}" type="slidenum">
              <a:rPr lang="en-GB" smtClean="0"/>
              <a:t>10</a:t>
            </a:fld>
            <a:endParaRPr lang="en-GB"/>
          </a:p>
        </p:txBody>
      </p:sp>
    </p:spTree>
    <p:extLst>
      <p:ext uri="{BB962C8B-B14F-4D97-AF65-F5344CB8AC3E}">
        <p14:creationId xmlns:p14="http://schemas.microsoft.com/office/powerpoint/2010/main" val="3058902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11</a:t>
            </a:fld>
            <a:endParaRPr lang="en-GB"/>
          </a:p>
        </p:txBody>
      </p:sp>
    </p:spTree>
    <p:extLst>
      <p:ext uri="{BB962C8B-B14F-4D97-AF65-F5344CB8AC3E}">
        <p14:creationId xmlns:p14="http://schemas.microsoft.com/office/powerpoint/2010/main" val="2353993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12</a:t>
            </a:fld>
            <a:endParaRPr lang="en-GB"/>
          </a:p>
        </p:txBody>
      </p:sp>
    </p:spTree>
    <p:extLst>
      <p:ext uri="{BB962C8B-B14F-4D97-AF65-F5344CB8AC3E}">
        <p14:creationId xmlns:p14="http://schemas.microsoft.com/office/powerpoint/2010/main" val="1204232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13</a:t>
            </a:fld>
            <a:endParaRPr lang="en-GB"/>
          </a:p>
        </p:txBody>
      </p:sp>
    </p:spTree>
    <p:extLst>
      <p:ext uri="{BB962C8B-B14F-4D97-AF65-F5344CB8AC3E}">
        <p14:creationId xmlns:p14="http://schemas.microsoft.com/office/powerpoint/2010/main" val="2995816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14</a:t>
            </a:fld>
            <a:endParaRPr lang="en-GB"/>
          </a:p>
        </p:txBody>
      </p:sp>
    </p:spTree>
    <p:extLst>
      <p:ext uri="{BB962C8B-B14F-4D97-AF65-F5344CB8AC3E}">
        <p14:creationId xmlns:p14="http://schemas.microsoft.com/office/powerpoint/2010/main" val="4077044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3A4E9-07B4-A65A-D326-A765BB4979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702A72-3477-6D9A-2918-91C8B3019C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2D3CB1-D8B3-8556-3471-36DBA38A28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B1CF6E4-8693-7833-3F3A-1DD59017DDA3}"/>
              </a:ext>
            </a:extLst>
          </p:cNvPr>
          <p:cNvSpPr>
            <a:spLocks noGrp="1"/>
          </p:cNvSpPr>
          <p:nvPr>
            <p:ph type="sldNum" sz="quarter" idx="5"/>
          </p:nvPr>
        </p:nvSpPr>
        <p:spPr/>
        <p:txBody>
          <a:bodyPr/>
          <a:lstStyle/>
          <a:p>
            <a:fld id="{044B2C90-3E9C-854C-B330-B057FF5EA95D}" type="slidenum">
              <a:rPr lang="en-US" smtClean="0"/>
              <a:t>15</a:t>
            </a:fld>
            <a:endParaRPr lang="en-US"/>
          </a:p>
        </p:txBody>
      </p:sp>
    </p:spTree>
    <p:extLst>
      <p:ext uri="{BB962C8B-B14F-4D97-AF65-F5344CB8AC3E}">
        <p14:creationId xmlns:p14="http://schemas.microsoft.com/office/powerpoint/2010/main" val="1192276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A32B2-EE78-3D5B-70C4-62420398AD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02829E-0F8F-35D2-FB96-20169F11EC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E56A8-E076-A878-164A-1618FDCD75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322D43-C611-35F6-6239-54F40B36AD9F}"/>
              </a:ext>
            </a:extLst>
          </p:cNvPr>
          <p:cNvSpPr>
            <a:spLocks noGrp="1"/>
          </p:cNvSpPr>
          <p:nvPr>
            <p:ph type="sldNum" sz="quarter" idx="5"/>
          </p:nvPr>
        </p:nvSpPr>
        <p:spPr/>
        <p:txBody>
          <a:bodyPr/>
          <a:lstStyle/>
          <a:p>
            <a:fld id="{044B2C90-3E9C-854C-B330-B057FF5EA95D}" type="slidenum">
              <a:rPr lang="en-US" smtClean="0"/>
              <a:t>16</a:t>
            </a:fld>
            <a:endParaRPr lang="en-US"/>
          </a:p>
        </p:txBody>
      </p:sp>
    </p:spTree>
    <p:extLst>
      <p:ext uri="{BB962C8B-B14F-4D97-AF65-F5344CB8AC3E}">
        <p14:creationId xmlns:p14="http://schemas.microsoft.com/office/powerpoint/2010/main" val="2049165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17</a:t>
            </a:fld>
            <a:endParaRPr lang="en-GB"/>
          </a:p>
        </p:txBody>
      </p:sp>
    </p:spTree>
    <p:extLst>
      <p:ext uri="{BB962C8B-B14F-4D97-AF65-F5344CB8AC3E}">
        <p14:creationId xmlns:p14="http://schemas.microsoft.com/office/powerpoint/2010/main" val="600308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18</a:t>
            </a:fld>
            <a:endParaRPr lang="en-GB"/>
          </a:p>
        </p:txBody>
      </p:sp>
    </p:spTree>
    <p:extLst>
      <p:ext uri="{BB962C8B-B14F-4D97-AF65-F5344CB8AC3E}">
        <p14:creationId xmlns:p14="http://schemas.microsoft.com/office/powerpoint/2010/main" val="2492369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19</a:t>
            </a:fld>
            <a:endParaRPr lang="en-GB"/>
          </a:p>
        </p:txBody>
      </p:sp>
    </p:spTree>
    <p:extLst>
      <p:ext uri="{BB962C8B-B14F-4D97-AF65-F5344CB8AC3E}">
        <p14:creationId xmlns:p14="http://schemas.microsoft.com/office/powerpoint/2010/main" val="3554506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64C18-E4AE-0CB6-181B-11671C088E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A8BE5D-E32C-BD4E-1237-0DB69E564D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95086D-6EA7-12A8-F9DA-C3B0C8ABA8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D0DFFCA-D509-7F49-E164-C76151D49E1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B2C90-3E9C-854C-B330-B057FF5EA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093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20</a:t>
            </a:fld>
            <a:endParaRPr lang="en-GB"/>
          </a:p>
        </p:txBody>
      </p:sp>
    </p:spTree>
    <p:extLst>
      <p:ext uri="{BB962C8B-B14F-4D97-AF65-F5344CB8AC3E}">
        <p14:creationId xmlns:p14="http://schemas.microsoft.com/office/powerpoint/2010/main" val="3223646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21</a:t>
            </a:fld>
            <a:endParaRPr lang="en-GB"/>
          </a:p>
        </p:txBody>
      </p:sp>
    </p:spTree>
    <p:extLst>
      <p:ext uri="{BB962C8B-B14F-4D97-AF65-F5344CB8AC3E}">
        <p14:creationId xmlns:p14="http://schemas.microsoft.com/office/powerpoint/2010/main" val="1676954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22</a:t>
            </a:fld>
            <a:endParaRPr lang="en-GB"/>
          </a:p>
        </p:txBody>
      </p:sp>
    </p:spTree>
    <p:extLst>
      <p:ext uri="{BB962C8B-B14F-4D97-AF65-F5344CB8AC3E}">
        <p14:creationId xmlns:p14="http://schemas.microsoft.com/office/powerpoint/2010/main" val="140119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364818-C88C-439F-8B72-788B9173521C}" type="slidenum">
              <a:rPr lang="en-GB" smtClean="0"/>
              <a:t>23</a:t>
            </a:fld>
            <a:endParaRPr lang="en-GB"/>
          </a:p>
        </p:txBody>
      </p:sp>
    </p:spTree>
    <p:extLst>
      <p:ext uri="{BB962C8B-B14F-4D97-AF65-F5344CB8AC3E}">
        <p14:creationId xmlns:p14="http://schemas.microsoft.com/office/powerpoint/2010/main" val="517175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45EE7-4EF7-BBA5-DA55-E2224536EF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F34D2E-C812-C0C4-E50B-5F4B2CAFE4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7BDD51-9A3E-A598-A03D-898614D25CC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700569C-6008-BD7C-C2F6-CF8270070092}"/>
              </a:ext>
            </a:extLst>
          </p:cNvPr>
          <p:cNvSpPr>
            <a:spLocks noGrp="1"/>
          </p:cNvSpPr>
          <p:nvPr>
            <p:ph type="sldNum" sz="quarter" idx="5"/>
          </p:nvPr>
        </p:nvSpPr>
        <p:spPr/>
        <p:txBody>
          <a:bodyPr/>
          <a:lstStyle/>
          <a:p>
            <a:fld id="{044B2C90-3E9C-854C-B330-B057FF5EA95D}" type="slidenum">
              <a:rPr lang="en-US" smtClean="0"/>
              <a:t>24</a:t>
            </a:fld>
            <a:endParaRPr lang="en-US"/>
          </a:p>
        </p:txBody>
      </p:sp>
    </p:spTree>
    <p:extLst>
      <p:ext uri="{BB962C8B-B14F-4D97-AF65-F5344CB8AC3E}">
        <p14:creationId xmlns:p14="http://schemas.microsoft.com/office/powerpoint/2010/main" val="3763953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1BCB4-575B-0407-96C6-807571B76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EB24C-9A53-C838-9EF5-9A05E8DD29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5A77C4-8D71-5A12-EEFB-F3610F09F6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D3150D2-620D-5BA2-23BC-43560A8DE7A7}"/>
              </a:ext>
            </a:extLst>
          </p:cNvPr>
          <p:cNvSpPr>
            <a:spLocks noGrp="1"/>
          </p:cNvSpPr>
          <p:nvPr>
            <p:ph type="sldNum" sz="quarter" idx="5"/>
          </p:nvPr>
        </p:nvSpPr>
        <p:spPr/>
        <p:txBody>
          <a:bodyPr/>
          <a:lstStyle/>
          <a:p>
            <a:fld id="{044B2C90-3E9C-854C-B330-B057FF5EA95D}" type="slidenum">
              <a:rPr lang="en-US" smtClean="0"/>
              <a:t>25</a:t>
            </a:fld>
            <a:endParaRPr lang="en-US"/>
          </a:p>
        </p:txBody>
      </p:sp>
    </p:spTree>
    <p:extLst>
      <p:ext uri="{BB962C8B-B14F-4D97-AF65-F5344CB8AC3E}">
        <p14:creationId xmlns:p14="http://schemas.microsoft.com/office/powerpoint/2010/main" val="5079814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26</a:t>
            </a:fld>
            <a:endParaRPr lang="en-GB"/>
          </a:p>
        </p:txBody>
      </p:sp>
    </p:spTree>
    <p:extLst>
      <p:ext uri="{BB962C8B-B14F-4D97-AF65-F5344CB8AC3E}">
        <p14:creationId xmlns:p14="http://schemas.microsoft.com/office/powerpoint/2010/main" val="333163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EB6D5-CC3D-E7E8-90E4-C8EF032313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13453B-D0E7-E25F-8207-F535E2928E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0A8973-6850-4AD1-8BFB-AE171A41FC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92C99A-F2F4-0CC9-3A65-6348BE7FC3CD}"/>
              </a:ext>
            </a:extLst>
          </p:cNvPr>
          <p:cNvSpPr>
            <a:spLocks noGrp="1"/>
          </p:cNvSpPr>
          <p:nvPr>
            <p:ph type="sldNum" sz="quarter" idx="5"/>
          </p:nvPr>
        </p:nvSpPr>
        <p:spPr/>
        <p:txBody>
          <a:bodyPr/>
          <a:lstStyle/>
          <a:p>
            <a:fld id="{044B2C90-3E9C-854C-B330-B057FF5EA95D}" type="slidenum">
              <a:rPr lang="en-US" smtClean="0"/>
              <a:t>27</a:t>
            </a:fld>
            <a:endParaRPr lang="en-US"/>
          </a:p>
        </p:txBody>
      </p:sp>
    </p:spTree>
    <p:extLst>
      <p:ext uri="{BB962C8B-B14F-4D97-AF65-F5344CB8AC3E}">
        <p14:creationId xmlns:p14="http://schemas.microsoft.com/office/powerpoint/2010/main" val="17772984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28</a:t>
            </a:fld>
            <a:endParaRPr lang="en-GB"/>
          </a:p>
        </p:txBody>
      </p:sp>
    </p:spTree>
    <p:extLst>
      <p:ext uri="{BB962C8B-B14F-4D97-AF65-F5344CB8AC3E}">
        <p14:creationId xmlns:p14="http://schemas.microsoft.com/office/powerpoint/2010/main" val="2449554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D9839-A841-4CA7-8509-0B2ED087D0D6}" type="slidenum">
              <a:rPr lang="en-GB"/>
              <a:t>29</a:t>
            </a:fld>
            <a:endParaRPr lang="en-GB"/>
          </a:p>
        </p:txBody>
      </p:sp>
    </p:spTree>
    <p:extLst>
      <p:ext uri="{BB962C8B-B14F-4D97-AF65-F5344CB8AC3E}">
        <p14:creationId xmlns:p14="http://schemas.microsoft.com/office/powerpoint/2010/main" val="2448784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3</a:t>
            </a:fld>
            <a:endParaRPr lang="en-GB"/>
          </a:p>
        </p:txBody>
      </p:sp>
    </p:spTree>
    <p:extLst>
      <p:ext uri="{BB962C8B-B14F-4D97-AF65-F5344CB8AC3E}">
        <p14:creationId xmlns:p14="http://schemas.microsoft.com/office/powerpoint/2010/main" val="2566981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EDD35-6653-1A0C-A5CF-89767642E1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AD7F7-6F62-F209-B575-15438EDEA6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4C3A42-9CF8-200A-8D47-E06A7B11E6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E82356-868E-16A6-207A-A63CC708F689}"/>
              </a:ext>
            </a:extLst>
          </p:cNvPr>
          <p:cNvSpPr>
            <a:spLocks noGrp="1"/>
          </p:cNvSpPr>
          <p:nvPr>
            <p:ph type="sldNum" sz="quarter" idx="5"/>
          </p:nvPr>
        </p:nvSpPr>
        <p:spPr/>
        <p:txBody>
          <a:bodyPr/>
          <a:lstStyle/>
          <a:p>
            <a:fld id="{B37D9839-A841-4CA7-8509-0B2ED087D0D6}" type="slidenum">
              <a:rPr lang="en-GB"/>
              <a:t>30</a:t>
            </a:fld>
            <a:endParaRPr lang="en-GB"/>
          </a:p>
        </p:txBody>
      </p:sp>
    </p:spTree>
    <p:extLst>
      <p:ext uri="{BB962C8B-B14F-4D97-AF65-F5344CB8AC3E}">
        <p14:creationId xmlns:p14="http://schemas.microsoft.com/office/powerpoint/2010/main" val="37994855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37D9839-A841-4CA7-8509-0B2ED087D0D6}" type="slidenum">
              <a:t>31</a:t>
            </a:fld>
            <a:endParaRPr lang="en-GB"/>
          </a:p>
        </p:txBody>
      </p:sp>
    </p:spTree>
    <p:extLst>
      <p:ext uri="{BB962C8B-B14F-4D97-AF65-F5344CB8AC3E}">
        <p14:creationId xmlns:p14="http://schemas.microsoft.com/office/powerpoint/2010/main" val="3219760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37D9839-A841-4CA7-8509-0B2ED087D0D6}" type="slidenum">
              <a:rPr lang="en-GB"/>
              <a:t>32</a:t>
            </a:fld>
            <a:endParaRPr lang="en-GB"/>
          </a:p>
        </p:txBody>
      </p:sp>
    </p:spTree>
    <p:extLst>
      <p:ext uri="{BB962C8B-B14F-4D97-AF65-F5344CB8AC3E}">
        <p14:creationId xmlns:p14="http://schemas.microsoft.com/office/powerpoint/2010/main" val="523773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37D9839-A841-4CA7-8509-0B2ED087D0D6}" type="slidenum">
              <a:rPr lang="en-GB"/>
              <a:t>33</a:t>
            </a:fld>
            <a:endParaRPr lang="en-GB"/>
          </a:p>
        </p:txBody>
      </p:sp>
    </p:spTree>
    <p:extLst>
      <p:ext uri="{BB962C8B-B14F-4D97-AF65-F5344CB8AC3E}">
        <p14:creationId xmlns:p14="http://schemas.microsoft.com/office/powerpoint/2010/main" val="2440832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37D9839-A841-4CA7-8509-0B2ED087D0D6}" type="slidenum">
              <a:rPr lang="en-GB"/>
              <a:t>34</a:t>
            </a:fld>
            <a:endParaRPr lang="en-GB"/>
          </a:p>
        </p:txBody>
      </p:sp>
    </p:spTree>
    <p:extLst>
      <p:ext uri="{BB962C8B-B14F-4D97-AF65-F5344CB8AC3E}">
        <p14:creationId xmlns:p14="http://schemas.microsoft.com/office/powerpoint/2010/main" val="1543990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37D9839-A841-4CA7-8509-0B2ED087D0D6}" type="slidenum">
              <a:rPr lang="en-GB"/>
              <a:t>35</a:t>
            </a:fld>
            <a:endParaRPr lang="en-GB"/>
          </a:p>
        </p:txBody>
      </p:sp>
    </p:spTree>
    <p:extLst>
      <p:ext uri="{BB962C8B-B14F-4D97-AF65-F5344CB8AC3E}">
        <p14:creationId xmlns:p14="http://schemas.microsoft.com/office/powerpoint/2010/main" val="33566346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37D9839-A841-4CA7-8509-0B2ED087D0D6}" type="slidenum">
              <a:rPr lang="en-GB"/>
              <a:t>36</a:t>
            </a:fld>
            <a:endParaRPr lang="en-GB"/>
          </a:p>
        </p:txBody>
      </p:sp>
    </p:spTree>
    <p:extLst>
      <p:ext uri="{BB962C8B-B14F-4D97-AF65-F5344CB8AC3E}">
        <p14:creationId xmlns:p14="http://schemas.microsoft.com/office/powerpoint/2010/main" val="33923037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37D9839-A841-4CA7-8509-0B2ED087D0D6}" type="slidenum">
              <a:rPr lang="en-GB"/>
              <a:t>37</a:t>
            </a:fld>
            <a:endParaRPr lang="en-GB"/>
          </a:p>
        </p:txBody>
      </p:sp>
    </p:spTree>
    <p:extLst>
      <p:ext uri="{BB962C8B-B14F-4D97-AF65-F5344CB8AC3E}">
        <p14:creationId xmlns:p14="http://schemas.microsoft.com/office/powerpoint/2010/main" val="5377889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96F44-ABE3-50D4-E279-3FEB201F9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E01060-CFA9-7F68-A420-8F17E5C20D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C91C83-C92F-43D5-C2F9-1F5DE185FE8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867E6BF-EE3C-856B-DB47-C820B45775CF}"/>
              </a:ext>
            </a:extLst>
          </p:cNvPr>
          <p:cNvSpPr>
            <a:spLocks noGrp="1"/>
          </p:cNvSpPr>
          <p:nvPr>
            <p:ph type="sldNum" sz="quarter" idx="5"/>
          </p:nvPr>
        </p:nvSpPr>
        <p:spPr/>
        <p:txBody>
          <a:bodyPr/>
          <a:lstStyle/>
          <a:p>
            <a:fld id="{044B2C90-3E9C-854C-B330-B057FF5EA95D}" type="slidenum">
              <a:rPr lang="en-US" smtClean="0"/>
              <a:t>38</a:t>
            </a:fld>
            <a:endParaRPr lang="en-US"/>
          </a:p>
        </p:txBody>
      </p:sp>
    </p:spTree>
    <p:extLst>
      <p:ext uri="{BB962C8B-B14F-4D97-AF65-F5344CB8AC3E}">
        <p14:creationId xmlns:p14="http://schemas.microsoft.com/office/powerpoint/2010/main" val="12203216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39</a:t>
            </a:fld>
            <a:endParaRPr lang="en-GB"/>
          </a:p>
        </p:txBody>
      </p:sp>
    </p:spTree>
    <p:extLst>
      <p:ext uri="{BB962C8B-B14F-4D97-AF65-F5344CB8AC3E}">
        <p14:creationId xmlns:p14="http://schemas.microsoft.com/office/powerpoint/2010/main" val="1605894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4</a:t>
            </a:fld>
            <a:endParaRPr lang="en-GB"/>
          </a:p>
        </p:txBody>
      </p:sp>
    </p:spTree>
    <p:extLst>
      <p:ext uri="{BB962C8B-B14F-4D97-AF65-F5344CB8AC3E}">
        <p14:creationId xmlns:p14="http://schemas.microsoft.com/office/powerpoint/2010/main" val="29688011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40</a:t>
            </a:fld>
            <a:endParaRPr lang="en-GB"/>
          </a:p>
        </p:txBody>
      </p:sp>
    </p:spTree>
    <p:extLst>
      <p:ext uri="{BB962C8B-B14F-4D97-AF65-F5344CB8AC3E}">
        <p14:creationId xmlns:p14="http://schemas.microsoft.com/office/powerpoint/2010/main" val="1087217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41</a:t>
            </a:fld>
            <a:endParaRPr lang="en-GB"/>
          </a:p>
        </p:txBody>
      </p:sp>
    </p:spTree>
    <p:extLst>
      <p:ext uri="{BB962C8B-B14F-4D97-AF65-F5344CB8AC3E}">
        <p14:creationId xmlns:p14="http://schemas.microsoft.com/office/powerpoint/2010/main" val="40891624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42</a:t>
            </a:fld>
            <a:endParaRPr lang="en-GB"/>
          </a:p>
        </p:txBody>
      </p:sp>
    </p:spTree>
    <p:extLst>
      <p:ext uri="{BB962C8B-B14F-4D97-AF65-F5344CB8AC3E}">
        <p14:creationId xmlns:p14="http://schemas.microsoft.com/office/powerpoint/2010/main" val="37085435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F4E35A-B1F0-44EA-AC15-C41F19F7C71D}" type="slidenum">
              <a:rPr lang="en-GB" smtClean="0"/>
              <a:t>43</a:t>
            </a:fld>
            <a:endParaRPr lang="en-GB"/>
          </a:p>
        </p:txBody>
      </p:sp>
    </p:spTree>
    <p:extLst>
      <p:ext uri="{BB962C8B-B14F-4D97-AF65-F5344CB8AC3E}">
        <p14:creationId xmlns:p14="http://schemas.microsoft.com/office/powerpoint/2010/main" val="28627569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44</a:t>
            </a:fld>
            <a:endParaRPr lang="en-GB"/>
          </a:p>
        </p:txBody>
      </p:sp>
    </p:spTree>
    <p:extLst>
      <p:ext uri="{BB962C8B-B14F-4D97-AF65-F5344CB8AC3E}">
        <p14:creationId xmlns:p14="http://schemas.microsoft.com/office/powerpoint/2010/main" val="30312096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45</a:t>
            </a:fld>
            <a:endParaRPr lang="en-GB"/>
          </a:p>
        </p:txBody>
      </p:sp>
    </p:spTree>
    <p:extLst>
      <p:ext uri="{BB962C8B-B14F-4D97-AF65-F5344CB8AC3E}">
        <p14:creationId xmlns:p14="http://schemas.microsoft.com/office/powerpoint/2010/main" val="24623366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46</a:t>
            </a:fld>
            <a:endParaRPr lang="en-GB"/>
          </a:p>
        </p:txBody>
      </p:sp>
    </p:spTree>
    <p:extLst>
      <p:ext uri="{BB962C8B-B14F-4D97-AF65-F5344CB8AC3E}">
        <p14:creationId xmlns:p14="http://schemas.microsoft.com/office/powerpoint/2010/main" val="22565927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47</a:t>
            </a:fld>
            <a:endParaRPr lang="en-GB"/>
          </a:p>
        </p:txBody>
      </p:sp>
    </p:spTree>
    <p:extLst>
      <p:ext uri="{BB962C8B-B14F-4D97-AF65-F5344CB8AC3E}">
        <p14:creationId xmlns:p14="http://schemas.microsoft.com/office/powerpoint/2010/main" val="19259395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48</a:t>
            </a:fld>
            <a:endParaRPr lang="en-GB"/>
          </a:p>
        </p:txBody>
      </p:sp>
    </p:spTree>
    <p:extLst>
      <p:ext uri="{BB962C8B-B14F-4D97-AF65-F5344CB8AC3E}">
        <p14:creationId xmlns:p14="http://schemas.microsoft.com/office/powerpoint/2010/main" val="19527573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49</a:t>
            </a:fld>
            <a:endParaRPr lang="en-GB"/>
          </a:p>
        </p:txBody>
      </p:sp>
    </p:spTree>
    <p:extLst>
      <p:ext uri="{BB962C8B-B14F-4D97-AF65-F5344CB8AC3E}">
        <p14:creationId xmlns:p14="http://schemas.microsoft.com/office/powerpoint/2010/main" val="3685278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E2A63-6FF6-9D62-D2DB-2303D79159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D1E590-0F1A-84B8-3F8F-FF99F8C037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38FFFA-398E-AD72-7AAF-3636CBE72C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B1B3EA6-DD83-86C7-4427-AD943E02F84E}"/>
              </a:ext>
            </a:extLst>
          </p:cNvPr>
          <p:cNvSpPr>
            <a:spLocks noGrp="1"/>
          </p:cNvSpPr>
          <p:nvPr>
            <p:ph type="sldNum" sz="quarter" idx="5"/>
          </p:nvPr>
        </p:nvSpPr>
        <p:spPr/>
        <p:txBody>
          <a:bodyPr/>
          <a:lstStyle/>
          <a:p>
            <a:fld id="{044B2C90-3E9C-854C-B330-B057FF5EA95D}" type="slidenum">
              <a:rPr lang="en-US" smtClean="0"/>
              <a:t>5</a:t>
            </a:fld>
            <a:endParaRPr lang="en-US"/>
          </a:p>
        </p:txBody>
      </p:sp>
    </p:spTree>
    <p:extLst>
      <p:ext uri="{BB962C8B-B14F-4D97-AF65-F5344CB8AC3E}">
        <p14:creationId xmlns:p14="http://schemas.microsoft.com/office/powerpoint/2010/main" val="13970297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50</a:t>
            </a:fld>
            <a:endParaRPr lang="en-GB"/>
          </a:p>
        </p:txBody>
      </p:sp>
    </p:spTree>
    <p:extLst>
      <p:ext uri="{BB962C8B-B14F-4D97-AF65-F5344CB8AC3E}">
        <p14:creationId xmlns:p14="http://schemas.microsoft.com/office/powerpoint/2010/main" val="42272469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51</a:t>
            </a:fld>
            <a:endParaRPr lang="en-GB"/>
          </a:p>
        </p:txBody>
      </p:sp>
    </p:spTree>
    <p:extLst>
      <p:ext uri="{BB962C8B-B14F-4D97-AF65-F5344CB8AC3E}">
        <p14:creationId xmlns:p14="http://schemas.microsoft.com/office/powerpoint/2010/main" val="2642308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52</a:t>
            </a:fld>
            <a:endParaRPr lang="en-GB"/>
          </a:p>
        </p:txBody>
      </p:sp>
    </p:spTree>
    <p:extLst>
      <p:ext uri="{BB962C8B-B14F-4D97-AF65-F5344CB8AC3E}">
        <p14:creationId xmlns:p14="http://schemas.microsoft.com/office/powerpoint/2010/main" val="7373262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53</a:t>
            </a:fld>
            <a:endParaRPr lang="en-GB"/>
          </a:p>
        </p:txBody>
      </p:sp>
    </p:spTree>
    <p:extLst>
      <p:ext uri="{BB962C8B-B14F-4D97-AF65-F5344CB8AC3E}">
        <p14:creationId xmlns:p14="http://schemas.microsoft.com/office/powerpoint/2010/main" val="35987954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54</a:t>
            </a:fld>
            <a:endParaRPr lang="en-GB"/>
          </a:p>
        </p:txBody>
      </p:sp>
    </p:spTree>
    <p:extLst>
      <p:ext uri="{BB962C8B-B14F-4D97-AF65-F5344CB8AC3E}">
        <p14:creationId xmlns:p14="http://schemas.microsoft.com/office/powerpoint/2010/main" val="36868430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55</a:t>
            </a:fld>
            <a:endParaRPr lang="en-GB"/>
          </a:p>
        </p:txBody>
      </p:sp>
    </p:spTree>
    <p:extLst>
      <p:ext uri="{BB962C8B-B14F-4D97-AF65-F5344CB8AC3E}">
        <p14:creationId xmlns:p14="http://schemas.microsoft.com/office/powerpoint/2010/main" val="13127662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56</a:t>
            </a:fld>
            <a:endParaRPr lang="en-GB"/>
          </a:p>
        </p:txBody>
      </p:sp>
    </p:spTree>
    <p:extLst>
      <p:ext uri="{BB962C8B-B14F-4D97-AF65-F5344CB8AC3E}">
        <p14:creationId xmlns:p14="http://schemas.microsoft.com/office/powerpoint/2010/main" val="22068919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57</a:t>
            </a:fld>
            <a:endParaRPr lang="en-GB"/>
          </a:p>
        </p:txBody>
      </p:sp>
    </p:spTree>
    <p:extLst>
      <p:ext uri="{BB962C8B-B14F-4D97-AF65-F5344CB8AC3E}">
        <p14:creationId xmlns:p14="http://schemas.microsoft.com/office/powerpoint/2010/main" val="27902108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58</a:t>
            </a:fld>
            <a:endParaRPr lang="en-GB"/>
          </a:p>
        </p:txBody>
      </p:sp>
    </p:spTree>
    <p:extLst>
      <p:ext uri="{BB962C8B-B14F-4D97-AF65-F5344CB8AC3E}">
        <p14:creationId xmlns:p14="http://schemas.microsoft.com/office/powerpoint/2010/main" val="38636162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59</a:t>
            </a:fld>
            <a:endParaRPr lang="en-GB"/>
          </a:p>
        </p:txBody>
      </p:sp>
    </p:spTree>
    <p:extLst>
      <p:ext uri="{BB962C8B-B14F-4D97-AF65-F5344CB8AC3E}">
        <p14:creationId xmlns:p14="http://schemas.microsoft.com/office/powerpoint/2010/main" val="2275863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4B2C90-3E9C-854C-B330-B057FF5EA95D}" type="slidenum">
              <a:rPr lang="en-US" smtClean="0"/>
              <a:t>6</a:t>
            </a:fld>
            <a:endParaRPr lang="en-US"/>
          </a:p>
        </p:txBody>
      </p:sp>
    </p:spTree>
    <p:extLst>
      <p:ext uri="{BB962C8B-B14F-4D97-AF65-F5344CB8AC3E}">
        <p14:creationId xmlns:p14="http://schemas.microsoft.com/office/powerpoint/2010/main" val="9243526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60</a:t>
            </a:fld>
            <a:endParaRPr lang="en-GB"/>
          </a:p>
        </p:txBody>
      </p:sp>
    </p:spTree>
    <p:extLst>
      <p:ext uri="{BB962C8B-B14F-4D97-AF65-F5344CB8AC3E}">
        <p14:creationId xmlns:p14="http://schemas.microsoft.com/office/powerpoint/2010/main" val="29957644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61</a:t>
            </a:fld>
            <a:endParaRPr lang="en-GB"/>
          </a:p>
        </p:txBody>
      </p:sp>
    </p:spTree>
    <p:extLst>
      <p:ext uri="{BB962C8B-B14F-4D97-AF65-F5344CB8AC3E}">
        <p14:creationId xmlns:p14="http://schemas.microsoft.com/office/powerpoint/2010/main" val="23705762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62</a:t>
            </a:fld>
            <a:endParaRPr lang="en-GB"/>
          </a:p>
        </p:txBody>
      </p:sp>
    </p:spTree>
    <p:extLst>
      <p:ext uri="{BB962C8B-B14F-4D97-AF65-F5344CB8AC3E}">
        <p14:creationId xmlns:p14="http://schemas.microsoft.com/office/powerpoint/2010/main" val="34992202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63</a:t>
            </a:fld>
            <a:endParaRPr lang="en-GB"/>
          </a:p>
        </p:txBody>
      </p:sp>
    </p:spTree>
    <p:extLst>
      <p:ext uri="{BB962C8B-B14F-4D97-AF65-F5344CB8AC3E}">
        <p14:creationId xmlns:p14="http://schemas.microsoft.com/office/powerpoint/2010/main" val="33257625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64</a:t>
            </a:fld>
            <a:endParaRPr lang="en-GB"/>
          </a:p>
        </p:txBody>
      </p:sp>
    </p:spTree>
    <p:extLst>
      <p:ext uri="{BB962C8B-B14F-4D97-AF65-F5344CB8AC3E}">
        <p14:creationId xmlns:p14="http://schemas.microsoft.com/office/powerpoint/2010/main" val="25940868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65</a:t>
            </a:fld>
            <a:endParaRPr lang="en-GB"/>
          </a:p>
        </p:txBody>
      </p:sp>
    </p:spTree>
    <p:extLst>
      <p:ext uri="{BB962C8B-B14F-4D97-AF65-F5344CB8AC3E}">
        <p14:creationId xmlns:p14="http://schemas.microsoft.com/office/powerpoint/2010/main" val="16661458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66</a:t>
            </a:fld>
            <a:endParaRPr lang="en-GB"/>
          </a:p>
        </p:txBody>
      </p:sp>
    </p:spTree>
    <p:extLst>
      <p:ext uri="{BB962C8B-B14F-4D97-AF65-F5344CB8AC3E}">
        <p14:creationId xmlns:p14="http://schemas.microsoft.com/office/powerpoint/2010/main" val="9651884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67</a:t>
            </a:fld>
            <a:endParaRPr lang="en-GB"/>
          </a:p>
        </p:txBody>
      </p:sp>
    </p:spTree>
    <p:extLst>
      <p:ext uri="{BB962C8B-B14F-4D97-AF65-F5344CB8AC3E}">
        <p14:creationId xmlns:p14="http://schemas.microsoft.com/office/powerpoint/2010/main" val="39158221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68</a:t>
            </a:fld>
            <a:endParaRPr lang="en-GB"/>
          </a:p>
        </p:txBody>
      </p:sp>
    </p:spTree>
    <p:extLst>
      <p:ext uri="{BB962C8B-B14F-4D97-AF65-F5344CB8AC3E}">
        <p14:creationId xmlns:p14="http://schemas.microsoft.com/office/powerpoint/2010/main" val="15657933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69</a:t>
            </a:fld>
            <a:endParaRPr lang="en-GB"/>
          </a:p>
        </p:txBody>
      </p:sp>
    </p:spTree>
    <p:extLst>
      <p:ext uri="{BB962C8B-B14F-4D97-AF65-F5344CB8AC3E}">
        <p14:creationId xmlns:p14="http://schemas.microsoft.com/office/powerpoint/2010/main" val="2749665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4B2C90-3E9C-854C-B330-B057FF5EA95D}" type="slidenum">
              <a:rPr lang="en-US" smtClean="0"/>
              <a:t>7</a:t>
            </a:fld>
            <a:endParaRPr lang="en-US"/>
          </a:p>
        </p:txBody>
      </p:sp>
    </p:spTree>
    <p:extLst>
      <p:ext uri="{BB962C8B-B14F-4D97-AF65-F5344CB8AC3E}">
        <p14:creationId xmlns:p14="http://schemas.microsoft.com/office/powerpoint/2010/main" val="14076814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70</a:t>
            </a:fld>
            <a:endParaRPr lang="en-GB"/>
          </a:p>
        </p:txBody>
      </p:sp>
    </p:spTree>
    <p:extLst>
      <p:ext uri="{BB962C8B-B14F-4D97-AF65-F5344CB8AC3E}">
        <p14:creationId xmlns:p14="http://schemas.microsoft.com/office/powerpoint/2010/main" val="34428372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71</a:t>
            </a:fld>
            <a:endParaRPr lang="en-GB"/>
          </a:p>
        </p:txBody>
      </p:sp>
    </p:spTree>
    <p:extLst>
      <p:ext uri="{BB962C8B-B14F-4D97-AF65-F5344CB8AC3E}">
        <p14:creationId xmlns:p14="http://schemas.microsoft.com/office/powerpoint/2010/main" val="24253774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0BC09-5EE3-0C57-F841-37A6175FBC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1E4883-3F65-0585-EF1E-7410D473D4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91E31A-367A-9BA6-49B8-20D1F2039F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2558030-CD5C-2E94-2E54-1E792E9849C2}"/>
              </a:ext>
            </a:extLst>
          </p:cNvPr>
          <p:cNvSpPr>
            <a:spLocks noGrp="1"/>
          </p:cNvSpPr>
          <p:nvPr>
            <p:ph type="sldNum" sz="quarter" idx="5"/>
          </p:nvPr>
        </p:nvSpPr>
        <p:spPr/>
        <p:txBody>
          <a:bodyPr/>
          <a:lstStyle/>
          <a:p>
            <a:fld id="{044B2C90-3E9C-854C-B330-B057FF5EA95D}" type="slidenum">
              <a:rPr lang="en-US" smtClean="0"/>
              <a:t>72</a:t>
            </a:fld>
            <a:endParaRPr lang="en-US"/>
          </a:p>
        </p:txBody>
      </p:sp>
    </p:spTree>
    <p:extLst>
      <p:ext uri="{BB962C8B-B14F-4D97-AF65-F5344CB8AC3E}">
        <p14:creationId xmlns:p14="http://schemas.microsoft.com/office/powerpoint/2010/main" val="29165832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9FBBF28-02B2-4CB8-B809-D7ACC0EA1927}" type="slidenum">
              <a:rPr lang="en-GB" smtClean="0"/>
              <a:t>73</a:t>
            </a:fld>
            <a:endParaRPr lang="en-GB"/>
          </a:p>
        </p:txBody>
      </p:sp>
    </p:spTree>
    <p:extLst>
      <p:ext uri="{BB962C8B-B14F-4D97-AF65-F5344CB8AC3E}">
        <p14:creationId xmlns:p14="http://schemas.microsoft.com/office/powerpoint/2010/main" val="18275705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5C1B56-A315-4D4E-859C-A3F5F7F5F4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0033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15B3E-E448-894C-F864-AA5A2ED161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FDA7B4-E2AD-917A-37A5-87D2837A57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560BC-D76F-604E-6317-E34D1170C92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C5494E2-98EC-F64F-64BF-789821C208A7}"/>
              </a:ext>
            </a:extLst>
          </p:cNvPr>
          <p:cNvSpPr>
            <a:spLocks noGrp="1"/>
          </p:cNvSpPr>
          <p:nvPr>
            <p:ph type="sldNum" sz="quarter" idx="5"/>
          </p:nvPr>
        </p:nvSpPr>
        <p:spPr/>
        <p:txBody>
          <a:bodyPr/>
          <a:lstStyle/>
          <a:p>
            <a:fld id="{C9FBBF28-02B2-4CB8-B809-D7ACC0EA1927}" type="slidenum">
              <a:rPr lang="en-GB" smtClean="0"/>
              <a:t>75</a:t>
            </a:fld>
            <a:endParaRPr lang="en-GB"/>
          </a:p>
        </p:txBody>
      </p:sp>
    </p:spTree>
    <p:extLst>
      <p:ext uri="{BB962C8B-B14F-4D97-AF65-F5344CB8AC3E}">
        <p14:creationId xmlns:p14="http://schemas.microsoft.com/office/powerpoint/2010/main" val="22658524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76</a:t>
            </a:fld>
            <a:endParaRPr lang="en-GB"/>
          </a:p>
        </p:txBody>
      </p:sp>
    </p:spTree>
    <p:extLst>
      <p:ext uri="{BB962C8B-B14F-4D97-AF65-F5344CB8AC3E}">
        <p14:creationId xmlns:p14="http://schemas.microsoft.com/office/powerpoint/2010/main" val="29666387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77</a:t>
            </a:fld>
            <a:endParaRPr lang="en-GB"/>
          </a:p>
        </p:txBody>
      </p:sp>
    </p:spTree>
    <p:extLst>
      <p:ext uri="{BB962C8B-B14F-4D97-AF65-F5344CB8AC3E}">
        <p14:creationId xmlns:p14="http://schemas.microsoft.com/office/powerpoint/2010/main" val="16142180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sz="1400" kern="100">
              <a:effectLst/>
              <a:latin typeface="Calibri" panose="020F0502020204030204" pitchFamily="34" charset="0"/>
              <a:ea typeface="Calibri" panose="020F0502020204030204" pitchFamily="34" charset="0"/>
              <a:cs typeface="Calibri (Body)"/>
            </a:endParaRPr>
          </a:p>
        </p:txBody>
      </p:sp>
      <p:sp>
        <p:nvSpPr>
          <p:cNvPr id="4" name="Slide Number Placeholder 3"/>
          <p:cNvSpPr>
            <a:spLocks noGrp="1"/>
          </p:cNvSpPr>
          <p:nvPr>
            <p:ph type="sldNum" sz="quarter" idx="5"/>
          </p:nvPr>
        </p:nvSpPr>
        <p:spPr/>
        <p:txBody>
          <a:bodyPr/>
          <a:lstStyle/>
          <a:p>
            <a:fld id="{25A5E02F-67FA-4EF9-9201-2260C3FE0699}" type="slidenum">
              <a:rPr lang="en-GB" smtClean="0"/>
              <a:t>78</a:t>
            </a:fld>
            <a:endParaRPr lang="en-GB"/>
          </a:p>
        </p:txBody>
      </p:sp>
    </p:spTree>
    <p:extLst>
      <p:ext uri="{BB962C8B-B14F-4D97-AF65-F5344CB8AC3E}">
        <p14:creationId xmlns:p14="http://schemas.microsoft.com/office/powerpoint/2010/main" val="17622912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These resources are free to use </a:t>
            </a:r>
          </a:p>
          <a:p>
            <a:r>
              <a:rPr lang="en-GB"/>
              <a:t>They are available on SDS’ corporate website in the Equality and Diversity pages</a:t>
            </a:r>
          </a:p>
          <a:p>
            <a:r>
              <a:rPr lang="en-GB">
                <a:hlinkClick r:id="rId3"/>
              </a:rPr>
              <a:t>Equality guides and resources - Skills Development Scotland</a:t>
            </a:r>
            <a:endParaRPr lang="en-GB"/>
          </a:p>
          <a:p>
            <a:r>
              <a:rPr lang="en-GB"/>
              <a:t>We encourage you to share them with your employers</a:t>
            </a:r>
          </a:p>
          <a:p>
            <a:r>
              <a:rPr lang="en-GB"/>
              <a:t>There is information related to the different protected characteristics and care experienced. </a:t>
            </a:r>
          </a:p>
          <a:p>
            <a:r>
              <a:rPr lang="en-GB"/>
              <a:t>The resources are developed by expert organisations.  </a:t>
            </a:r>
          </a:p>
          <a:p>
            <a:r>
              <a:rPr lang="en-GB"/>
              <a:t>We add new resources all the time and our new supporting refugees resource will be added soon with advice on employment. </a:t>
            </a:r>
          </a:p>
          <a:p>
            <a:r>
              <a:rPr lang="en-GB"/>
              <a:t>We are also looking to have gambling awareness training in the new year., acting on feedback from providers in the Provider Survey.</a:t>
            </a:r>
          </a:p>
          <a:p>
            <a:r>
              <a:rPr lang="en-GB"/>
              <a:t>We are keen to support providers. </a:t>
            </a:r>
          </a:p>
          <a:p>
            <a:r>
              <a:rPr lang="en-GB"/>
              <a:t>Let us know if there are resources or training you need diversity@sds.co.uk</a:t>
            </a:r>
          </a:p>
          <a:p>
            <a:endParaRPr lang="en-GB"/>
          </a:p>
        </p:txBody>
      </p:sp>
      <p:sp>
        <p:nvSpPr>
          <p:cNvPr id="4" name="Slide Number Placeholder 3"/>
          <p:cNvSpPr>
            <a:spLocks noGrp="1"/>
          </p:cNvSpPr>
          <p:nvPr>
            <p:ph type="sldNum" sz="quarter" idx="5"/>
          </p:nvPr>
        </p:nvSpPr>
        <p:spPr/>
        <p:txBody>
          <a:bodyPr/>
          <a:lstStyle/>
          <a:p>
            <a:fld id="{5B9FEB4C-55A3-473B-9F81-83596E55AE27}" type="slidenum">
              <a:rPr lang="en-GB" smtClean="0"/>
              <a:t>79</a:t>
            </a:fld>
            <a:endParaRPr lang="en-GB"/>
          </a:p>
        </p:txBody>
      </p:sp>
    </p:spTree>
    <p:extLst>
      <p:ext uri="{BB962C8B-B14F-4D97-AF65-F5344CB8AC3E}">
        <p14:creationId xmlns:p14="http://schemas.microsoft.com/office/powerpoint/2010/main" val="691735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C410A02-C3E8-4E42-9F1C-A1B02DAC05B5}" type="slidenum">
              <a:rPr lang="en-GB" smtClean="0"/>
              <a:t>8</a:t>
            </a:fld>
            <a:endParaRPr lang="en-GB"/>
          </a:p>
        </p:txBody>
      </p:sp>
    </p:spTree>
    <p:extLst>
      <p:ext uri="{BB962C8B-B14F-4D97-AF65-F5344CB8AC3E}">
        <p14:creationId xmlns:p14="http://schemas.microsoft.com/office/powerpoint/2010/main" val="25393976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9A768-0000-9392-3D04-E460B0097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572424-9D12-DA25-DCDE-D052B0F844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B4B683-DD6C-4B00-6DF9-C6A07799285C}"/>
              </a:ext>
            </a:extLst>
          </p:cNvPr>
          <p:cNvSpPr>
            <a:spLocks noGrp="1"/>
          </p:cNvSpPr>
          <p:nvPr>
            <p:ph type="body" idx="1"/>
          </p:nvPr>
        </p:nvSpPr>
        <p:spPr/>
        <p:txBody>
          <a:bodyPr/>
          <a:lstStyle/>
          <a:p>
            <a:pPr lvl="0"/>
            <a:r>
              <a:rPr lang="en-GB"/>
              <a:t>MCR mentoring available where employer is based in:-</a:t>
            </a:r>
          </a:p>
          <a:p>
            <a:pPr lvl="0"/>
            <a:r>
              <a:rPr lang="en-GB" sz="1200" b="1" kern="1200">
                <a:solidFill>
                  <a:schemeClr val="tx1"/>
                </a:solidFill>
                <a:effectLst/>
                <a:latin typeface="+mn-lt"/>
                <a:ea typeface="+mn-ea"/>
                <a:cs typeface="+mn-cs"/>
              </a:rPr>
              <a:t>Glasgow</a:t>
            </a:r>
            <a:endParaRPr lang="en-GB" sz="1200" kern="1200">
              <a:solidFill>
                <a:schemeClr val="tx1"/>
              </a:solidFill>
              <a:effectLst/>
              <a:latin typeface="+mn-lt"/>
              <a:ea typeface="+mn-ea"/>
              <a:cs typeface="+mn-cs"/>
            </a:endParaRPr>
          </a:p>
          <a:p>
            <a:pPr lvl="0"/>
            <a:r>
              <a:rPr lang="en-GB" sz="1200" b="1" kern="1200">
                <a:solidFill>
                  <a:schemeClr val="tx1"/>
                </a:solidFill>
                <a:effectLst/>
                <a:latin typeface="+mn-lt"/>
                <a:ea typeface="+mn-ea"/>
                <a:cs typeface="+mn-cs"/>
              </a:rPr>
              <a:t>Edinburgh</a:t>
            </a:r>
            <a:r>
              <a:rPr lang="en-GB" sz="1200" kern="1200">
                <a:solidFill>
                  <a:schemeClr val="tx1"/>
                </a:solidFill>
                <a:effectLst/>
                <a:latin typeface="+mn-lt"/>
                <a:ea typeface="+mn-ea"/>
                <a:cs typeface="+mn-cs"/>
              </a:rPr>
              <a:t> (City of Edinburgh Council area)</a:t>
            </a:r>
          </a:p>
          <a:p>
            <a:pPr lvl="0"/>
            <a:r>
              <a:rPr lang="en-GB" sz="1200" b="1" kern="1200">
                <a:solidFill>
                  <a:schemeClr val="tx1"/>
                </a:solidFill>
                <a:effectLst/>
                <a:latin typeface="+mn-lt"/>
                <a:ea typeface="+mn-ea"/>
                <a:cs typeface="+mn-cs"/>
              </a:rPr>
              <a:t>Aberdeen</a:t>
            </a:r>
            <a:r>
              <a:rPr lang="en-GB" sz="1200" kern="1200">
                <a:solidFill>
                  <a:schemeClr val="tx1"/>
                </a:solidFill>
                <a:effectLst/>
                <a:latin typeface="+mn-lt"/>
                <a:ea typeface="+mn-ea"/>
                <a:cs typeface="+mn-cs"/>
              </a:rPr>
              <a:t> (Aberdeen City Council area)</a:t>
            </a:r>
          </a:p>
          <a:p>
            <a:pPr lvl="0"/>
            <a:r>
              <a:rPr lang="en-GB" sz="1200" b="1" kern="1200">
                <a:solidFill>
                  <a:schemeClr val="tx1"/>
                </a:solidFill>
                <a:effectLst/>
                <a:latin typeface="+mn-lt"/>
                <a:ea typeface="+mn-ea"/>
                <a:cs typeface="+mn-cs"/>
              </a:rPr>
              <a:t>Highland</a:t>
            </a:r>
            <a:r>
              <a:rPr lang="en-GB" sz="1200" kern="1200">
                <a:solidFill>
                  <a:schemeClr val="tx1"/>
                </a:solidFill>
                <a:effectLst/>
                <a:latin typeface="+mn-lt"/>
                <a:ea typeface="+mn-ea"/>
                <a:cs typeface="+mn-cs"/>
              </a:rPr>
              <a:t> (Highland Council area)</a:t>
            </a:r>
          </a:p>
          <a:p>
            <a:pPr lvl="0"/>
            <a:r>
              <a:rPr lang="en-GB" sz="1200" b="1" kern="1200">
                <a:solidFill>
                  <a:schemeClr val="tx1"/>
                </a:solidFill>
                <a:effectLst/>
                <a:latin typeface="+mn-lt"/>
                <a:ea typeface="+mn-ea"/>
                <a:cs typeface="+mn-cs"/>
              </a:rPr>
              <a:t>Falkirk</a:t>
            </a:r>
            <a:endParaRPr lang="en-GB" sz="1200" kern="1200">
              <a:solidFill>
                <a:schemeClr val="tx1"/>
              </a:solidFill>
              <a:effectLst/>
              <a:latin typeface="+mn-lt"/>
              <a:ea typeface="+mn-ea"/>
              <a:cs typeface="+mn-cs"/>
            </a:endParaRPr>
          </a:p>
          <a:p>
            <a:pPr lvl="0"/>
            <a:r>
              <a:rPr lang="en-GB" sz="1200" b="1" kern="1200">
                <a:solidFill>
                  <a:schemeClr val="tx1"/>
                </a:solidFill>
                <a:effectLst/>
                <a:latin typeface="+mn-lt"/>
                <a:ea typeface="+mn-ea"/>
                <a:cs typeface="+mn-cs"/>
              </a:rPr>
              <a:t>Clackmannanshire</a:t>
            </a:r>
            <a:endParaRPr lang="en-GB" sz="1200" kern="1200">
              <a:solidFill>
                <a:schemeClr val="tx1"/>
              </a:solidFill>
              <a:effectLst/>
              <a:latin typeface="+mn-lt"/>
              <a:ea typeface="+mn-ea"/>
              <a:cs typeface="+mn-cs"/>
            </a:endParaRPr>
          </a:p>
          <a:p>
            <a:pPr lvl="0"/>
            <a:r>
              <a:rPr lang="en-GB" sz="1200" b="1" kern="1200">
                <a:solidFill>
                  <a:schemeClr val="tx1"/>
                </a:solidFill>
                <a:effectLst/>
                <a:latin typeface="+mn-lt"/>
                <a:ea typeface="+mn-ea"/>
                <a:cs typeface="+mn-cs"/>
              </a:rPr>
              <a:t>Inverclyde</a:t>
            </a:r>
            <a:endParaRPr lang="en-GB" sz="1200" kern="1200">
              <a:solidFill>
                <a:schemeClr val="tx1"/>
              </a:solidFill>
              <a:effectLst/>
              <a:latin typeface="+mn-lt"/>
              <a:ea typeface="+mn-ea"/>
              <a:cs typeface="+mn-cs"/>
            </a:endParaRPr>
          </a:p>
          <a:p>
            <a:pPr lvl="0"/>
            <a:r>
              <a:rPr lang="en-GB" sz="1200" b="1" kern="1200">
                <a:solidFill>
                  <a:schemeClr val="tx1"/>
                </a:solidFill>
                <a:effectLst/>
                <a:latin typeface="+mn-lt"/>
                <a:ea typeface="+mn-ea"/>
                <a:cs typeface="+mn-cs"/>
              </a:rPr>
              <a:t>North Ayrshire</a:t>
            </a:r>
            <a:endParaRPr lang="en-GB" sz="1200" kern="1200">
              <a:solidFill>
                <a:schemeClr val="tx1"/>
              </a:solidFill>
              <a:effectLst/>
              <a:latin typeface="+mn-lt"/>
              <a:ea typeface="+mn-ea"/>
              <a:cs typeface="+mn-cs"/>
            </a:endParaRPr>
          </a:p>
          <a:p>
            <a:pPr lvl="0"/>
            <a:r>
              <a:rPr lang="en-GB" sz="1200" b="1" kern="1200">
                <a:solidFill>
                  <a:schemeClr val="tx1"/>
                </a:solidFill>
                <a:effectLst/>
                <a:latin typeface="+mn-lt"/>
                <a:ea typeface="+mn-ea"/>
                <a:cs typeface="+mn-cs"/>
              </a:rPr>
              <a:t>South Lanarkshire</a:t>
            </a:r>
            <a:endParaRPr lang="en-GB" sz="1200" kern="1200">
              <a:solidFill>
                <a:schemeClr val="tx1"/>
              </a:solidFill>
              <a:effectLst/>
              <a:latin typeface="+mn-lt"/>
              <a:ea typeface="+mn-ea"/>
              <a:cs typeface="+mn-cs"/>
            </a:endParaRPr>
          </a:p>
          <a:p>
            <a:pPr lvl="0"/>
            <a:r>
              <a:rPr lang="en-GB" sz="1200" b="1" kern="1200">
                <a:solidFill>
                  <a:schemeClr val="tx1"/>
                </a:solidFill>
                <a:effectLst/>
                <a:latin typeface="+mn-lt"/>
                <a:ea typeface="+mn-ea"/>
                <a:cs typeface="+mn-cs"/>
              </a:rPr>
              <a:t>Argyll and Bute</a:t>
            </a:r>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East Dunbartonshire </a:t>
            </a:r>
            <a:endParaRPr lang="en-GB"/>
          </a:p>
          <a:p>
            <a:endParaRPr lang="en-GB"/>
          </a:p>
        </p:txBody>
      </p:sp>
      <p:sp>
        <p:nvSpPr>
          <p:cNvPr id="4" name="Slide Number Placeholder 3">
            <a:extLst>
              <a:ext uri="{FF2B5EF4-FFF2-40B4-BE49-F238E27FC236}">
                <a16:creationId xmlns:a16="http://schemas.microsoft.com/office/drawing/2014/main" id="{7C2D2233-7170-FDC3-0341-8FE41AF79876}"/>
              </a:ext>
            </a:extLst>
          </p:cNvPr>
          <p:cNvSpPr>
            <a:spLocks noGrp="1"/>
          </p:cNvSpPr>
          <p:nvPr>
            <p:ph type="sldNum" sz="quarter" idx="5"/>
          </p:nvPr>
        </p:nvSpPr>
        <p:spPr/>
        <p:txBody>
          <a:bodyPr/>
          <a:lstStyle/>
          <a:p>
            <a:fld id="{5B9FEB4C-55A3-473B-9F81-83596E55AE27}" type="slidenum">
              <a:rPr lang="en-GB" smtClean="0"/>
              <a:t>80</a:t>
            </a:fld>
            <a:endParaRPr lang="en-GB"/>
          </a:p>
        </p:txBody>
      </p:sp>
    </p:spTree>
    <p:extLst>
      <p:ext uri="{BB962C8B-B14F-4D97-AF65-F5344CB8AC3E}">
        <p14:creationId xmlns:p14="http://schemas.microsoft.com/office/powerpoint/2010/main" val="15046167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9DB24-0C48-16CD-AF6E-BAF4C4141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88136B-3892-40A6-5406-494215E4D1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282B8-8E1A-009D-2015-335CD3D8B0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6DEF07-E4AE-2FC9-6D15-39CA98107CC4}"/>
              </a:ext>
            </a:extLst>
          </p:cNvPr>
          <p:cNvSpPr>
            <a:spLocks noGrp="1"/>
          </p:cNvSpPr>
          <p:nvPr>
            <p:ph type="sldNum" sz="quarter" idx="5"/>
          </p:nvPr>
        </p:nvSpPr>
        <p:spPr/>
        <p:txBody>
          <a:bodyPr/>
          <a:lstStyle/>
          <a:p>
            <a:fld id="{044B2C90-3E9C-854C-B330-B057FF5EA95D}" type="slidenum">
              <a:rPr lang="en-US" smtClean="0"/>
              <a:t>81</a:t>
            </a:fld>
            <a:endParaRPr lang="en-US"/>
          </a:p>
        </p:txBody>
      </p:sp>
    </p:spTree>
    <p:extLst>
      <p:ext uri="{BB962C8B-B14F-4D97-AF65-F5344CB8AC3E}">
        <p14:creationId xmlns:p14="http://schemas.microsoft.com/office/powerpoint/2010/main" val="1905040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28384-7492-4798-8513-3C50BED862D6}" type="slidenum">
              <a:rPr lang="en-GB" smtClean="0"/>
              <a:t>9</a:t>
            </a:fld>
            <a:endParaRPr lang="en-GB"/>
          </a:p>
        </p:txBody>
      </p:sp>
    </p:spTree>
    <p:extLst>
      <p:ext uri="{BB962C8B-B14F-4D97-AF65-F5344CB8AC3E}">
        <p14:creationId xmlns:p14="http://schemas.microsoft.com/office/powerpoint/2010/main" val="2095716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GB"/>
              <a:t>#SDSMACoP #SDSMACommunityof Practice #SupportforApprentices #wblapprenticeships</a:t>
            </a:r>
            <a:endParaRPr lang="en-US"/>
          </a:p>
        </p:txBody>
      </p:sp>
      <p:sp>
        <p:nvSpPr>
          <p:cNvPr id="6" name="Slide Number Placeholder 5"/>
          <p:cNvSpPr>
            <a:spLocks noGrp="1"/>
          </p:cNvSpPr>
          <p:nvPr>
            <p:ph type="sldNum" sz="quarter" idx="12"/>
          </p:nvPr>
        </p:nvSpPr>
        <p:spPr/>
        <p:txBody>
          <a:bodyPr/>
          <a:lstStyle/>
          <a:p>
            <a:fld id="{36ECA9F8-30CB-5A4F-9E23-C367792DA992}" type="slidenum">
              <a:rPr lang="en-US" smtClean="0"/>
              <a:t>‹#›</a:t>
            </a:fld>
            <a:endParaRPr lang="en-US"/>
          </a:p>
        </p:txBody>
      </p:sp>
    </p:spTree>
    <p:extLst>
      <p:ext uri="{BB962C8B-B14F-4D97-AF65-F5344CB8AC3E}">
        <p14:creationId xmlns:p14="http://schemas.microsoft.com/office/powerpoint/2010/main" val="435225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4D79-B3E1-EA72-6D17-43405DA68D8D}"/>
              </a:ext>
            </a:extLst>
          </p:cNvPr>
          <p:cNvSpPr>
            <a:spLocks noGrp="1"/>
          </p:cNvSpPr>
          <p:nvPr>
            <p:ph type="title" hasCustomPrompt="1"/>
          </p:nvPr>
        </p:nvSpPr>
        <p:spPr>
          <a:xfrm>
            <a:off x="719231" y="719140"/>
            <a:ext cx="10751950" cy="677863"/>
          </a:xfrm>
        </p:spPr>
        <p:txBody>
          <a:bodyPr anchor="t"/>
          <a:lstStyle>
            <a:lvl1pPr>
              <a:defRPr>
                <a:solidFill>
                  <a:schemeClr val="accent1"/>
                </a:solidFill>
              </a:defRPr>
            </a:lvl1pPr>
          </a:lstStyle>
          <a:p>
            <a:r>
              <a:rPr lang="en-US"/>
              <a:t>[Title]</a:t>
            </a:r>
            <a:endParaRPr lang="en-GB"/>
          </a:p>
        </p:txBody>
      </p:sp>
      <p:sp>
        <p:nvSpPr>
          <p:cNvPr id="3" name="Date Placeholder 2">
            <a:extLst>
              <a:ext uri="{FF2B5EF4-FFF2-40B4-BE49-F238E27FC236}">
                <a16:creationId xmlns:a16="http://schemas.microsoft.com/office/drawing/2014/main" id="{30EED209-67DA-DC8C-3790-58293C677C0F}"/>
              </a:ext>
            </a:extLst>
          </p:cNvPr>
          <p:cNvSpPr>
            <a:spLocks noGrp="1"/>
          </p:cNvSpPr>
          <p:nvPr>
            <p:ph type="dt" sz="half" idx="10"/>
          </p:nvPr>
        </p:nvSpPr>
        <p:spPr>
          <a:xfrm>
            <a:off x="719231" y="6356352"/>
            <a:ext cx="2743200" cy="365125"/>
          </a:xfrm>
        </p:spPr>
        <p:txBody>
          <a:bodyPr/>
          <a:lstStyle/>
          <a:p>
            <a:endParaRPr lang="en-US"/>
          </a:p>
        </p:txBody>
      </p:sp>
      <p:sp>
        <p:nvSpPr>
          <p:cNvPr id="4" name="Footer Placeholder 3">
            <a:extLst>
              <a:ext uri="{FF2B5EF4-FFF2-40B4-BE49-F238E27FC236}">
                <a16:creationId xmlns:a16="http://schemas.microsoft.com/office/drawing/2014/main" id="{F847B001-5076-E619-C4D8-B7D70BEF59A3}"/>
              </a:ext>
            </a:extLst>
          </p:cNvPr>
          <p:cNvSpPr>
            <a:spLocks noGrp="1"/>
          </p:cNvSpPr>
          <p:nvPr>
            <p:ph type="ftr" sz="quarter" idx="11"/>
          </p:nvPr>
        </p:nvSpPr>
        <p:spPr/>
        <p:txBody>
          <a:bodyPr/>
          <a:lstStyle/>
          <a:p>
            <a:r>
              <a:rPr lang="en-GB"/>
              <a:t>#SDSMACoP #SDSMACommunityof Practice #SupportforApprentices #wblapprenticeships</a:t>
            </a:r>
            <a:endParaRPr lang="en-US"/>
          </a:p>
        </p:txBody>
      </p:sp>
      <p:sp>
        <p:nvSpPr>
          <p:cNvPr id="5" name="Slide Number Placeholder 4">
            <a:extLst>
              <a:ext uri="{FF2B5EF4-FFF2-40B4-BE49-F238E27FC236}">
                <a16:creationId xmlns:a16="http://schemas.microsoft.com/office/drawing/2014/main" id="{DA325305-2899-1C0F-D41F-DF308A984C01}"/>
              </a:ext>
            </a:extLst>
          </p:cNvPr>
          <p:cNvSpPr>
            <a:spLocks noGrp="1"/>
          </p:cNvSpPr>
          <p:nvPr>
            <p:ph type="sldNum" sz="quarter" idx="12"/>
          </p:nvPr>
        </p:nvSpPr>
        <p:spPr>
          <a:xfrm>
            <a:off x="8727981" y="6356352"/>
            <a:ext cx="2743200" cy="365125"/>
          </a:xfrm>
        </p:spPr>
        <p:txBody>
          <a:bodyPr/>
          <a:lstStyle/>
          <a:p>
            <a:fld id="{36ECA9F8-30CB-5A4F-9E23-C367792DA992}" type="slidenum">
              <a:rPr lang="en-US" smtClean="0"/>
              <a:t>‹#›</a:t>
            </a:fld>
            <a:endParaRPr lang="en-US"/>
          </a:p>
        </p:txBody>
      </p:sp>
      <p:sp>
        <p:nvSpPr>
          <p:cNvPr id="9" name="Text Placeholder 8">
            <a:extLst>
              <a:ext uri="{FF2B5EF4-FFF2-40B4-BE49-F238E27FC236}">
                <a16:creationId xmlns:a16="http://schemas.microsoft.com/office/drawing/2014/main" id="{9ADC19C9-8B5D-D30B-7F6D-7696E1402D64}"/>
              </a:ext>
            </a:extLst>
          </p:cNvPr>
          <p:cNvSpPr>
            <a:spLocks noGrp="1"/>
          </p:cNvSpPr>
          <p:nvPr>
            <p:ph type="body" sz="quarter" idx="13"/>
          </p:nvPr>
        </p:nvSpPr>
        <p:spPr>
          <a:xfrm>
            <a:off x="719233" y="2073275"/>
            <a:ext cx="5150705" cy="4064000"/>
          </a:xfrm>
        </p:spPr>
        <p:txBody>
          <a:bodyPr/>
          <a:lstStyle>
            <a:lvl1pPr marL="228566" indent="-228566">
              <a:buClr>
                <a:schemeClr val="accent1"/>
              </a:buClr>
              <a:buFont typeface="Wingdings" panose="05000000000000000000" pitchFamily="2" charset="2"/>
              <a:buChar char="§"/>
              <a:defRPr/>
            </a:lvl1pPr>
            <a:lvl2pPr marL="685697" indent="-228566">
              <a:buClr>
                <a:schemeClr val="accent1"/>
              </a:buClr>
              <a:buFont typeface="Wingdings" panose="05000000000000000000" pitchFamily="2" charset="2"/>
              <a:buChar char="§"/>
              <a:defRPr/>
            </a:lvl2pPr>
            <a:lvl3pPr marL="1142829" indent="-228566">
              <a:buClr>
                <a:schemeClr val="accent1"/>
              </a:buClr>
              <a:buFont typeface="Wingdings" panose="05000000000000000000" pitchFamily="2" charset="2"/>
              <a:buChar char="§"/>
              <a:defRPr/>
            </a:lvl3pPr>
            <a:lvl4pPr marL="1599960" indent="-228566">
              <a:buClr>
                <a:schemeClr val="accent1"/>
              </a:buClr>
              <a:buFont typeface="Wingdings" panose="05000000000000000000" pitchFamily="2" charset="2"/>
              <a:buChar char="§"/>
              <a:defRPr/>
            </a:lvl4pPr>
            <a:lvl5pPr marL="2057092" indent="-228566">
              <a:buClr>
                <a:schemeClr val="accent1"/>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B2F19116-4392-6695-4094-BF6C6F864937}"/>
              </a:ext>
            </a:extLst>
          </p:cNvPr>
          <p:cNvSpPr>
            <a:spLocks noGrp="1"/>
          </p:cNvSpPr>
          <p:nvPr>
            <p:ph type="body" sz="quarter" idx="14" hasCustomPrompt="1"/>
          </p:nvPr>
        </p:nvSpPr>
        <p:spPr>
          <a:xfrm>
            <a:off x="719231" y="1397000"/>
            <a:ext cx="10751950" cy="506228"/>
          </a:xfrm>
        </p:spPr>
        <p:txBody>
          <a:bodyPr/>
          <a:lstStyle>
            <a:lvl1pPr marL="0" indent="0">
              <a:buClr>
                <a:schemeClr val="accent1"/>
              </a:buClr>
              <a:buFontTx/>
              <a:buNone/>
              <a:defRPr/>
            </a:lvl1pPr>
            <a:lvl2pPr marL="685697" indent="-228566">
              <a:buClr>
                <a:schemeClr val="accent1"/>
              </a:buClr>
              <a:buFont typeface="Wingdings" panose="05000000000000000000" pitchFamily="2" charset="2"/>
              <a:buChar char="§"/>
              <a:defRPr/>
            </a:lvl2pPr>
            <a:lvl3pPr marL="1142829" indent="-228566">
              <a:buClr>
                <a:schemeClr val="accent1"/>
              </a:buClr>
              <a:buFont typeface="Wingdings" panose="05000000000000000000" pitchFamily="2" charset="2"/>
              <a:buChar char="§"/>
              <a:defRPr/>
            </a:lvl3pPr>
            <a:lvl4pPr marL="1599960" indent="-228566">
              <a:buClr>
                <a:schemeClr val="accent1"/>
              </a:buClr>
              <a:buFont typeface="Wingdings" panose="05000000000000000000" pitchFamily="2" charset="2"/>
              <a:buChar char="§"/>
              <a:defRPr/>
            </a:lvl4pPr>
            <a:lvl5pPr marL="2057092" indent="-228566">
              <a:buClr>
                <a:schemeClr val="accent1"/>
              </a:buClr>
              <a:buFont typeface="Wingdings" panose="05000000000000000000" pitchFamily="2" charset="2"/>
              <a:buChar char="§"/>
              <a:defRPr/>
            </a:lvl5pPr>
          </a:lstStyle>
          <a:p>
            <a:pPr lvl="0"/>
            <a:r>
              <a:rPr lang="en-US"/>
              <a:t>[Optional slide subtitle]</a:t>
            </a:r>
            <a:endParaRPr lang="en-GB"/>
          </a:p>
        </p:txBody>
      </p:sp>
      <p:sp>
        <p:nvSpPr>
          <p:cNvPr id="14" name="Text Placeholder 8">
            <a:extLst>
              <a:ext uri="{FF2B5EF4-FFF2-40B4-BE49-F238E27FC236}">
                <a16:creationId xmlns:a16="http://schemas.microsoft.com/office/drawing/2014/main" id="{8408578C-C8A3-B48C-C772-681AE10D506E}"/>
              </a:ext>
            </a:extLst>
          </p:cNvPr>
          <p:cNvSpPr>
            <a:spLocks noGrp="1"/>
          </p:cNvSpPr>
          <p:nvPr>
            <p:ph type="body" sz="quarter" idx="15"/>
          </p:nvPr>
        </p:nvSpPr>
        <p:spPr>
          <a:xfrm>
            <a:off x="6322066" y="2073275"/>
            <a:ext cx="5150705" cy="4064000"/>
          </a:xfrm>
        </p:spPr>
        <p:txBody>
          <a:bodyPr/>
          <a:lstStyle>
            <a:lvl1pPr marL="228566" indent="-228566">
              <a:buClr>
                <a:schemeClr val="accent1"/>
              </a:buClr>
              <a:buFont typeface="Wingdings" panose="05000000000000000000" pitchFamily="2" charset="2"/>
              <a:buChar char="§"/>
              <a:defRPr/>
            </a:lvl1pPr>
            <a:lvl2pPr marL="685697" indent="-228566">
              <a:buClr>
                <a:schemeClr val="accent1"/>
              </a:buClr>
              <a:buFont typeface="Wingdings" panose="05000000000000000000" pitchFamily="2" charset="2"/>
              <a:buChar char="§"/>
              <a:defRPr/>
            </a:lvl2pPr>
            <a:lvl3pPr marL="1142829" indent="-228566">
              <a:buClr>
                <a:schemeClr val="accent1"/>
              </a:buClr>
              <a:buFont typeface="Wingdings" panose="05000000000000000000" pitchFamily="2" charset="2"/>
              <a:buChar char="§"/>
              <a:defRPr/>
            </a:lvl3pPr>
            <a:lvl4pPr marL="1599960" indent="-228566">
              <a:buClr>
                <a:schemeClr val="accent1"/>
              </a:buClr>
              <a:buFont typeface="Wingdings" panose="05000000000000000000" pitchFamily="2" charset="2"/>
              <a:buChar char="§"/>
              <a:defRPr/>
            </a:lvl4pPr>
            <a:lvl5pPr marL="2057092" indent="-228566">
              <a:buClr>
                <a:schemeClr val="accent1"/>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58030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ection Hea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832540-90CF-584B-0445-97DFE1C6905D}"/>
              </a:ext>
            </a:extLst>
          </p:cNvPr>
          <p:cNvSpPr/>
          <p:nvPr/>
        </p:nvSpPr>
        <p:spPr>
          <a:xfrm>
            <a:off x="0" y="2673821"/>
            <a:ext cx="12204683" cy="4194814"/>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Rectangle 7">
            <a:extLst>
              <a:ext uri="{FF2B5EF4-FFF2-40B4-BE49-F238E27FC236}">
                <a16:creationId xmlns:a16="http://schemas.microsoft.com/office/drawing/2014/main" id="{09FF4324-ACF2-2EE2-0B69-2A3C900301E1}"/>
              </a:ext>
            </a:extLst>
          </p:cNvPr>
          <p:cNvSpPr/>
          <p:nvPr/>
        </p:nvSpPr>
        <p:spPr>
          <a:xfrm>
            <a:off x="0" y="356796"/>
            <a:ext cx="12204683" cy="23170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a:extLst>
              <a:ext uri="{FF2B5EF4-FFF2-40B4-BE49-F238E27FC236}">
                <a16:creationId xmlns:a16="http://schemas.microsoft.com/office/drawing/2014/main" id="{C2166E59-8D42-3268-2F6D-60F08DF14F2C}"/>
              </a:ext>
            </a:extLst>
          </p:cNvPr>
          <p:cNvSpPr>
            <a:spLocks noGrp="1"/>
          </p:cNvSpPr>
          <p:nvPr userDrawn="1">
            <p:ph type="title" hasCustomPrompt="1"/>
          </p:nvPr>
        </p:nvSpPr>
        <p:spPr>
          <a:xfrm>
            <a:off x="719231" y="3289114"/>
            <a:ext cx="10751950" cy="1325563"/>
          </a:xfrm>
        </p:spPr>
        <p:txBody>
          <a:bodyPr/>
          <a:lstStyle>
            <a:lvl1pPr>
              <a:defRPr>
                <a:solidFill>
                  <a:schemeClr val="bg1"/>
                </a:solidFill>
              </a:defRPr>
            </a:lvl1pPr>
          </a:lstStyle>
          <a:p>
            <a:r>
              <a:rPr lang="en-US"/>
              <a:t>[Title]</a:t>
            </a:r>
            <a:endParaRPr lang="en-GB"/>
          </a:p>
        </p:txBody>
      </p:sp>
      <p:sp>
        <p:nvSpPr>
          <p:cNvPr id="13" name="Picture Placeholder 12">
            <a:extLst>
              <a:ext uri="{FF2B5EF4-FFF2-40B4-BE49-F238E27FC236}">
                <a16:creationId xmlns:a16="http://schemas.microsoft.com/office/drawing/2014/main" id="{A4EADE26-79F4-4296-4B9F-FA8CA69267F6}"/>
              </a:ext>
            </a:extLst>
          </p:cNvPr>
          <p:cNvSpPr>
            <a:spLocks noGrp="1"/>
          </p:cNvSpPr>
          <p:nvPr>
            <p:ph type="pic" sz="quarter" idx="10" hasCustomPrompt="1"/>
          </p:nvPr>
        </p:nvSpPr>
        <p:spPr>
          <a:xfrm>
            <a:off x="719232" y="826711"/>
            <a:ext cx="1367016" cy="1366421"/>
          </a:xfrm>
        </p:spPr>
        <p:txBody>
          <a:bodyPr>
            <a:normAutofit/>
          </a:bodyPr>
          <a:lstStyle>
            <a:lvl1pPr>
              <a:defRPr sz="2000"/>
            </a:lvl1pPr>
          </a:lstStyle>
          <a:p>
            <a:r>
              <a:rPr lang="en-GB"/>
              <a:t>Icon</a:t>
            </a:r>
          </a:p>
        </p:txBody>
      </p:sp>
    </p:spTree>
    <p:extLst>
      <p:ext uri="{BB962C8B-B14F-4D97-AF65-F5344CB8AC3E}">
        <p14:creationId xmlns:p14="http://schemas.microsoft.com/office/powerpoint/2010/main" val="550977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lank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0EED209-67DA-DC8C-3790-58293C677C0F}"/>
              </a:ext>
            </a:extLst>
          </p:cNvPr>
          <p:cNvSpPr>
            <a:spLocks noGrp="1"/>
          </p:cNvSpPr>
          <p:nvPr>
            <p:ph type="dt" sz="half" idx="10"/>
          </p:nvPr>
        </p:nvSpPr>
        <p:spPr>
          <a:xfrm>
            <a:off x="719231" y="6356351"/>
            <a:ext cx="2743200" cy="365125"/>
          </a:xfrm>
        </p:spPr>
        <p:txBody>
          <a:bodyPr/>
          <a:lstStyle/>
          <a:p>
            <a:endParaRPr lang="en-US"/>
          </a:p>
        </p:txBody>
      </p:sp>
      <p:sp>
        <p:nvSpPr>
          <p:cNvPr id="4" name="Footer Placeholder 3">
            <a:extLst>
              <a:ext uri="{FF2B5EF4-FFF2-40B4-BE49-F238E27FC236}">
                <a16:creationId xmlns:a16="http://schemas.microsoft.com/office/drawing/2014/main" id="{F847B001-5076-E619-C4D8-B7D70BEF59A3}"/>
              </a:ext>
            </a:extLst>
          </p:cNvPr>
          <p:cNvSpPr>
            <a:spLocks noGrp="1"/>
          </p:cNvSpPr>
          <p:nvPr>
            <p:ph type="ftr" sz="quarter" idx="11"/>
          </p:nvPr>
        </p:nvSpPr>
        <p:spPr/>
        <p:txBody>
          <a:bodyPr/>
          <a:lstStyle/>
          <a:p>
            <a:r>
              <a:rPr lang="en-GB"/>
              <a:t>#SDSMACoP #SDSMACommunityof Practice #SupportforApprentices #wblapprenticeships</a:t>
            </a:r>
            <a:endParaRPr lang="en-US"/>
          </a:p>
        </p:txBody>
      </p:sp>
      <p:sp>
        <p:nvSpPr>
          <p:cNvPr id="5" name="Slide Number Placeholder 4">
            <a:extLst>
              <a:ext uri="{FF2B5EF4-FFF2-40B4-BE49-F238E27FC236}">
                <a16:creationId xmlns:a16="http://schemas.microsoft.com/office/drawing/2014/main" id="{DA325305-2899-1C0F-D41F-DF308A984C01}"/>
              </a:ext>
            </a:extLst>
          </p:cNvPr>
          <p:cNvSpPr>
            <a:spLocks noGrp="1"/>
          </p:cNvSpPr>
          <p:nvPr>
            <p:ph type="sldNum" sz="quarter" idx="12"/>
          </p:nvPr>
        </p:nvSpPr>
        <p:spPr>
          <a:xfrm>
            <a:off x="8727981" y="6356351"/>
            <a:ext cx="2743200" cy="365125"/>
          </a:xfrm>
        </p:spPr>
        <p:txBody>
          <a:bodyPr/>
          <a:lstStyle/>
          <a:p>
            <a:fld id="{36ECA9F8-30CB-5A4F-9E23-C367792DA992}" type="slidenum">
              <a:rPr lang="en-US" smtClean="0"/>
              <a:t>‹#›</a:t>
            </a:fld>
            <a:endParaRPr lang="en-US"/>
          </a:p>
        </p:txBody>
      </p:sp>
    </p:spTree>
    <p:extLst>
      <p:ext uri="{BB962C8B-B14F-4D97-AF65-F5344CB8AC3E}">
        <p14:creationId xmlns:p14="http://schemas.microsoft.com/office/powerpoint/2010/main" val="364475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6435AA-4457-DE37-1D27-C08AC6557DF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F67D21BD-3E68-8610-28B5-14C076F7C0B1}"/>
              </a:ext>
            </a:extLst>
          </p:cNvPr>
          <p:cNvSpPr>
            <a:spLocks noGrp="1"/>
          </p:cNvSpPr>
          <p:nvPr>
            <p:ph type="ftr" sz="quarter" idx="11"/>
          </p:nvPr>
        </p:nvSpPr>
        <p:spPr/>
        <p:txBody>
          <a:bodyPr/>
          <a:lstStyle/>
          <a:p>
            <a:r>
              <a:rPr lang="en-GB"/>
              <a:t>#SDSMACoP #SDSMACommunityof Practice #SupportforApprentices #wblapprenticeships</a:t>
            </a:r>
            <a:endParaRPr lang="en-US"/>
          </a:p>
        </p:txBody>
      </p:sp>
      <p:sp>
        <p:nvSpPr>
          <p:cNvPr id="4" name="Slide Number Placeholder 3">
            <a:extLst>
              <a:ext uri="{FF2B5EF4-FFF2-40B4-BE49-F238E27FC236}">
                <a16:creationId xmlns:a16="http://schemas.microsoft.com/office/drawing/2014/main" id="{44C41A87-17A7-5FF0-6495-ED083AEB4679}"/>
              </a:ext>
            </a:extLst>
          </p:cNvPr>
          <p:cNvSpPr>
            <a:spLocks noGrp="1"/>
          </p:cNvSpPr>
          <p:nvPr>
            <p:ph type="sldNum" sz="quarter" idx="12"/>
          </p:nvPr>
        </p:nvSpPr>
        <p:spPr/>
        <p:txBody>
          <a:bodyPr/>
          <a:lstStyle/>
          <a:p>
            <a:fld id="{36ECA9F8-30CB-5A4F-9E23-C367792DA992}" type="slidenum">
              <a:rPr lang="en-US" smtClean="0"/>
              <a:t>‹#›</a:t>
            </a:fld>
            <a:endParaRPr lang="en-US"/>
          </a:p>
        </p:txBody>
      </p:sp>
      <p:sp>
        <p:nvSpPr>
          <p:cNvPr id="6" name="Title 1">
            <a:extLst>
              <a:ext uri="{FF2B5EF4-FFF2-40B4-BE49-F238E27FC236}">
                <a16:creationId xmlns:a16="http://schemas.microsoft.com/office/drawing/2014/main" id="{4FB25AF9-EA9C-A5CF-A71E-AE5195FEFF89}"/>
              </a:ext>
            </a:extLst>
          </p:cNvPr>
          <p:cNvSpPr>
            <a:spLocks noGrp="1"/>
          </p:cNvSpPr>
          <p:nvPr>
            <p:ph type="title" hasCustomPrompt="1"/>
          </p:nvPr>
        </p:nvSpPr>
        <p:spPr>
          <a:xfrm>
            <a:off x="719231" y="719140"/>
            <a:ext cx="10751950" cy="677863"/>
          </a:xfrm>
        </p:spPr>
        <p:txBody>
          <a:bodyPr anchor="t"/>
          <a:lstStyle>
            <a:lvl1pPr>
              <a:defRPr>
                <a:solidFill>
                  <a:schemeClr val="accent1"/>
                </a:solidFill>
              </a:defRPr>
            </a:lvl1pPr>
          </a:lstStyle>
          <a:p>
            <a:r>
              <a:rPr lang="en-US"/>
              <a:t>[Title]</a:t>
            </a:r>
            <a:endParaRPr lang="en-GB"/>
          </a:p>
        </p:txBody>
      </p:sp>
      <p:sp>
        <p:nvSpPr>
          <p:cNvPr id="9" name="Text Placeholder 8">
            <a:extLst>
              <a:ext uri="{FF2B5EF4-FFF2-40B4-BE49-F238E27FC236}">
                <a16:creationId xmlns:a16="http://schemas.microsoft.com/office/drawing/2014/main" id="{C59BE432-C922-999D-444D-A15C6E74CA68}"/>
              </a:ext>
            </a:extLst>
          </p:cNvPr>
          <p:cNvSpPr>
            <a:spLocks noGrp="1"/>
          </p:cNvSpPr>
          <p:nvPr>
            <p:ph type="body" sz="quarter" idx="14" hasCustomPrompt="1"/>
          </p:nvPr>
        </p:nvSpPr>
        <p:spPr>
          <a:xfrm>
            <a:off x="719231" y="1397000"/>
            <a:ext cx="10751950" cy="506228"/>
          </a:xfrm>
        </p:spPr>
        <p:txBody>
          <a:bodyPr/>
          <a:lstStyle>
            <a:lvl1pPr marL="0" indent="0">
              <a:buClr>
                <a:schemeClr val="accent1"/>
              </a:buClr>
              <a:buFontTx/>
              <a:buNone/>
              <a:defRPr/>
            </a:lvl1pPr>
            <a:lvl2pPr marL="685697" indent="-228566">
              <a:buClr>
                <a:schemeClr val="accent1"/>
              </a:buClr>
              <a:buFont typeface="Wingdings" panose="05000000000000000000" pitchFamily="2" charset="2"/>
              <a:buChar char="§"/>
              <a:defRPr/>
            </a:lvl2pPr>
            <a:lvl3pPr marL="1142829" indent="-228566">
              <a:buClr>
                <a:schemeClr val="accent1"/>
              </a:buClr>
              <a:buFont typeface="Wingdings" panose="05000000000000000000" pitchFamily="2" charset="2"/>
              <a:buChar char="§"/>
              <a:defRPr/>
            </a:lvl3pPr>
            <a:lvl4pPr marL="1599960" indent="-228566">
              <a:buClr>
                <a:schemeClr val="accent1"/>
              </a:buClr>
              <a:buFont typeface="Wingdings" panose="05000000000000000000" pitchFamily="2" charset="2"/>
              <a:buChar char="§"/>
              <a:defRPr/>
            </a:lvl4pPr>
            <a:lvl5pPr marL="2057092" indent="-228566">
              <a:buClr>
                <a:schemeClr val="accent1"/>
              </a:buClr>
              <a:buFont typeface="Wingdings" panose="05000000000000000000" pitchFamily="2" charset="2"/>
              <a:buChar char="§"/>
              <a:defRPr/>
            </a:lvl5pPr>
          </a:lstStyle>
          <a:p>
            <a:pPr lvl="0"/>
            <a:r>
              <a:rPr lang="en-US"/>
              <a:t>[Optional slide subtitle]</a:t>
            </a:r>
            <a:endParaRPr lang="en-GB"/>
          </a:p>
        </p:txBody>
      </p:sp>
    </p:spTree>
    <p:extLst>
      <p:ext uri="{BB962C8B-B14F-4D97-AF65-F5344CB8AC3E}">
        <p14:creationId xmlns:p14="http://schemas.microsoft.com/office/powerpoint/2010/main" val="1033648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icons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4D79-B3E1-EA72-6D17-43405DA68D8D}"/>
              </a:ext>
            </a:extLst>
          </p:cNvPr>
          <p:cNvSpPr>
            <a:spLocks noGrp="1"/>
          </p:cNvSpPr>
          <p:nvPr>
            <p:ph type="title" hasCustomPrompt="1"/>
          </p:nvPr>
        </p:nvSpPr>
        <p:spPr>
          <a:xfrm>
            <a:off x="719231" y="719140"/>
            <a:ext cx="10751950" cy="677863"/>
          </a:xfrm>
        </p:spPr>
        <p:txBody>
          <a:bodyPr anchor="t"/>
          <a:lstStyle>
            <a:lvl1pPr>
              <a:defRPr>
                <a:solidFill>
                  <a:schemeClr val="accent1"/>
                </a:solidFill>
              </a:defRPr>
            </a:lvl1pPr>
          </a:lstStyle>
          <a:p>
            <a:r>
              <a:rPr lang="en-US"/>
              <a:t>[Title]</a:t>
            </a:r>
            <a:endParaRPr lang="en-GB"/>
          </a:p>
        </p:txBody>
      </p:sp>
      <p:sp>
        <p:nvSpPr>
          <p:cNvPr id="3" name="Date Placeholder 2">
            <a:extLst>
              <a:ext uri="{FF2B5EF4-FFF2-40B4-BE49-F238E27FC236}">
                <a16:creationId xmlns:a16="http://schemas.microsoft.com/office/drawing/2014/main" id="{30EED209-67DA-DC8C-3790-58293C677C0F}"/>
              </a:ext>
            </a:extLst>
          </p:cNvPr>
          <p:cNvSpPr>
            <a:spLocks noGrp="1"/>
          </p:cNvSpPr>
          <p:nvPr>
            <p:ph type="dt" sz="half" idx="10"/>
          </p:nvPr>
        </p:nvSpPr>
        <p:spPr>
          <a:xfrm>
            <a:off x="719231" y="6356352"/>
            <a:ext cx="2743200" cy="365125"/>
          </a:xfrm>
        </p:spPr>
        <p:txBody>
          <a:bodyPr/>
          <a:lstStyle/>
          <a:p>
            <a:endParaRPr lang="en-US"/>
          </a:p>
        </p:txBody>
      </p:sp>
      <p:sp>
        <p:nvSpPr>
          <p:cNvPr id="4" name="Footer Placeholder 3">
            <a:extLst>
              <a:ext uri="{FF2B5EF4-FFF2-40B4-BE49-F238E27FC236}">
                <a16:creationId xmlns:a16="http://schemas.microsoft.com/office/drawing/2014/main" id="{F847B001-5076-E619-C4D8-B7D70BEF59A3}"/>
              </a:ext>
            </a:extLst>
          </p:cNvPr>
          <p:cNvSpPr>
            <a:spLocks noGrp="1"/>
          </p:cNvSpPr>
          <p:nvPr>
            <p:ph type="ftr" sz="quarter" idx="11"/>
          </p:nvPr>
        </p:nvSpPr>
        <p:spPr/>
        <p:txBody>
          <a:bodyPr/>
          <a:lstStyle/>
          <a:p>
            <a:r>
              <a:rPr lang="en-GB"/>
              <a:t>#SDSMACoP #SDSMACommunityof Practice #SupportforApprentices #wblapprenticeships</a:t>
            </a:r>
            <a:endParaRPr lang="en-US"/>
          </a:p>
        </p:txBody>
      </p:sp>
      <p:sp>
        <p:nvSpPr>
          <p:cNvPr id="5" name="Slide Number Placeholder 4">
            <a:extLst>
              <a:ext uri="{FF2B5EF4-FFF2-40B4-BE49-F238E27FC236}">
                <a16:creationId xmlns:a16="http://schemas.microsoft.com/office/drawing/2014/main" id="{DA325305-2899-1C0F-D41F-DF308A984C01}"/>
              </a:ext>
            </a:extLst>
          </p:cNvPr>
          <p:cNvSpPr>
            <a:spLocks noGrp="1"/>
          </p:cNvSpPr>
          <p:nvPr>
            <p:ph type="sldNum" sz="quarter" idx="12"/>
          </p:nvPr>
        </p:nvSpPr>
        <p:spPr>
          <a:xfrm>
            <a:off x="8727981" y="6356352"/>
            <a:ext cx="2743200" cy="365125"/>
          </a:xfrm>
        </p:spPr>
        <p:txBody>
          <a:bodyPr/>
          <a:lstStyle/>
          <a:p>
            <a:fld id="{36ECA9F8-30CB-5A4F-9E23-C367792DA992}" type="slidenum">
              <a:rPr lang="en-US" smtClean="0"/>
              <a:t>‹#›</a:t>
            </a:fld>
            <a:endParaRPr lang="en-US"/>
          </a:p>
        </p:txBody>
      </p:sp>
      <p:sp>
        <p:nvSpPr>
          <p:cNvPr id="9" name="Text Placeholder 8">
            <a:extLst>
              <a:ext uri="{FF2B5EF4-FFF2-40B4-BE49-F238E27FC236}">
                <a16:creationId xmlns:a16="http://schemas.microsoft.com/office/drawing/2014/main" id="{9ADC19C9-8B5D-D30B-7F6D-7696E1402D64}"/>
              </a:ext>
            </a:extLst>
          </p:cNvPr>
          <p:cNvSpPr>
            <a:spLocks noGrp="1"/>
          </p:cNvSpPr>
          <p:nvPr>
            <p:ph type="body" sz="quarter" idx="13" hasCustomPrompt="1"/>
          </p:nvPr>
        </p:nvSpPr>
        <p:spPr>
          <a:xfrm>
            <a:off x="719231" y="1397000"/>
            <a:ext cx="10751950" cy="506228"/>
          </a:xfrm>
        </p:spPr>
        <p:txBody>
          <a:bodyPr/>
          <a:lstStyle>
            <a:lvl1pPr marL="0" indent="0">
              <a:buClr>
                <a:schemeClr val="accent1"/>
              </a:buClr>
              <a:buFontTx/>
              <a:buNone/>
              <a:defRPr/>
            </a:lvl1pPr>
            <a:lvl2pPr marL="685697" indent="-228566">
              <a:buClr>
                <a:schemeClr val="accent1"/>
              </a:buClr>
              <a:buFont typeface="Wingdings" panose="05000000000000000000" pitchFamily="2" charset="2"/>
              <a:buChar char="§"/>
              <a:defRPr/>
            </a:lvl2pPr>
            <a:lvl3pPr marL="1142829" indent="-228566">
              <a:buClr>
                <a:schemeClr val="accent1"/>
              </a:buClr>
              <a:buFont typeface="Wingdings" panose="05000000000000000000" pitchFamily="2" charset="2"/>
              <a:buChar char="§"/>
              <a:defRPr/>
            </a:lvl3pPr>
            <a:lvl4pPr marL="1599960" indent="-228566">
              <a:buClr>
                <a:schemeClr val="accent1"/>
              </a:buClr>
              <a:buFont typeface="Wingdings" panose="05000000000000000000" pitchFamily="2" charset="2"/>
              <a:buChar char="§"/>
              <a:defRPr/>
            </a:lvl4pPr>
            <a:lvl5pPr marL="2057092" indent="-228566">
              <a:buClr>
                <a:schemeClr val="accent1"/>
              </a:buClr>
              <a:buFont typeface="Wingdings" panose="05000000000000000000" pitchFamily="2" charset="2"/>
              <a:buChar char="§"/>
              <a:defRPr/>
            </a:lvl5pPr>
          </a:lstStyle>
          <a:p>
            <a:pPr lvl="0"/>
            <a:r>
              <a:rPr lang="en-US"/>
              <a:t>[Optional slide subtitle]</a:t>
            </a:r>
            <a:endParaRPr lang="en-GB"/>
          </a:p>
        </p:txBody>
      </p:sp>
      <p:sp>
        <p:nvSpPr>
          <p:cNvPr id="6" name="Picture Placeholder 1">
            <a:extLst>
              <a:ext uri="{FF2B5EF4-FFF2-40B4-BE49-F238E27FC236}">
                <a16:creationId xmlns:a16="http://schemas.microsoft.com/office/drawing/2014/main" id="{F417ADD4-97F0-BECA-9CC9-FB89315C07B8}"/>
              </a:ext>
            </a:extLst>
          </p:cNvPr>
          <p:cNvSpPr>
            <a:spLocks noGrp="1" noChangeAspect="1"/>
          </p:cNvSpPr>
          <p:nvPr>
            <p:ph type="pic" sz="quarter" idx="14" hasCustomPrompt="1"/>
          </p:nvPr>
        </p:nvSpPr>
        <p:spPr>
          <a:xfrm>
            <a:off x="719233" y="2074865"/>
            <a:ext cx="3436727" cy="2708274"/>
          </a:xfrm>
          <a:solidFill>
            <a:schemeClr val="accent2"/>
          </a:solidFill>
        </p:spPr>
        <p:txBody>
          <a:bodyPr anchor="ctr" anchorCtr="0">
            <a:normAutofit/>
          </a:bodyPr>
          <a:lstStyle>
            <a:lvl1pPr marL="0" indent="0" algn="ctr">
              <a:buFontTx/>
              <a:buNone/>
              <a:defRPr sz="1800"/>
            </a:lvl1pPr>
          </a:lstStyle>
          <a:p>
            <a:r>
              <a:rPr lang="en-US"/>
              <a:t>[Icon 1]</a:t>
            </a:r>
          </a:p>
        </p:txBody>
      </p:sp>
      <p:sp>
        <p:nvSpPr>
          <p:cNvPr id="8" name="Picture Placeholder 2">
            <a:extLst>
              <a:ext uri="{FF2B5EF4-FFF2-40B4-BE49-F238E27FC236}">
                <a16:creationId xmlns:a16="http://schemas.microsoft.com/office/drawing/2014/main" id="{02D57C7A-3230-0D5A-533D-8758EA9E7651}"/>
              </a:ext>
            </a:extLst>
          </p:cNvPr>
          <p:cNvSpPr>
            <a:spLocks noGrp="1" noChangeAspect="1"/>
          </p:cNvSpPr>
          <p:nvPr>
            <p:ph type="pic" sz="quarter" idx="16" hasCustomPrompt="1"/>
          </p:nvPr>
        </p:nvSpPr>
        <p:spPr>
          <a:xfrm>
            <a:off x="4376845" y="2074865"/>
            <a:ext cx="3436727" cy="2708273"/>
          </a:xfrm>
          <a:solidFill>
            <a:schemeClr val="accent2"/>
          </a:solidFill>
        </p:spPr>
        <p:txBody>
          <a:bodyPr anchor="ctr" anchorCtr="0">
            <a:normAutofit/>
          </a:bodyPr>
          <a:lstStyle>
            <a:lvl1pPr marL="0" indent="0" algn="ctr">
              <a:buFontTx/>
              <a:buNone/>
              <a:defRPr sz="1800"/>
            </a:lvl1pPr>
          </a:lstStyle>
          <a:p>
            <a:r>
              <a:rPr lang="en-US"/>
              <a:t>[Icon 2]</a:t>
            </a:r>
          </a:p>
        </p:txBody>
      </p:sp>
      <p:sp>
        <p:nvSpPr>
          <p:cNvPr id="11" name="Text Placeholder 2">
            <a:extLst>
              <a:ext uri="{FF2B5EF4-FFF2-40B4-BE49-F238E27FC236}">
                <a16:creationId xmlns:a16="http://schemas.microsoft.com/office/drawing/2014/main" id="{C6F953B0-8E19-4EC6-0B22-A4E3A420C5B4}"/>
              </a:ext>
            </a:extLst>
          </p:cNvPr>
          <p:cNvSpPr>
            <a:spLocks noGrp="1"/>
          </p:cNvSpPr>
          <p:nvPr>
            <p:ph type="body" sz="quarter" idx="18" hasCustomPrompt="1"/>
          </p:nvPr>
        </p:nvSpPr>
        <p:spPr>
          <a:xfrm>
            <a:off x="719233" y="4147806"/>
            <a:ext cx="3436727" cy="635332"/>
          </a:xfrm>
        </p:spPr>
        <p:txBody>
          <a:bodyPr>
            <a:noAutofit/>
          </a:bodyPr>
          <a:lstStyle>
            <a:lvl1pPr marL="0" indent="0" algn="ctr">
              <a:spcBef>
                <a:spcPts val="0"/>
              </a:spcBef>
              <a:buFontTx/>
              <a:buNone/>
              <a:defRPr sz="1800" b="1">
                <a:solidFill>
                  <a:schemeClr val="bg1"/>
                </a:solidFill>
              </a:defRPr>
            </a:lvl1pPr>
            <a:lvl2pPr marL="0" indent="0">
              <a:spcBef>
                <a:spcPts val="0"/>
              </a:spcBef>
              <a:buFontTx/>
              <a:buNone/>
              <a:defRPr sz="700"/>
            </a:lvl2pPr>
            <a:lvl3pPr marL="0" indent="0">
              <a:spcBef>
                <a:spcPts val="0"/>
              </a:spcBef>
              <a:buFontTx/>
              <a:buNone/>
              <a:defRPr sz="700"/>
            </a:lvl3pPr>
            <a:lvl4pPr marL="0" indent="0">
              <a:spcBef>
                <a:spcPts val="0"/>
              </a:spcBef>
              <a:buFontTx/>
              <a:buNone/>
              <a:defRPr sz="700"/>
            </a:lvl4pPr>
            <a:lvl5pPr marL="0" indent="0">
              <a:spcBef>
                <a:spcPts val="0"/>
              </a:spcBef>
              <a:buFontTx/>
              <a:buNone/>
              <a:defRPr sz="700"/>
            </a:lvl5pPr>
            <a:lvl6pPr marL="0" indent="0">
              <a:spcBef>
                <a:spcPts val="0"/>
              </a:spcBef>
              <a:buFontTx/>
              <a:buNone/>
              <a:defRPr sz="700"/>
            </a:lvl6pPr>
            <a:lvl7pPr marL="0" indent="0">
              <a:spcBef>
                <a:spcPts val="0"/>
              </a:spcBef>
              <a:buFontTx/>
              <a:buNone/>
              <a:defRPr sz="700"/>
            </a:lvl7pPr>
            <a:lvl8pPr marL="0" indent="0">
              <a:spcBef>
                <a:spcPts val="0"/>
              </a:spcBef>
              <a:buFontTx/>
              <a:buNone/>
              <a:defRPr sz="700"/>
            </a:lvl8pPr>
            <a:lvl9pPr marL="0" indent="0">
              <a:spcBef>
                <a:spcPts val="0"/>
              </a:spcBef>
              <a:buFontTx/>
              <a:buNone/>
              <a:defRPr sz="700"/>
            </a:lvl9pPr>
          </a:lstStyle>
          <a:p>
            <a:pPr lvl="0"/>
            <a:r>
              <a:rPr lang="en-US"/>
              <a:t>[Caption]</a:t>
            </a:r>
          </a:p>
        </p:txBody>
      </p:sp>
      <p:sp>
        <p:nvSpPr>
          <p:cNvPr id="7" name="Picture Placeholder 2">
            <a:extLst>
              <a:ext uri="{FF2B5EF4-FFF2-40B4-BE49-F238E27FC236}">
                <a16:creationId xmlns:a16="http://schemas.microsoft.com/office/drawing/2014/main" id="{96594A5D-7A20-23CB-5BBB-B9369659847B}"/>
              </a:ext>
            </a:extLst>
          </p:cNvPr>
          <p:cNvSpPr>
            <a:spLocks noGrp="1" noChangeAspect="1"/>
          </p:cNvSpPr>
          <p:nvPr>
            <p:ph type="pic" sz="quarter" idx="19" hasCustomPrompt="1"/>
          </p:nvPr>
        </p:nvSpPr>
        <p:spPr>
          <a:xfrm>
            <a:off x="8034456" y="2074865"/>
            <a:ext cx="3436727" cy="2708273"/>
          </a:xfrm>
          <a:solidFill>
            <a:schemeClr val="accent2"/>
          </a:solidFill>
        </p:spPr>
        <p:txBody>
          <a:bodyPr anchor="ctr" anchorCtr="0">
            <a:normAutofit/>
          </a:bodyPr>
          <a:lstStyle>
            <a:lvl1pPr marL="0" indent="0" algn="ctr">
              <a:buFontTx/>
              <a:buNone/>
              <a:defRPr sz="1800"/>
            </a:lvl1pPr>
          </a:lstStyle>
          <a:p>
            <a:r>
              <a:rPr lang="en-US"/>
              <a:t>[Icon 3]</a:t>
            </a:r>
          </a:p>
        </p:txBody>
      </p:sp>
      <p:sp>
        <p:nvSpPr>
          <p:cNvPr id="12" name="Text Placeholder 2">
            <a:extLst>
              <a:ext uri="{FF2B5EF4-FFF2-40B4-BE49-F238E27FC236}">
                <a16:creationId xmlns:a16="http://schemas.microsoft.com/office/drawing/2014/main" id="{E7F19059-9532-1DF7-FFAA-69FA32083BF3}"/>
              </a:ext>
            </a:extLst>
          </p:cNvPr>
          <p:cNvSpPr>
            <a:spLocks noGrp="1"/>
          </p:cNvSpPr>
          <p:nvPr>
            <p:ph type="body" sz="quarter" idx="20" hasCustomPrompt="1"/>
          </p:nvPr>
        </p:nvSpPr>
        <p:spPr>
          <a:xfrm>
            <a:off x="4376845" y="4147807"/>
            <a:ext cx="3436727" cy="635331"/>
          </a:xfrm>
        </p:spPr>
        <p:txBody>
          <a:bodyPr>
            <a:noAutofit/>
          </a:bodyPr>
          <a:lstStyle>
            <a:lvl1pPr marL="0" indent="0" algn="ctr">
              <a:spcBef>
                <a:spcPts val="0"/>
              </a:spcBef>
              <a:buFontTx/>
              <a:buNone/>
              <a:defRPr sz="1800" b="1">
                <a:solidFill>
                  <a:schemeClr val="bg1"/>
                </a:solidFill>
              </a:defRPr>
            </a:lvl1pPr>
            <a:lvl2pPr marL="0" indent="0">
              <a:spcBef>
                <a:spcPts val="0"/>
              </a:spcBef>
              <a:buFontTx/>
              <a:buNone/>
              <a:defRPr sz="700"/>
            </a:lvl2pPr>
            <a:lvl3pPr marL="0" indent="0">
              <a:spcBef>
                <a:spcPts val="0"/>
              </a:spcBef>
              <a:buFontTx/>
              <a:buNone/>
              <a:defRPr sz="700"/>
            </a:lvl3pPr>
            <a:lvl4pPr marL="0" indent="0">
              <a:spcBef>
                <a:spcPts val="0"/>
              </a:spcBef>
              <a:buFontTx/>
              <a:buNone/>
              <a:defRPr sz="700"/>
            </a:lvl4pPr>
            <a:lvl5pPr marL="0" indent="0">
              <a:spcBef>
                <a:spcPts val="0"/>
              </a:spcBef>
              <a:buFontTx/>
              <a:buNone/>
              <a:defRPr sz="700"/>
            </a:lvl5pPr>
            <a:lvl6pPr marL="0" indent="0">
              <a:spcBef>
                <a:spcPts val="0"/>
              </a:spcBef>
              <a:buFontTx/>
              <a:buNone/>
              <a:defRPr sz="700"/>
            </a:lvl6pPr>
            <a:lvl7pPr marL="0" indent="0">
              <a:spcBef>
                <a:spcPts val="0"/>
              </a:spcBef>
              <a:buFontTx/>
              <a:buNone/>
              <a:defRPr sz="700"/>
            </a:lvl7pPr>
            <a:lvl8pPr marL="0" indent="0">
              <a:spcBef>
                <a:spcPts val="0"/>
              </a:spcBef>
              <a:buFontTx/>
              <a:buNone/>
              <a:defRPr sz="700"/>
            </a:lvl8pPr>
            <a:lvl9pPr marL="0" indent="0">
              <a:spcBef>
                <a:spcPts val="0"/>
              </a:spcBef>
              <a:buFontTx/>
              <a:buNone/>
              <a:defRPr sz="700"/>
            </a:lvl9pPr>
          </a:lstStyle>
          <a:p>
            <a:pPr lvl="0"/>
            <a:r>
              <a:rPr lang="en-US"/>
              <a:t>[Caption]</a:t>
            </a:r>
          </a:p>
        </p:txBody>
      </p:sp>
      <p:sp>
        <p:nvSpPr>
          <p:cNvPr id="13" name="Text Placeholder 2">
            <a:extLst>
              <a:ext uri="{FF2B5EF4-FFF2-40B4-BE49-F238E27FC236}">
                <a16:creationId xmlns:a16="http://schemas.microsoft.com/office/drawing/2014/main" id="{717B23A2-E65E-193B-A4FB-62080297D043}"/>
              </a:ext>
            </a:extLst>
          </p:cNvPr>
          <p:cNvSpPr>
            <a:spLocks noGrp="1"/>
          </p:cNvSpPr>
          <p:nvPr>
            <p:ph type="body" sz="quarter" idx="21" hasCustomPrompt="1"/>
          </p:nvPr>
        </p:nvSpPr>
        <p:spPr>
          <a:xfrm>
            <a:off x="8034455" y="4147806"/>
            <a:ext cx="3436727" cy="635332"/>
          </a:xfrm>
        </p:spPr>
        <p:txBody>
          <a:bodyPr>
            <a:noAutofit/>
          </a:bodyPr>
          <a:lstStyle>
            <a:lvl1pPr marL="0" indent="0" algn="ctr">
              <a:spcBef>
                <a:spcPts val="0"/>
              </a:spcBef>
              <a:buFontTx/>
              <a:buNone/>
              <a:defRPr sz="1800" b="1">
                <a:solidFill>
                  <a:schemeClr val="bg1"/>
                </a:solidFill>
              </a:defRPr>
            </a:lvl1pPr>
            <a:lvl2pPr marL="0" indent="0">
              <a:spcBef>
                <a:spcPts val="0"/>
              </a:spcBef>
              <a:buFontTx/>
              <a:buNone/>
              <a:defRPr sz="700"/>
            </a:lvl2pPr>
            <a:lvl3pPr marL="0" indent="0">
              <a:spcBef>
                <a:spcPts val="0"/>
              </a:spcBef>
              <a:buFontTx/>
              <a:buNone/>
              <a:defRPr sz="700"/>
            </a:lvl3pPr>
            <a:lvl4pPr marL="0" indent="0">
              <a:spcBef>
                <a:spcPts val="0"/>
              </a:spcBef>
              <a:buFontTx/>
              <a:buNone/>
              <a:defRPr sz="700"/>
            </a:lvl4pPr>
            <a:lvl5pPr marL="0" indent="0">
              <a:spcBef>
                <a:spcPts val="0"/>
              </a:spcBef>
              <a:buFontTx/>
              <a:buNone/>
              <a:defRPr sz="700"/>
            </a:lvl5pPr>
            <a:lvl6pPr marL="0" indent="0">
              <a:spcBef>
                <a:spcPts val="0"/>
              </a:spcBef>
              <a:buFontTx/>
              <a:buNone/>
              <a:defRPr sz="700"/>
            </a:lvl6pPr>
            <a:lvl7pPr marL="0" indent="0">
              <a:spcBef>
                <a:spcPts val="0"/>
              </a:spcBef>
              <a:buFontTx/>
              <a:buNone/>
              <a:defRPr sz="700"/>
            </a:lvl7pPr>
            <a:lvl8pPr marL="0" indent="0">
              <a:spcBef>
                <a:spcPts val="0"/>
              </a:spcBef>
              <a:buFontTx/>
              <a:buNone/>
              <a:defRPr sz="700"/>
            </a:lvl8pPr>
            <a:lvl9pPr marL="0" indent="0">
              <a:spcBef>
                <a:spcPts val="0"/>
              </a:spcBef>
              <a:buFontTx/>
              <a:buNone/>
              <a:defRPr sz="700"/>
            </a:lvl9pPr>
          </a:lstStyle>
          <a:p>
            <a:pPr lvl="0"/>
            <a:r>
              <a:rPr lang="en-US"/>
              <a:t>[Caption]</a:t>
            </a:r>
          </a:p>
        </p:txBody>
      </p:sp>
      <p:sp>
        <p:nvSpPr>
          <p:cNvPr id="10" name="Text Placeholder 2">
            <a:extLst>
              <a:ext uri="{FF2B5EF4-FFF2-40B4-BE49-F238E27FC236}">
                <a16:creationId xmlns:a16="http://schemas.microsoft.com/office/drawing/2014/main" id="{F7D2418E-450D-0CAA-9BE4-5C75CFE7F5DB}"/>
              </a:ext>
            </a:extLst>
          </p:cNvPr>
          <p:cNvSpPr>
            <a:spLocks noGrp="1"/>
          </p:cNvSpPr>
          <p:nvPr>
            <p:ph type="body" sz="quarter" idx="22" hasCustomPrompt="1"/>
          </p:nvPr>
        </p:nvSpPr>
        <p:spPr>
          <a:xfrm>
            <a:off x="720027" y="4954774"/>
            <a:ext cx="3436727" cy="1184093"/>
          </a:xfrm>
        </p:spPr>
        <p:txBody>
          <a:bodyPr>
            <a:noAutofit/>
          </a:bodyPr>
          <a:lstStyle>
            <a:lvl1pPr marL="285750" indent="-285750" algn="l">
              <a:spcBef>
                <a:spcPts val="0"/>
              </a:spcBef>
              <a:buFont typeface="Wingdings" panose="05000000000000000000" pitchFamily="2" charset="2"/>
              <a:buChar char="§"/>
              <a:defRPr sz="1800" b="0">
                <a:solidFill>
                  <a:schemeClr val="accent1"/>
                </a:solidFill>
              </a:defRPr>
            </a:lvl1pPr>
            <a:lvl2pPr marL="0" indent="0">
              <a:spcBef>
                <a:spcPts val="0"/>
              </a:spcBef>
              <a:buFontTx/>
              <a:buNone/>
              <a:defRPr sz="700"/>
            </a:lvl2pPr>
            <a:lvl3pPr marL="0" indent="0">
              <a:spcBef>
                <a:spcPts val="0"/>
              </a:spcBef>
              <a:buFontTx/>
              <a:buNone/>
              <a:defRPr sz="700"/>
            </a:lvl3pPr>
            <a:lvl4pPr marL="0" indent="0">
              <a:spcBef>
                <a:spcPts val="0"/>
              </a:spcBef>
              <a:buFontTx/>
              <a:buNone/>
              <a:defRPr sz="700"/>
            </a:lvl4pPr>
            <a:lvl5pPr marL="0" indent="0">
              <a:spcBef>
                <a:spcPts val="0"/>
              </a:spcBef>
              <a:buFontTx/>
              <a:buNone/>
              <a:defRPr sz="700"/>
            </a:lvl5pPr>
            <a:lvl6pPr marL="0" indent="0">
              <a:spcBef>
                <a:spcPts val="0"/>
              </a:spcBef>
              <a:buFontTx/>
              <a:buNone/>
              <a:defRPr sz="700"/>
            </a:lvl6pPr>
            <a:lvl7pPr marL="0" indent="0">
              <a:spcBef>
                <a:spcPts val="0"/>
              </a:spcBef>
              <a:buFontTx/>
              <a:buNone/>
              <a:defRPr sz="700"/>
            </a:lvl7pPr>
            <a:lvl8pPr marL="0" indent="0">
              <a:spcBef>
                <a:spcPts val="0"/>
              </a:spcBef>
              <a:buFontTx/>
              <a:buNone/>
              <a:defRPr sz="700"/>
            </a:lvl8pPr>
            <a:lvl9pPr marL="0" indent="0">
              <a:spcBef>
                <a:spcPts val="0"/>
              </a:spcBef>
              <a:buFontTx/>
              <a:buNone/>
              <a:defRPr sz="700"/>
            </a:lvl9pPr>
          </a:lstStyle>
          <a:p>
            <a:pPr lvl="0"/>
            <a:r>
              <a:rPr lang="en-US"/>
              <a:t>[Bullet Point]</a:t>
            </a:r>
          </a:p>
          <a:p>
            <a:pPr lvl="0"/>
            <a:endParaRPr lang="en-US"/>
          </a:p>
          <a:p>
            <a:pPr marL="285750" marR="0" lvl="0" indent="-285750" algn="l" defTabSz="914263"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US"/>
              <a:t>[Bullet Point]</a:t>
            </a:r>
          </a:p>
          <a:p>
            <a:pPr lvl="0"/>
            <a:endParaRPr lang="en-US"/>
          </a:p>
          <a:p>
            <a:pPr marL="285750" marR="0" lvl="0" indent="-285750" algn="l" defTabSz="914263"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US"/>
              <a:t>[Bullet Point]</a:t>
            </a:r>
          </a:p>
        </p:txBody>
      </p:sp>
      <p:sp>
        <p:nvSpPr>
          <p:cNvPr id="14" name="Text Placeholder 2">
            <a:extLst>
              <a:ext uri="{FF2B5EF4-FFF2-40B4-BE49-F238E27FC236}">
                <a16:creationId xmlns:a16="http://schemas.microsoft.com/office/drawing/2014/main" id="{4BDF1046-C32E-A3BE-93FD-978B59377233}"/>
              </a:ext>
            </a:extLst>
          </p:cNvPr>
          <p:cNvSpPr>
            <a:spLocks noGrp="1"/>
          </p:cNvSpPr>
          <p:nvPr>
            <p:ph type="body" sz="quarter" idx="23" hasCustomPrompt="1"/>
          </p:nvPr>
        </p:nvSpPr>
        <p:spPr>
          <a:xfrm>
            <a:off x="4377637" y="4954774"/>
            <a:ext cx="3436727" cy="1184091"/>
          </a:xfrm>
        </p:spPr>
        <p:txBody>
          <a:bodyPr>
            <a:noAutofit/>
          </a:bodyPr>
          <a:lstStyle>
            <a:lvl1pPr marL="285750" indent="-285750" algn="l">
              <a:spcBef>
                <a:spcPts val="0"/>
              </a:spcBef>
              <a:buFont typeface="Wingdings" panose="05000000000000000000" pitchFamily="2" charset="2"/>
              <a:buChar char="§"/>
              <a:defRPr sz="1800" b="0">
                <a:solidFill>
                  <a:schemeClr val="accent1"/>
                </a:solidFill>
              </a:defRPr>
            </a:lvl1pPr>
            <a:lvl2pPr marL="0" indent="0">
              <a:spcBef>
                <a:spcPts val="0"/>
              </a:spcBef>
              <a:buFontTx/>
              <a:buNone/>
              <a:defRPr sz="700"/>
            </a:lvl2pPr>
            <a:lvl3pPr marL="0" indent="0">
              <a:spcBef>
                <a:spcPts val="0"/>
              </a:spcBef>
              <a:buFontTx/>
              <a:buNone/>
              <a:defRPr sz="700"/>
            </a:lvl3pPr>
            <a:lvl4pPr marL="0" indent="0">
              <a:spcBef>
                <a:spcPts val="0"/>
              </a:spcBef>
              <a:buFontTx/>
              <a:buNone/>
              <a:defRPr sz="700"/>
            </a:lvl4pPr>
            <a:lvl5pPr marL="0" indent="0">
              <a:spcBef>
                <a:spcPts val="0"/>
              </a:spcBef>
              <a:buFontTx/>
              <a:buNone/>
              <a:defRPr sz="700"/>
            </a:lvl5pPr>
            <a:lvl6pPr marL="0" indent="0">
              <a:spcBef>
                <a:spcPts val="0"/>
              </a:spcBef>
              <a:buFontTx/>
              <a:buNone/>
              <a:defRPr sz="700"/>
            </a:lvl6pPr>
            <a:lvl7pPr marL="0" indent="0">
              <a:spcBef>
                <a:spcPts val="0"/>
              </a:spcBef>
              <a:buFontTx/>
              <a:buNone/>
              <a:defRPr sz="700"/>
            </a:lvl7pPr>
            <a:lvl8pPr marL="0" indent="0">
              <a:spcBef>
                <a:spcPts val="0"/>
              </a:spcBef>
              <a:buFontTx/>
              <a:buNone/>
              <a:defRPr sz="700"/>
            </a:lvl8pPr>
            <a:lvl9pPr marL="0" indent="0">
              <a:spcBef>
                <a:spcPts val="0"/>
              </a:spcBef>
              <a:buFontTx/>
              <a:buNone/>
              <a:defRPr sz="700"/>
            </a:lvl9pPr>
          </a:lstStyle>
          <a:p>
            <a:pPr lvl="0"/>
            <a:r>
              <a:rPr lang="en-US"/>
              <a:t>[Bullet Point]</a:t>
            </a:r>
          </a:p>
          <a:p>
            <a:pPr lvl="0"/>
            <a:endParaRPr lang="en-US"/>
          </a:p>
          <a:p>
            <a:pPr marL="285750" marR="0" lvl="0" indent="-285750" algn="l" defTabSz="914263"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US"/>
              <a:t>[Bullet Point]</a:t>
            </a:r>
          </a:p>
          <a:p>
            <a:pPr lvl="0"/>
            <a:endParaRPr lang="en-US"/>
          </a:p>
          <a:p>
            <a:pPr marL="285750" marR="0" lvl="0" indent="-285750" algn="l" defTabSz="914263"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US"/>
              <a:t>[Bullet Point]</a:t>
            </a:r>
          </a:p>
        </p:txBody>
      </p:sp>
      <p:sp>
        <p:nvSpPr>
          <p:cNvPr id="15" name="Text Placeholder 2">
            <a:extLst>
              <a:ext uri="{FF2B5EF4-FFF2-40B4-BE49-F238E27FC236}">
                <a16:creationId xmlns:a16="http://schemas.microsoft.com/office/drawing/2014/main" id="{C04147FA-9411-9BAA-2E0E-F66AFCCA8C76}"/>
              </a:ext>
            </a:extLst>
          </p:cNvPr>
          <p:cNvSpPr>
            <a:spLocks noGrp="1"/>
          </p:cNvSpPr>
          <p:nvPr>
            <p:ph type="body" sz="quarter" idx="24" hasCustomPrompt="1"/>
          </p:nvPr>
        </p:nvSpPr>
        <p:spPr>
          <a:xfrm>
            <a:off x="8035250" y="4954774"/>
            <a:ext cx="3436727" cy="1184093"/>
          </a:xfrm>
        </p:spPr>
        <p:txBody>
          <a:bodyPr>
            <a:noAutofit/>
          </a:bodyPr>
          <a:lstStyle>
            <a:lvl1pPr marL="285750" indent="-285750" algn="l">
              <a:spcBef>
                <a:spcPts val="0"/>
              </a:spcBef>
              <a:buFont typeface="Wingdings" panose="05000000000000000000" pitchFamily="2" charset="2"/>
              <a:buChar char="§"/>
              <a:defRPr sz="1800" b="0">
                <a:solidFill>
                  <a:schemeClr val="accent1"/>
                </a:solidFill>
              </a:defRPr>
            </a:lvl1pPr>
            <a:lvl2pPr marL="0" indent="0">
              <a:spcBef>
                <a:spcPts val="0"/>
              </a:spcBef>
              <a:buFontTx/>
              <a:buNone/>
              <a:defRPr sz="700"/>
            </a:lvl2pPr>
            <a:lvl3pPr marL="0" indent="0">
              <a:spcBef>
                <a:spcPts val="0"/>
              </a:spcBef>
              <a:buFontTx/>
              <a:buNone/>
              <a:defRPr sz="700"/>
            </a:lvl3pPr>
            <a:lvl4pPr marL="0" indent="0">
              <a:spcBef>
                <a:spcPts val="0"/>
              </a:spcBef>
              <a:buFontTx/>
              <a:buNone/>
              <a:defRPr sz="700"/>
            </a:lvl4pPr>
            <a:lvl5pPr marL="0" indent="0">
              <a:spcBef>
                <a:spcPts val="0"/>
              </a:spcBef>
              <a:buFontTx/>
              <a:buNone/>
              <a:defRPr sz="700"/>
            </a:lvl5pPr>
            <a:lvl6pPr marL="0" indent="0">
              <a:spcBef>
                <a:spcPts val="0"/>
              </a:spcBef>
              <a:buFontTx/>
              <a:buNone/>
              <a:defRPr sz="700"/>
            </a:lvl6pPr>
            <a:lvl7pPr marL="0" indent="0">
              <a:spcBef>
                <a:spcPts val="0"/>
              </a:spcBef>
              <a:buFontTx/>
              <a:buNone/>
              <a:defRPr sz="700"/>
            </a:lvl7pPr>
            <a:lvl8pPr marL="0" indent="0">
              <a:spcBef>
                <a:spcPts val="0"/>
              </a:spcBef>
              <a:buFontTx/>
              <a:buNone/>
              <a:defRPr sz="700"/>
            </a:lvl8pPr>
            <a:lvl9pPr marL="0" indent="0">
              <a:spcBef>
                <a:spcPts val="0"/>
              </a:spcBef>
              <a:buFontTx/>
              <a:buNone/>
              <a:defRPr sz="700"/>
            </a:lvl9pPr>
          </a:lstStyle>
          <a:p>
            <a:pPr lvl="0"/>
            <a:r>
              <a:rPr lang="en-US"/>
              <a:t>[Bullet Point]</a:t>
            </a:r>
          </a:p>
          <a:p>
            <a:pPr lvl="0"/>
            <a:endParaRPr lang="en-US"/>
          </a:p>
          <a:p>
            <a:pPr marL="285750" marR="0" lvl="0" indent="-285750" algn="l" defTabSz="914263"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US"/>
              <a:t>[Bullet Point]</a:t>
            </a:r>
          </a:p>
          <a:p>
            <a:pPr lvl="0"/>
            <a:endParaRPr lang="en-US"/>
          </a:p>
          <a:p>
            <a:pPr marL="285750" marR="0" lvl="0" indent="-285750" algn="l" defTabSz="914263"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US"/>
              <a:t>[Bullet Point]</a:t>
            </a:r>
          </a:p>
        </p:txBody>
      </p:sp>
    </p:spTree>
    <p:extLst>
      <p:ext uri="{BB962C8B-B14F-4D97-AF65-F5344CB8AC3E}">
        <p14:creationId xmlns:p14="http://schemas.microsoft.com/office/powerpoint/2010/main" val="758449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ver Slide 03">
    <p:spTree>
      <p:nvGrpSpPr>
        <p:cNvPr id="1" name=""/>
        <p:cNvGrpSpPr/>
        <p:nvPr/>
      </p:nvGrpSpPr>
      <p:grpSpPr>
        <a:xfrm>
          <a:off x="0" y="0"/>
          <a:ext cx="0" cy="0"/>
          <a:chOff x="0" y="0"/>
          <a:chExt cx="0" cy="0"/>
        </a:xfrm>
      </p:grpSpPr>
      <p:sp>
        <p:nvSpPr>
          <p:cNvPr id="11" name="White rectangle">
            <a:extLst>
              <a:ext uri="{FF2B5EF4-FFF2-40B4-BE49-F238E27FC236}">
                <a16:creationId xmlns:a16="http://schemas.microsoft.com/office/drawing/2014/main" id="{29EED321-7C00-E80E-78B9-68BFCB014356}"/>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Blue Banner Footer">
            <a:extLst>
              <a:ext uri="{FF2B5EF4-FFF2-40B4-BE49-F238E27FC236}">
                <a16:creationId xmlns:a16="http://schemas.microsoft.com/office/drawing/2014/main" id="{34E45E6A-1372-674C-4A9E-6BE66486350A}"/>
              </a:ext>
            </a:extLst>
          </p:cNvPr>
          <p:cNvSpPr>
            <a:spLocks noGrp="1" noRot="1" noMove="1" noResize="1" noEditPoints="1" noAdjustHandles="1" noChangeArrowheads="1" noChangeShapeType="1"/>
          </p:cNvSpPr>
          <p:nvPr userDrawn="1"/>
        </p:nvSpPr>
        <p:spPr>
          <a:xfrm>
            <a:off x="208844" y="4629704"/>
            <a:ext cx="11774314" cy="2065063"/>
          </a:xfrm>
          <a:custGeom>
            <a:avLst/>
            <a:gdLst/>
            <a:ahLst/>
            <a:cxnLst/>
            <a:rect l="l" t="t" r="r" b="b"/>
            <a:pathLst>
              <a:path w="11734800" h="6400800">
                <a:moveTo>
                  <a:pt x="11734495" y="0"/>
                </a:moveTo>
                <a:lnTo>
                  <a:pt x="0" y="0"/>
                </a:lnTo>
                <a:lnTo>
                  <a:pt x="0" y="6400800"/>
                </a:lnTo>
                <a:lnTo>
                  <a:pt x="11734495" y="6400800"/>
                </a:lnTo>
                <a:lnTo>
                  <a:pt x="11734495" y="0"/>
                </a:lnTo>
                <a:close/>
              </a:path>
            </a:pathLst>
          </a:custGeom>
          <a:solidFill>
            <a:schemeClr val="accent1"/>
          </a:solidFill>
        </p:spPr>
        <p:txBody>
          <a:bodyPr wrap="square" lIns="0" tIns="0" rIns="0" bIns="0" rtlCol="0"/>
          <a:lstStyle/>
          <a:p>
            <a:endParaRPr sz="900"/>
          </a:p>
        </p:txBody>
      </p:sp>
      <p:sp>
        <p:nvSpPr>
          <p:cNvPr id="5" name="Teal rectangle">
            <a:extLst>
              <a:ext uri="{FF2B5EF4-FFF2-40B4-BE49-F238E27FC236}">
                <a16:creationId xmlns:a16="http://schemas.microsoft.com/office/drawing/2014/main" id="{EFA2CBE1-CE7F-D7A6-5F6B-7A960E4E84F0}"/>
              </a:ext>
            </a:extLst>
          </p:cNvPr>
          <p:cNvSpPr>
            <a:spLocks noGrp="1" noRot="1" noMove="1" noResize="1" noEditPoints="1" noAdjustHandles="1" noChangeArrowheads="1" noChangeShapeType="1"/>
          </p:cNvSpPr>
          <p:nvPr userDrawn="1"/>
        </p:nvSpPr>
        <p:spPr>
          <a:xfrm>
            <a:off x="208844" y="218243"/>
            <a:ext cx="11774314" cy="4568000"/>
          </a:xfrm>
          <a:custGeom>
            <a:avLst/>
            <a:gdLst/>
            <a:ahLst/>
            <a:cxnLst/>
            <a:rect l="l" t="t" r="r" b="b"/>
            <a:pathLst>
              <a:path w="11734800" h="6400800">
                <a:moveTo>
                  <a:pt x="11734495" y="0"/>
                </a:moveTo>
                <a:lnTo>
                  <a:pt x="0" y="0"/>
                </a:lnTo>
                <a:lnTo>
                  <a:pt x="0" y="6400800"/>
                </a:lnTo>
                <a:lnTo>
                  <a:pt x="11734495" y="6400800"/>
                </a:lnTo>
                <a:lnTo>
                  <a:pt x="11734495" y="0"/>
                </a:lnTo>
                <a:close/>
              </a:path>
            </a:pathLst>
          </a:custGeom>
          <a:solidFill>
            <a:srgbClr val="005F71"/>
          </a:solidFill>
        </p:spPr>
        <p:txBody>
          <a:bodyPr wrap="square" lIns="0" tIns="0" rIns="0" bIns="0" rtlCol="0"/>
          <a:lstStyle/>
          <a:p>
            <a:endParaRPr sz="900"/>
          </a:p>
        </p:txBody>
      </p:sp>
      <p:pic>
        <p:nvPicPr>
          <p:cNvPr id="6" name="SDS Logo reverse">
            <a:extLst>
              <a:ext uri="{FF2B5EF4-FFF2-40B4-BE49-F238E27FC236}">
                <a16:creationId xmlns:a16="http://schemas.microsoft.com/office/drawing/2014/main" id="{F1F84363-CFD3-394A-763A-21062FB2FED3}"/>
              </a:ext>
            </a:extLst>
          </p:cNvPr>
          <p:cNvPicPr>
            <a:picLocks noGrp="1" noRot="1" noMove="1" noResize="1" noEditPoints="1" noAdjustHandles="1" noChangeArrowheads="1" noChangeShapeType="1" noCrop="1"/>
          </p:cNvPicPr>
          <p:nvPr userDrawn="1"/>
        </p:nvPicPr>
        <p:blipFill>
          <a:blip r:embed="rId2" cstate="print"/>
          <a:stretch>
            <a:fillRect/>
          </a:stretch>
        </p:blipFill>
        <p:spPr>
          <a:xfrm>
            <a:off x="719184" y="719139"/>
            <a:ext cx="1781150" cy="1150386"/>
          </a:xfrm>
          <a:prstGeom prst="rect">
            <a:avLst/>
          </a:prstGeom>
        </p:spPr>
      </p:pic>
      <p:sp>
        <p:nvSpPr>
          <p:cNvPr id="7" name="Presenter / Month / Year">
            <a:extLst>
              <a:ext uri="{FF2B5EF4-FFF2-40B4-BE49-F238E27FC236}">
                <a16:creationId xmlns:a16="http://schemas.microsoft.com/office/drawing/2014/main" id="{B16CF660-D4D1-0EDE-5D7C-4A4FF262DDF4}"/>
              </a:ext>
            </a:extLst>
          </p:cNvPr>
          <p:cNvSpPr>
            <a:spLocks noGrp="1"/>
          </p:cNvSpPr>
          <p:nvPr>
            <p:ph type="body" sz="quarter" idx="14" hasCustomPrompt="1"/>
          </p:nvPr>
        </p:nvSpPr>
        <p:spPr>
          <a:xfrm>
            <a:off x="719184" y="5459415"/>
            <a:ext cx="10752044" cy="1195388"/>
          </a:xfrm>
        </p:spPr>
        <p:txBody>
          <a:bodyPr>
            <a:normAutofit/>
          </a:bodyPr>
          <a:lstStyle>
            <a:lvl1pPr marL="0" indent="0">
              <a:buFontTx/>
              <a:buNone/>
              <a:defRPr sz="2000">
                <a:solidFill>
                  <a:schemeClr val="bg1"/>
                </a:solidFill>
              </a:defRPr>
            </a:lvl1pPr>
          </a:lstStyle>
          <a:p>
            <a:pPr lvl="0"/>
            <a:r>
              <a:rPr lang="en-GB"/>
              <a:t>[Presenter]</a:t>
            </a:r>
          </a:p>
          <a:p>
            <a:pPr lvl="0"/>
            <a:r>
              <a:rPr lang="en-GB"/>
              <a:t>[Month/Year]</a:t>
            </a:r>
          </a:p>
        </p:txBody>
      </p:sp>
      <p:sp>
        <p:nvSpPr>
          <p:cNvPr id="8" name="Your subtitle">
            <a:extLst>
              <a:ext uri="{FF2B5EF4-FFF2-40B4-BE49-F238E27FC236}">
                <a16:creationId xmlns:a16="http://schemas.microsoft.com/office/drawing/2014/main" id="{81F1C3A2-E82A-44C4-6AA4-B7CBA48E7722}"/>
              </a:ext>
            </a:extLst>
          </p:cNvPr>
          <p:cNvSpPr>
            <a:spLocks noGrp="1"/>
          </p:cNvSpPr>
          <p:nvPr>
            <p:ph type="body" sz="quarter" idx="13" hasCustomPrompt="1"/>
          </p:nvPr>
        </p:nvSpPr>
        <p:spPr>
          <a:xfrm>
            <a:off x="719184" y="4035288"/>
            <a:ext cx="10752044" cy="750955"/>
          </a:xfrm>
        </p:spPr>
        <p:txBody>
          <a:bodyPr>
            <a:normAutofit/>
          </a:bodyPr>
          <a:lstStyle>
            <a:lvl1pPr marL="0" indent="0">
              <a:buFontTx/>
              <a:buNone/>
              <a:defRPr sz="2700">
                <a:solidFill>
                  <a:schemeClr val="bg1"/>
                </a:solidFill>
              </a:defRPr>
            </a:lvl1pPr>
            <a:lvl2pPr marL="457177" indent="0">
              <a:buFontTx/>
              <a:buNone/>
              <a:defRPr/>
            </a:lvl2pPr>
            <a:lvl3pPr marL="914355" indent="0">
              <a:buFontTx/>
              <a:buNone/>
              <a:defRPr/>
            </a:lvl3pPr>
            <a:lvl4pPr marL="1371532" indent="0">
              <a:buFontTx/>
              <a:buNone/>
              <a:defRPr/>
            </a:lvl4pPr>
            <a:lvl5pPr marL="1828709" indent="0">
              <a:buFontTx/>
              <a:buNone/>
              <a:defRPr/>
            </a:lvl5pPr>
          </a:lstStyle>
          <a:p>
            <a:pPr lvl="0"/>
            <a:r>
              <a:rPr lang="en-US"/>
              <a:t>[Subtitle]</a:t>
            </a:r>
            <a:endParaRPr lang="en-GB"/>
          </a:p>
        </p:txBody>
      </p:sp>
      <p:sp>
        <p:nvSpPr>
          <p:cNvPr id="9" name="Your title">
            <a:extLst>
              <a:ext uri="{FF2B5EF4-FFF2-40B4-BE49-F238E27FC236}">
                <a16:creationId xmlns:a16="http://schemas.microsoft.com/office/drawing/2014/main" id="{2076772D-97C8-0851-5850-5E9A3A4732B5}"/>
              </a:ext>
            </a:extLst>
          </p:cNvPr>
          <p:cNvSpPr>
            <a:spLocks noGrp="1"/>
          </p:cNvSpPr>
          <p:nvPr>
            <p:ph type="title" hasCustomPrompt="1"/>
          </p:nvPr>
        </p:nvSpPr>
        <p:spPr>
          <a:xfrm>
            <a:off x="719184" y="2586832"/>
            <a:ext cx="10752044" cy="1325563"/>
          </a:xfrm>
        </p:spPr>
        <p:txBody>
          <a:bodyPr/>
          <a:lstStyle>
            <a:lvl1pPr>
              <a:defRPr>
                <a:solidFill>
                  <a:schemeClr val="bg1"/>
                </a:solidFill>
              </a:defRPr>
            </a:lvl1pPr>
          </a:lstStyle>
          <a:p>
            <a:r>
              <a:rPr lang="en-US"/>
              <a:t>[Title]</a:t>
            </a:r>
            <a:endParaRPr lang="en-GB"/>
          </a:p>
        </p:txBody>
      </p:sp>
    </p:spTree>
    <p:extLst>
      <p:ext uri="{BB962C8B-B14F-4D97-AF65-F5344CB8AC3E}">
        <p14:creationId xmlns:p14="http://schemas.microsoft.com/office/powerpoint/2010/main" val="2930974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4B131-5162-6FF0-EE98-D2708A7734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F3D9824-BB90-580C-B490-23320DB636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0EDB7D2-EDFC-D623-813E-83B0AEB2AE8A}"/>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678B9525-83A8-BC8F-E86A-CDFFDC125DBF}"/>
              </a:ext>
            </a:extLst>
          </p:cNvPr>
          <p:cNvSpPr>
            <a:spLocks noGrp="1"/>
          </p:cNvSpPr>
          <p:nvPr>
            <p:ph type="ftr" sz="quarter" idx="11"/>
          </p:nvPr>
        </p:nvSpPr>
        <p:spPr/>
        <p:txBody>
          <a:bodyPr/>
          <a:lstStyle/>
          <a:p>
            <a:r>
              <a:rPr lang="en-GB"/>
              <a:t>#SDSMACoP #SDSMACommunityof Practice #SupportforApprentices #wblapprenticeships</a:t>
            </a:r>
          </a:p>
        </p:txBody>
      </p:sp>
      <p:sp>
        <p:nvSpPr>
          <p:cNvPr id="6" name="Slide Number Placeholder 5">
            <a:extLst>
              <a:ext uri="{FF2B5EF4-FFF2-40B4-BE49-F238E27FC236}">
                <a16:creationId xmlns:a16="http://schemas.microsoft.com/office/drawing/2014/main" id="{DB9B6228-4EC5-43E5-33A3-5B1B4EF869A8}"/>
              </a:ext>
            </a:extLst>
          </p:cNvPr>
          <p:cNvSpPr>
            <a:spLocks noGrp="1"/>
          </p:cNvSpPr>
          <p:nvPr>
            <p:ph type="sldNum" sz="quarter" idx="12"/>
          </p:nvPr>
        </p:nvSpPr>
        <p:spPr/>
        <p:txBody>
          <a:bodyPr/>
          <a:lstStyle/>
          <a:p>
            <a:fld id="{D7DA1085-8AAE-4B54-B88F-6A40033CD454}" type="slidenum">
              <a:rPr lang="en-GB" smtClean="0"/>
              <a:t>‹#›</a:t>
            </a:fld>
            <a:endParaRPr lang="en-GB"/>
          </a:p>
        </p:txBody>
      </p:sp>
    </p:spTree>
    <p:extLst>
      <p:ext uri="{BB962C8B-B14F-4D97-AF65-F5344CB8AC3E}">
        <p14:creationId xmlns:p14="http://schemas.microsoft.com/office/powerpoint/2010/main" val="2794250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3375453"/>
            <a:ext cx="10363200" cy="1362075"/>
          </a:xfrm>
          <a:prstGeom prst="rect">
            <a:avLst/>
          </a:prstGeom>
        </p:spPr>
        <p:txBody>
          <a:bodyPr anchor="t"/>
          <a:lstStyle>
            <a:lvl1pPr algn="ctr">
              <a:defRPr sz="4000" b="1" cap="all"/>
            </a:lvl1pPr>
          </a:lstStyle>
          <a:p>
            <a:r>
              <a:rPr lang="en-GB"/>
              <a:t>Click to edit Master 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r>
              <a:rPr lang="en-GB">
                <a:solidFill>
                  <a:prstClr val="black"/>
                </a:solidFill>
              </a:rPr>
              <a:t>#SDSMACoP #SDSMACommunityof Practice #SupportforApprentices #wblapprenticeships</a:t>
            </a:r>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4536E243-05C1-5141-997E-91A0A6328A37}"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55190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493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Bell Sty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74AF0-9708-0795-D475-6361D2E7D4CE}"/>
              </a:ext>
            </a:extLst>
          </p:cNvPr>
          <p:cNvSpPr>
            <a:spLocks noGrp="1"/>
          </p:cNvSpPr>
          <p:nvPr>
            <p:ph type="title"/>
          </p:nvPr>
        </p:nvSpPr>
        <p:spPr>
          <a:xfrm>
            <a:off x="616527" y="311727"/>
            <a:ext cx="10668578" cy="1015712"/>
          </a:xfrm>
        </p:spPr>
        <p:txBody>
          <a:bodyPr anchor="b">
            <a:normAutofit/>
          </a:bodyPr>
          <a:lstStyle>
            <a:lvl1pPr>
              <a:defRPr sz="4000"/>
            </a:lvl1pPr>
          </a:lstStyle>
          <a:p>
            <a:r>
              <a:rPr lang="en-GB"/>
              <a:t>Click to edit Master title style</a:t>
            </a:r>
          </a:p>
        </p:txBody>
      </p:sp>
      <p:sp>
        <p:nvSpPr>
          <p:cNvPr id="3" name="Text Placeholder 2">
            <a:extLst>
              <a:ext uri="{FF2B5EF4-FFF2-40B4-BE49-F238E27FC236}">
                <a16:creationId xmlns:a16="http://schemas.microsoft.com/office/drawing/2014/main" id="{D24C5346-764C-FA36-9C33-E8086030A19E}"/>
              </a:ext>
            </a:extLst>
          </p:cNvPr>
          <p:cNvSpPr>
            <a:spLocks noGrp="1"/>
          </p:cNvSpPr>
          <p:nvPr>
            <p:ph type="body" idx="1"/>
          </p:nvPr>
        </p:nvSpPr>
        <p:spPr>
          <a:xfrm>
            <a:off x="616527" y="1821873"/>
            <a:ext cx="10730923" cy="4267777"/>
          </a:xfrm>
        </p:spPr>
        <p:txBody>
          <a:bodyPr>
            <a:normAutofit/>
          </a:bodyPr>
          <a:lstStyle>
            <a:lvl1pPr marL="0" indent="0">
              <a:buNone/>
              <a:defRPr sz="1800">
                <a:solidFill>
                  <a:schemeClr val="tx1">
                    <a:tint val="82000"/>
                  </a:schemeClr>
                </a:solidFill>
                <a:latin typeface="Arial Nova Light" panose="020B03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7" name="Rectangle 6">
            <a:extLst>
              <a:ext uri="{FF2B5EF4-FFF2-40B4-BE49-F238E27FC236}">
                <a16:creationId xmlns:a16="http://schemas.microsoft.com/office/drawing/2014/main" id="{DCFF8C68-5260-2DC1-63AC-D64D68E012A6}"/>
              </a:ext>
            </a:extLst>
          </p:cNvPr>
          <p:cNvSpPr/>
          <p:nvPr userDrawn="1"/>
        </p:nvSpPr>
        <p:spPr>
          <a:xfrm>
            <a:off x="0" y="6568978"/>
            <a:ext cx="12192001" cy="289022"/>
          </a:xfrm>
          <a:prstGeom prst="rect">
            <a:avLst/>
          </a:prstGeom>
          <a:gradFill>
            <a:gsLst>
              <a:gs pos="6000">
                <a:srgbClr val="FF0000">
                  <a:alpha val="89000"/>
                </a:srgbClr>
              </a:gs>
              <a:gs pos="47000">
                <a:srgbClr val="2323E5"/>
              </a:gs>
              <a:gs pos="93000">
                <a:srgbClr val="400CB4"/>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3708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GB"/>
              <a:t>#SDSMACoP #SDSMACommunityof Practice #SupportforApprentices #wblapprenticeships</a:t>
            </a:r>
            <a:endParaRPr lang="en-US"/>
          </a:p>
        </p:txBody>
      </p:sp>
      <p:sp>
        <p:nvSpPr>
          <p:cNvPr id="7" name="Slide Number Placeholder 6"/>
          <p:cNvSpPr>
            <a:spLocks noGrp="1"/>
          </p:cNvSpPr>
          <p:nvPr>
            <p:ph type="sldNum" sz="quarter" idx="12"/>
          </p:nvPr>
        </p:nvSpPr>
        <p:spPr/>
        <p:txBody>
          <a:bodyPr/>
          <a:lstStyle/>
          <a:p>
            <a:fld id="{36ECA9F8-30CB-5A4F-9E23-C367792DA992}" type="slidenum">
              <a:rPr lang="en-US" smtClean="0"/>
              <a:t>‹#›</a:t>
            </a:fld>
            <a:endParaRPr lang="en-US"/>
          </a:p>
        </p:txBody>
      </p:sp>
    </p:spTree>
    <p:extLst>
      <p:ext uri="{BB962C8B-B14F-4D97-AF65-F5344CB8AC3E}">
        <p14:creationId xmlns:p14="http://schemas.microsoft.com/office/powerpoint/2010/main" val="26083739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ver Slide 01">
    <p:spTree>
      <p:nvGrpSpPr>
        <p:cNvPr id="1" name=""/>
        <p:cNvGrpSpPr/>
        <p:nvPr/>
      </p:nvGrpSpPr>
      <p:grpSpPr>
        <a:xfrm>
          <a:off x="0" y="0"/>
          <a:ext cx="0" cy="0"/>
          <a:chOff x="0" y="0"/>
          <a:chExt cx="0" cy="0"/>
        </a:xfrm>
      </p:grpSpPr>
      <p:sp>
        <p:nvSpPr>
          <p:cNvPr id="4" name="White rectangle">
            <a:extLst>
              <a:ext uri="{FF2B5EF4-FFF2-40B4-BE49-F238E27FC236}">
                <a16:creationId xmlns:a16="http://schemas.microsoft.com/office/drawing/2014/main" id="{0C6F1631-60B6-B749-F234-DE3BFE520451}"/>
              </a:ext>
            </a:extLst>
          </p:cNvPr>
          <p:cNvSpPr>
            <a:spLocks noGrp="1" noRot="1" noMove="1" noResize="1" noEditPoints="1" noAdjustHandles="1" noChangeArrowheads="1" noChangeShapeType="1"/>
          </p:cNvSpPr>
          <p:nvPr userDrawn="1"/>
        </p:nvSpPr>
        <p:spPr>
          <a:xfrm>
            <a:off x="1"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2" name="Teal rectangle">
            <a:extLst>
              <a:ext uri="{FF2B5EF4-FFF2-40B4-BE49-F238E27FC236}">
                <a16:creationId xmlns:a16="http://schemas.microsoft.com/office/drawing/2014/main" id="{207073A6-6A06-81E3-3539-D3123186731F}"/>
              </a:ext>
            </a:extLst>
          </p:cNvPr>
          <p:cNvSpPr>
            <a:spLocks noGrp="1" noRot="1" noMove="1" noResize="1" noEditPoints="1" noAdjustHandles="1" noChangeArrowheads="1" noChangeShapeType="1"/>
          </p:cNvSpPr>
          <p:nvPr userDrawn="1"/>
        </p:nvSpPr>
        <p:spPr>
          <a:xfrm>
            <a:off x="208844" y="218245"/>
            <a:ext cx="11774314" cy="6421517"/>
          </a:xfrm>
          <a:custGeom>
            <a:avLst/>
            <a:gdLst/>
            <a:ahLst/>
            <a:cxnLst/>
            <a:rect l="l" t="t" r="r" b="b"/>
            <a:pathLst>
              <a:path w="11734800" h="6400800">
                <a:moveTo>
                  <a:pt x="11734495" y="0"/>
                </a:moveTo>
                <a:lnTo>
                  <a:pt x="0" y="0"/>
                </a:lnTo>
                <a:lnTo>
                  <a:pt x="0" y="6400800"/>
                </a:lnTo>
                <a:lnTo>
                  <a:pt x="11734495" y="6400800"/>
                </a:lnTo>
                <a:lnTo>
                  <a:pt x="11734495" y="0"/>
                </a:lnTo>
                <a:close/>
              </a:path>
            </a:pathLst>
          </a:custGeom>
          <a:solidFill>
            <a:srgbClr val="005F71"/>
          </a:solidFill>
        </p:spPr>
        <p:txBody>
          <a:bodyPr wrap="square" lIns="0" tIns="0" rIns="0" bIns="0" rtlCol="0"/>
          <a:lstStyle/>
          <a:p>
            <a:endParaRPr sz="900"/>
          </a:p>
        </p:txBody>
      </p:sp>
      <p:pic>
        <p:nvPicPr>
          <p:cNvPr id="3" name="SDS Logo reverse">
            <a:extLst>
              <a:ext uri="{FF2B5EF4-FFF2-40B4-BE49-F238E27FC236}">
                <a16:creationId xmlns:a16="http://schemas.microsoft.com/office/drawing/2014/main" id="{D0354AEE-057C-75A1-B559-88C6797319CD}"/>
              </a:ext>
            </a:extLst>
          </p:cNvPr>
          <p:cNvPicPr>
            <a:picLocks noGrp="1" noRot="1" noMove="1" noResize="1" noEditPoints="1" noAdjustHandles="1" noChangeArrowheads="1" noChangeShapeType="1" noCrop="1"/>
          </p:cNvPicPr>
          <p:nvPr userDrawn="1"/>
        </p:nvPicPr>
        <p:blipFill>
          <a:blip r:embed="rId2" cstate="print"/>
          <a:stretch>
            <a:fillRect/>
          </a:stretch>
        </p:blipFill>
        <p:spPr>
          <a:xfrm>
            <a:off x="719184" y="719139"/>
            <a:ext cx="1781150" cy="1150386"/>
          </a:xfrm>
          <a:prstGeom prst="rect">
            <a:avLst/>
          </a:prstGeom>
        </p:spPr>
      </p:pic>
      <p:sp>
        <p:nvSpPr>
          <p:cNvPr id="21" name="Presenter / Month / Year">
            <a:extLst>
              <a:ext uri="{FF2B5EF4-FFF2-40B4-BE49-F238E27FC236}">
                <a16:creationId xmlns:a16="http://schemas.microsoft.com/office/drawing/2014/main" id="{E98918D9-E9BC-4A62-8178-E73B9FB73496}"/>
              </a:ext>
            </a:extLst>
          </p:cNvPr>
          <p:cNvSpPr>
            <a:spLocks noGrp="1"/>
          </p:cNvSpPr>
          <p:nvPr>
            <p:ph type="body" sz="quarter" idx="14" hasCustomPrompt="1"/>
          </p:nvPr>
        </p:nvSpPr>
        <p:spPr>
          <a:xfrm>
            <a:off x="719184" y="5459415"/>
            <a:ext cx="10752044" cy="1195388"/>
          </a:xfrm>
        </p:spPr>
        <p:txBody>
          <a:bodyPr>
            <a:normAutofit/>
          </a:bodyPr>
          <a:lstStyle>
            <a:lvl1pPr marL="0" indent="0">
              <a:buFontTx/>
              <a:buNone/>
              <a:defRPr sz="2000">
                <a:solidFill>
                  <a:schemeClr val="bg1"/>
                </a:solidFill>
              </a:defRPr>
            </a:lvl1pPr>
          </a:lstStyle>
          <a:p>
            <a:pPr lvl="0"/>
            <a:r>
              <a:rPr lang="en-GB"/>
              <a:t>[Presenter]</a:t>
            </a:r>
          </a:p>
          <a:p>
            <a:pPr lvl="0"/>
            <a:r>
              <a:rPr lang="en-GB"/>
              <a:t>[Month/Year]</a:t>
            </a:r>
          </a:p>
        </p:txBody>
      </p:sp>
      <p:sp>
        <p:nvSpPr>
          <p:cNvPr id="12" name="Your subtitle">
            <a:extLst>
              <a:ext uri="{FF2B5EF4-FFF2-40B4-BE49-F238E27FC236}">
                <a16:creationId xmlns:a16="http://schemas.microsoft.com/office/drawing/2014/main" id="{6F96C88D-B69A-D2C8-2158-2EDECB23A82C}"/>
              </a:ext>
            </a:extLst>
          </p:cNvPr>
          <p:cNvSpPr>
            <a:spLocks noGrp="1"/>
          </p:cNvSpPr>
          <p:nvPr>
            <p:ph type="body" sz="quarter" idx="13" hasCustomPrompt="1"/>
          </p:nvPr>
        </p:nvSpPr>
        <p:spPr>
          <a:xfrm>
            <a:off x="719184" y="4035288"/>
            <a:ext cx="10752044" cy="750955"/>
          </a:xfrm>
        </p:spPr>
        <p:txBody>
          <a:bodyPr>
            <a:normAutofit/>
          </a:bodyPr>
          <a:lstStyle>
            <a:lvl1pPr marL="0" indent="0">
              <a:buFontTx/>
              <a:buNone/>
              <a:defRPr sz="2700">
                <a:solidFill>
                  <a:schemeClr val="bg1"/>
                </a:solidFill>
              </a:defRPr>
            </a:lvl1pPr>
            <a:lvl2pPr marL="457177" indent="0">
              <a:buFontTx/>
              <a:buNone/>
              <a:defRPr/>
            </a:lvl2pPr>
            <a:lvl3pPr marL="914355" indent="0">
              <a:buFontTx/>
              <a:buNone/>
              <a:defRPr/>
            </a:lvl3pPr>
            <a:lvl4pPr marL="1371532" indent="0">
              <a:buFontTx/>
              <a:buNone/>
              <a:defRPr/>
            </a:lvl4pPr>
            <a:lvl5pPr marL="1828709" indent="0">
              <a:buFontTx/>
              <a:buNone/>
              <a:defRPr/>
            </a:lvl5pPr>
          </a:lstStyle>
          <a:p>
            <a:pPr lvl="0"/>
            <a:r>
              <a:rPr lang="en-US"/>
              <a:t>[Subtitle]</a:t>
            </a:r>
            <a:endParaRPr lang="en-GB"/>
          </a:p>
        </p:txBody>
      </p:sp>
      <p:sp>
        <p:nvSpPr>
          <p:cNvPr id="19" name="Your title">
            <a:extLst>
              <a:ext uri="{FF2B5EF4-FFF2-40B4-BE49-F238E27FC236}">
                <a16:creationId xmlns:a16="http://schemas.microsoft.com/office/drawing/2014/main" id="{D79FCB60-E622-950C-A39C-7A83AA750E14}"/>
              </a:ext>
            </a:extLst>
          </p:cNvPr>
          <p:cNvSpPr>
            <a:spLocks noGrp="1"/>
          </p:cNvSpPr>
          <p:nvPr>
            <p:ph type="title" hasCustomPrompt="1"/>
          </p:nvPr>
        </p:nvSpPr>
        <p:spPr>
          <a:xfrm>
            <a:off x="719184" y="2586832"/>
            <a:ext cx="10752044" cy="1325563"/>
          </a:xfrm>
        </p:spPr>
        <p:txBody>
          <a:bodyPr anchor="t"/>
          <a:lstStyle>
            <a:lvl1pPr>
              <a:defRPr>
                <a:solidFill>
                  <a:schemeClr val="bg1"/>
                </a:solidFill>
              </a:defRPr>
            </a:lvl1pPr>
          </a:lstStyle>
          <a:p>
            <a:r>
              <a:rPr lang="en-US"/>
              <a:t>[Title]</a:t>
            </a:r>
            <a:endParaRPr lang="en-GB"/>
          </a:p>
        </p:txBody>
      </p:sp>
    </p:spTree>
    <p:extLst>
      <p:ext uri="{BB962C8B-B14F-4D97-AF65-F5344CB8AC3E}">
        <p14:creationId xmlns:p14="http://schemas.microsoft.com/office/powerpoint/2010/main" val="3893476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25468" y="950481"/>
            <a:ext cx="3282527" cy="317716"/>
          </a:xfrm>
          <a:prstGeom prst="rect">
            <a:avLst/>
          </a:prstGeom>
        </p:spPr>
        <p:txBody>
          <a:bodyPr wrap="square" lIns="0" tIns="0" rIns="0" bIns="0">
            <a:spAutoFit/>
          </a:bodyPr>
          <a:lstStyle>
            <a:lvl1pPr>
              <a:defRPr sz="2294" b="0" i="0">
                <a:solidFill>
                  <a:srgbClr val="17375E"/>
                </a:solidFill>
                <a:latin typeface="Source Sans Pro"/>
                <a:cs typeface="Source Sans Pro"/>
              </a:defRPr>
            </a:lvl1pPr>
          </a:lstStyle>
          <a:p>
            <a:endParaRPr/>
          </a:p>
        </p:txBody>
      </p:sp>
      <p:sp>
        <p:nvSpPr>
          <p:cNvPr id="3" name="Holder 3"/>
          <p:cNvSpPr>
            <a:spLocks noGrp="1"/>
          </p:cNvSpPr>
          <p:nvPr>
            <p:ph type="subTitle" idx="4"/>
          </p:nvPr>
        </p:nvSpPr>
        <p:spPr>
          <a:xfrm>
            <a:off x="1828800" y="3840491"/>
            <a:ext cx="8534400" cy="442109"/>
          </a:xfrm>
          <a:prstGeom prst="rect">
            <a:avLst/>
          </a:prstGeom>
        </p:spPr>
        <p:txBody>
          <a:bodyPr wrap="square" lIns="0" tIns="0" rIns="0" bIns="0">
            <a:spAutoFit/>
          </a:bodyPr>
          <a:lstStyle>
            <a:lvl1pPr>
              <a:defRPr sz="3192" b="0" i="0">
                <a:solidFill>
                  <a:srgbClr val="17375E"/>
                </a:solidFill>
                <a:latin typeface="Source Sans Pro"/>
                <a:cs typeface="Source Sans Pro"/>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85516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baseline="0"/>
            </a:lvl1pPr>
          </a:lstStyle>
          <a:p>
            <a:r>
              <a:rPr lang="en-US"/>
              <a:t>Click to edit Master title style</a:t>
            </a:r>
          </a:p>
        </p:txBody>
      </p:sp>
      <p:sp>
        <p:nvSpPr>
          <p:cNvPr id="3" name="Content Placeholder 2"/>
          <p:cNvSpPr>
            <a:spLocks noGrp="1"/>
          </p:cNvSpPr>
          <p:nvPr>
            <p:ph sz="half" idx="1"/>
          </p:nvPr>
        </p:nvSpPr>
        <p:spPr>
          <a:xfrm>
            <a:off x="1416050" y="1200151"/>
            <a:ext cx="4578349" cy="4580540"/>
          </a:xfrm>
        </p:spPr>
        <p:txBody>
          <a:bodyPr/>
          <a:lstStyle>
            <a:lvl1pPr>
              <a:defRPr sz="1800"/>
            </a:lvl1pPr>
            <a:lvl2pPr>
              <a:defRPr sz="1800"/>
            </a:lvl2pPr>
            <a:lvl3pPr>
              <a:defRPr sz="1800" baseline="0">
                <a:solidFill>
                  <a:schemeClr val="accent2"/>
                </a:solidFill>
              </a:defRPr>
            </a:lvl3pPr>
            <a:lvl4pPr>
              <a:defRPr sz="1800" baseline="0">
                <a:solidFill>
                  <a:schemeClr val="accent2"/>
                </a:solidFill>
              </a:defRPr>
            </a:lvl4pPr>
            <a:lvl5pPr>
              <a:defRPr sz="1800" baseline="0">
                <a:solidFill>
                  <a:schemeClr val="accent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defRPr>
            </a:lvl1pPr>
          </a:lstStyle>
          <a:p>
            <a:pPr>
              <a:defRPr/>
            </a:pPr>
            <a:fld id="{638E222C-8869-4CC7-995A-E89B4D6729FE}" type="datetimeFigureOut">
              <a:rPr lang="en-US"/>
              <a:pPr>
                <a:defRPr/>
              </a:pPr>
              <a:t>10/6/2025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defRPr>
            </a:lvl1pPr>
          </a:lstStyle>
          <a:p>
            <a:pPr>
              <a:defRPr/>
            </a:pPr>
            <a:fld id="{D8404DBD-85F0-4B46-A802-5BA73FC10C44}" type="slidenum">
              <a:rPr lang="en-US"/>
              <a:pPr>
                <a:defRPr/>
              </a:pPr>
              <a:t>‹#›</a:t>
            </a:fld>
            <a:endParaRPr lang="en-US"/>
          </a:p>
        </p:txBody>
      </p:sp>
      <p:sp>
        <p:nvSpPr>
          <p:cNvPr id="8" name="Content Placeholder 2">
            <a:extLst>
              <a:ext uri="{FF2B5EF4-FFF2-40B4-BE49-F238E27FC236}">
                <a16:creationId xmlns:a16="http://schemas.microsoft.com/office/drawing/2014/main" id="{7448FFB2-CBD1-4E55-9917-9E6FC31ABB49}"/>
              </a:ext>
            </a:extLst>
          </p:cNvPr>
          <p:cNvSpPr>
            <a:spLocks noGrp="1"/>
          </p:cNvSpPr>
          <p:nvPr>
            <p:ph sz="half" idx="13"/>
          </p:nvPr>
        </p:nvSpPr>
        <p:spPr>
          <a:xfrm>
            <a:off x="6322301" y="1200150"/>
            <a:ext cx="4578349" cy="4580539"/>
          </a:xfrm>
        </p:spPr>
        <p:txBody>
          <a:bodyPr/>
          <a:lstStyle>
            <a:lvl1pPr>
              <a:defRPr sz="1800"/>
            </a:lvl1pPr>
            <a:lvl2pPr>
              <a:defRPr sz="1800"/>
            </a:lvl2pPr>
            <a:lvl3pPr>
              <a:defRPr sz="1800" baseline="0">
                <a:solidFill>
                  <a:schemeClr val="accent2"/>
                </a:solidFill>
              </a:defRPr>
            </a:lvl3pPr>
            <a:lvl4pPr>
              <a:defRPr sz="1800" baseline="0">
                <a:solidFill>
                  <a:schemeClr val="accent2"/>
                </a:solidFill>
              </a:defRPr>
            </a:lvl4pPr>
            <a:lvl5pPr>
              <a:defRPr sz="1800" baseline="0">
                <a:solidFill>
                  <a:schemeClr val="accent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0CEFEA03-0A74-4B2F-9BB5-A73598D5FF2C}"/>
              </a:ext>
            </a:extLst>
          </p:cNvPr>
          <p:cNvCxnSpPr/>
          <p:nvPr userDrawn="1"/>
        </p:nvCxnSpPr>
        <p:spPr>
          <a:xfrm rot="5400000">
            <a:off x="-1588294" y="3028686"/>
            <a:ext cx="5507038" cy="2117"/>
          </a:xfrm>
          <a:prstGeom prst="line">
            <a:avLst/>
          </a:prstGeom>
          <a:ln w="12700" cap="flat" cmpd="sng" algn="ctr">
            <a:solidFill>
              <a:srgbClr val="8C189B"/>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C706BA21-5464-4431-B347-45D802FEC175}"/>
              </a:ext>
            </a:extLst>
          </p:cNvPr>
          <p:cNvSpPr txBox="1"/>
          <p:nvPr userDrawn="1"/>
        </p:nvSpPr>
        <p:spPr>
          <a:xfrm>
            <a:off x="594785" y="6300789"/>
            <a:ext cx="2592916" cy="122237"/>
          </a:xfrm>
          <a:prstGeom prst="rect">
            <a:avLst/>
          </a:prstGeom>
          <a:noFill/>
        </p:spPr>
        <p:txBody>
          <a:bodyPr lIns="0" tIns="0" rIns="0" bIns="0">
            <a:spAutoFit/>
          </a:bodyPr>
          <a:lstStyle/>
          <a:p>
            <a:pPr fontAlgn="auto">
              <a:spcBef>
                <a:spcPts val="0"/>
              </a:spcBef>
              <a:spcAft>
                <a:spcPts val="0"/>
              </a:spcAft>
              <a:defRPr/>
            </a:pPr>
            <a:r>
              <a:rPr lang="en-US" sz="800" cap="all">
                <a:solidFill>
                  <a:srgbClr val="8C189B"/>
                </a:solidFill>
                <a:latin typeface="Arial"/>
                <a:cs typeface="Arial"/>
              </a:rPr>
              <a:t>Scotland’s prosecution service</a:t>
            </a:r>
          </a:p>
        </p:txBody>
      </p:sp>
    </p:spTree>
    <p:extLst>
      <p:ext uri="{BB962C8B-B14F-4D97-AF65-F5344CB8AC3E}">
        <p14:creationId xmlns:p14="http://schemas.microsoft.com/office/powerpoint/2010/main" val="9803694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cap="none" baseline="0"/>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chemeClr val="accent2"/>
                </a:solidFill>
              </a:defRPr>
            </a:lvl1pPr>
            <a:lvl2pPr>
              <a:defRPr sz="2800">
                <a:solidFill>
                  <a:schemeClr val="accent2"/>
                </a:solidFill>
              </a:defRPr>
            </a:lvl2pPr>
            <a:lvl3pPr>
              <a:defRPr sz="2400">
                <a:solidFill>
                  <a:schemeClr val="accent2"/>
                </a:solidFill>
              </a:defRPr>
            </a:lvl3pPr>
            <a:lvl4pPr>
              <a:defRPr sz="2000">
                <a:solidFill>
                  <a:schemeClr val="accent2"/>
                </a:solidFill>
              </a:defRPr>
            </a:lvl4pPr>
            <a:lvl5pPr>
              <a:defRPr sz="2000">
                <a:solidFill>
                  <a:schemeClr val="accent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defRPr>
            </a:lvl1pPr>
          </a:lstStyle>
          <a:p>
            <a:pPr>
              <a:defRPr/>
            </a:pPr>
            <a:fld id="{CCEEB7BB-7A69-409C-A819-0A0E5E2020DD}" type="datetimeFigureOut">
              <a:rPr lang="en-US"/>
              <a:pPr>
                <a:defRPr/>
              </a:pPr>
              <a:t>10/6/2025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defRPr>
            </a:lvl1pPr>
          </a:lstStyle>
          <a:p>
            <a:pPr>
              <a:defRPr/>
            </a:pPr>
            <a:fld id="{CD35E81F-6B92-4B34-BE72-A67566D3626B}" type="slidenum">
              <a:rPr lang="en-US"/>
              <a:pPr>
                <a:defRPr/>
              </a:pPr>
              <a:t>‹#›</a:t>
            </a:fld>
            <a:endParaRPr lang="en-US"/>
          </a:p>
        </p:txBody>
      </p:sp>
      <p:cxnSp>
        <p:nvCxnSpPr>
          <p:cNvPr id="8" name="Straight Connector 7">
            <a:extLst>
              <a:ext uri="{FF2B5EF4-FFF2-40B4-BE49-F238E27FC236}">
                <a16:creationId xmlns:a16="http://schemas.microsoft.com/office/drawing/2014/main" id="{7440E89C-51F7-4719-956C-40C92D1921F5}"/>
              </a:ext>
            </a:extLst>
          </p:cNvPr>
          <p:cNvCxnSpPr/>
          <p:nvPr userDrawn="1"/>
        </p:nvCxnSpPr>
        <p:spPr>
          <a:xfrm rot="5400000">
            <a:off x="-1588294" y="3028686"/>
            <a:ext cx="5507038" cy="2117"/>
          </a:xfrm>
          <a:prstGeom prst="line">
            <a:avLst/>
          </a:prstGeom>
          <a:ln w="12700" cap="flat" cmpd="sng" algn="ctr">
            <a:solidFill>
              <a:srgbClr val="8C189B"/>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67A91877-C3B3-42C1-ABA0-7F31162B508E}"/>
              </a:ext>
            </a:extLst>
          </p:cNvPr>
          <p:cNvSpPr txBox="1"/>
          <p:nvPr userDrawn="1"/>
        </p:nvSpPr>
        <p:spPr>
          <a:xfrm>
            <a:off x="594785" y="6300789"/>
            <a:ext cx="2592916" cy="122237"/>
          </a:xfrm>
          <a:prstGeom prst="rect">
            <a:avLst/>
          </a:prstGeom>
          <a:noFill/>
        </p:spPr>
        <p:txBody>
          <a:bodyPr lIns="0" tIns="0" rIns="0" bIns="0">
            <a:spAutoFit/>
          </a:bodyPr>
          <a:lstStyle/>
          <a:p>
            <a:pPr fontAlgn="auto">
              <a:spcBef>
                <a:spcPts val="0"/>
              </a:spcBef>
              <a:spcAft>
                <a:spcPts val="0"/>
              </a:spcAft>
              <a:defRPr/>
            </a:pPr>
            <a:r>
              <a:rPr lang="en-US" sz="800" cap="all">
                <a:solidFill>
                  <a:srgbClr val="8C189B"/>
                </a:solidFill>
                <a:latin typeface="Arial"/>
                <a:cs typeface="Arial"/>
              </a:rPr>
              <a:t>Scotland’s prosecution service</a:t>
            </a:r>
          </a:p>
        </p:txBody>
      </p:sp>
    </p:spTree>
    <p:extLst>
      <p:ext uri="{BB962C8B-B14F-4D97-AF65-F5344CB8AC3E}">
        <p14:creationId xmlns:p14="http://schemas.microsoft.com/office/powerpoint/2010/main" val="4947968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8"/>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71" indent="0" algn="ctr">
              <a:buNone/>
              <a:defRPr sz="2000"/>
            </a:lvl2pPr>
            <a:lvl3pPr marL="914342" indent="0" algn="ctr">
              <a:buNone/>
              <a:defRPr sz="1800"/>
            </a:lvl3pPr>
            <a:lvl4pPr marL="1371511" indent="0" algn="ctr">
              <a:buNone/>
              <a:defRPr sz="1600"/>
            </a:lvl4pPr>
            <a:lvl5pPr marL="1828681" indent="0" algn="ctr">
              <a:buNone/>
              <a:defRPr sz="1600"/>
            </a:lvl5pPr>
            <a:lvl6pPr marL="2285851" indent="0" algn="ctr">
              <a:buNone/>
              <a:defRPr sz="1600"/>
            </a:lvl6pPr>
            <a:lvl7pPr marL="2743022" indent="0" algn="ctr">
              <a:buNone/>
              <a:defRPr sz="1600"/>
            </a:lvl7pPr>
            <a:lvl8pPr marL="3200192" indent="0" algn="ctr">
              <a:buNone/>
              <a:defRPr sz="1600"/>
            </a:lvl8pPr>
            <a:lvl9pPr marL="3657362" indent="0" algn="ctr">
              <a:buNone/>
              <a:defRPr sz="1600"/>
            </a:lvl9pPr>
          </a:lstStyle>
          <a:p>
            <a:r>
              <a:rPr lang="en-US"/>
              <a:t>Click to edit Master subtitle style</a:t>
            </a:r>
          </a:p>
        </p:txBody>
      </p:sp>
    </p:spTree>
    <p:extLst>
      <p:ext uri="{BB962C8B-B14F-4D97-AF65-F5344CB8AC3E}">
        <p14:creationId xmlns:p14="http://schemas.microsoft.com/office/powerpoint/2010/main" val="3385578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8"/>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8"/>
            <a:ext cx="4114800" cy="365125"/>
          </a:xfrm>
          <a:prstGeom prst="rect">
            <a:avLst/>
          </a:prstGeom>
        </p:spPr>
        <p:txBody>
          <a:bodyPr/>
          <a:lstStyle/>
          <a:p>
            <a:r>
              <a:rPr lang="en-GB"/>
              <a:t>#SDSMACoP #SDSMACommunityof Practice #SupportforApprentices #wblapprenticeships</a:t>
            </a:r>
            <a:endParaRPr lang="en-US"/>
          </a:p>
        </p:txBody>
      </p:sp>
      <p:sp>
        <p:nvSpPr>
          <p:cNvPr id="6" name="Slide Number Placeholder 5"/>
          <p:cNvSpPr>
            <a:spLocks noGrp="1"/>
          </p:cNvSpPr>
          <p:nvPr>
            <p:ph type="sldNum" sz="quarter" idx="12"/>
          </p:nvPr>
        </p:nvSpPr>
        <p:spPr>
          <a:xfrm>
            <a:off x="8610600" y="6356358"/>
            <a:ext cx="2743200" cy="365125"/>
          </a:xfrm>
          <a:prstGeom prst="rect">
            <a:avLst/>
          </a:prstGeom>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73138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3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3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78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615718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71" indent="0">
              <a:buNone/>
              <a:defRPr sz="2800"/>
            </a:lvl2pPr>
            <a:lvl3pPr marL="914342" indent="0">
              <a:buNone/>
              <a:defRPr sz="2400"/>
            </a:lvl3pPr>
            <a:lvl4pPr marL="1371511" indent="0">
              <a:buNone/>
              <a:defRPr sz="2000"/>
            </a:lvl4pPr>
            <a:lvl5pPr marL="1828681" indent="0">
              <a:buNone/>
              <a:defRPr sz="2000"/>
            </a:lvl5pPr>
            <a:lvl6pPr marL="2285851" indent="0">
              <a:buNone/>
              <a:defRPr sz="2000"/>
            </a:lvl6pPr>
            <a:lvl7pPr marL="2743022" indent="0">
              <a:buNone/>
              <a:defRPr sz="2000"/>
            </a:lvl7pPr>
            <a:lvl8pPr marL="3200192" indent="0">
              <a:buNone/>
              <a:defRPr sz="2000"/>
            </a:lvl8pPr>
            <a:lvl9pPr marL="3657362"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71" indent="0">
              <a:buNone/>
              <a:defRPr sz="1400"/>
            </a:lvl2pPr>
            <a:lvl3pPr marL="914342" indent="0">
              <a:buNone/>
              <a:defRPr sz="1200"/>
            </a:lvl3pPr>
            <a:lvl4pPr marL="1371511" indent="0">
              <a:buNone/>
              <a:defRPr sz="1000"/>
            </a:lvl4pPr>
            <a:lvl5pPr marL="1828681" indent="0">
              <a:buNone/>
              <a:defRPr sz="1000"/>
            </a:lvl5pPr>
            <a:lvl6pPr marL="2285851" indent="0">
              <a:buNone/>
              <a:defRPr sz="1000"/>
            </a:lvl6pPr>
            <a:lvl7pPr marL="2743022" indent="0">
              <a:buNone/>
              <a:defRPr sz="1000"/>
            </a:lvl7pPr>
            <a:lvl8pPr marL="3200192" indent="0">
              <a:buNone/>
              <a:defRPr sz="1000"/>
            </a:lvl8pPr>
            <a:lvl9pPr marL="3657362" indent="0">
              <a:buNone/>
              <a:defRPr sz="1000"/>
            </a:lvl9pPr>
          </a:lstStyle>
          <a:p>
            <a:pPr lvl="0"/>
            <a:r>
              <a:rPr lang="en-US"/>
              <a:t>Click to edit Master text styles</a:t>
            </a:r>
          </a:p>
        </p:txBody>
      </p:sp>
    </p:spTree>
    <p:extLst>
      <p:ext uri="{BB962C8B-B14F-4D97-AF65-F5344CB8AC3E}">
        <p14:creationId xmlns:p14="http://schemas.microsoft.com/office/powerpoint/2010/main" val="9612153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732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GB"/>
              <a:t>#SDSMACoP #SDSMACommunityof Practice #SupportforApprentices #wblapprenticeships</a:t>
            </a:r>
            <a:endParaRPr lang="en-US"/>
          </a:p>
        </p:txBody>
      </p:sp>
      <p:sp>
        <p:nvSpPr>
          <p:cNvPr id="5" name="Slide Number Placeholder 4"/>
          <p:cNvSpPr>
            <a:spLocks noGrp="1"/>
          </p:cNvSpPr>
          <p:nvPr>
            <p:ph type="sldNum" sz="quarter" idx="12"/>
          </p:nvPr>
        </p:nvSpPr>
        <p:spPr/>
        <p:txBody>
          <a:bodyPr/>
          <a:lstStyle/>
          <a:p>
            <a:fld id="{36ECA9F8-30CB-5A4F-9E23-C367792DA992}" type="slidenum">
              <a:rPr lang="en-US" smtClean="0"/>
              <a:t>‹#›</a:t>
            </a:fld>
            <a:endParaRPr lang="en-US"/>
          </a:p>
        </p:txBody>
      </p:sp>
    </p:spTree>
    <p:extLst>
      <p:ext uri="{BB962C8B-B14F-4D97-AF65-F5344CB8AC3E}">
        <p14:creationId xmlns:p14="http://schemas.microsoft.com/office/powerpoint/2010/main" val="16247452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38200" y="3169772"/>
            <a:ext cx="10515600" cy="3110746"/>
          </a:xfrm>
          <a:prstGeom prst="rect">
            <a:avLst/>
          </a:prstGeom>
        </p:spPr>
        <p:txBody>
          <a:bodyPr/>
          <a:lstStyle>
            <a:lvl1pPr>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42920321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QA WEB and TELEPHON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5136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DARK BACKGROUN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760"/>
            <a:ext cx="10515600" cy="1325880"/>
          </a:xfrm>
          <a:prstGeom prst="rect">
            <a:avLst/>
          </a:prstGeom>
        </p:spPr>
        <p:txBody>
          <a:bodyPr/>
          <a:lstStyle>
            <a:lvl1pPr>
              <a:defRPr sz="4800" b="1">
                <a:solidFill>
                  <a:schemeClr val="bg1"/>
                </a:solidFill>
              </a:defRPr>
            </a:lvl1pPr>
          </a:lstStyle>
          <a:p>
            <a:r>
              <a:rPr lang="en-US"/>
              <a:t>Click to edit Master title style</a:t>
            </a:r>
            <a:endParaRPr lang="en-GB"/>
          </a:p>
        </p:txBody>
      </p:sp>
      <p:sp>
        <p:nvSpPr>
          <p:cNvPr id="8" name="Text Placeholder 7"/>
          <p:cNvSpPr>
            <a:spLocks noGrp="1"/>
          </p:cNvSpPr>
          <p:nvPr>
            <p:ph type="body" sz="quarter" idx="10" hasCustomPrompt="1"/>
          </p:nvPr>
        </p:nvSpPr>
        <p:spPr>
          <a:xfrm>
            <a:off x="838200" y="1691641"/>
            <a:ext cx="10515600" cy="3613469"/>
          </a:xfrm>
          <a:prstGeom prst="rect">
            <a:avLst/>
          </a:prstGeom>
        </p:spPr>
        <p:txBody>
          <a:bodyPr/>
          <a:lstStyle>
            <a:lvl1pPr>
              <a:defRPr sz="3200">
                <a:solidFill>
                  <a:schemeClr val="bg1"/>
                </a:solidFill>
              </a:defRPr>
            </a:lvl1pPr>
            <a:lvl2pPr>
              <a:defRPr sz="2668">
                <a:solidFill>
                  <a:schemeClr val="bg1"/>
                </a:solidFill>
              </a:defRPr>
            </a:lvl2pPr>
            <a:lvl3pPr>
              <a:defRPr sz="2400">
                <a:solidFill>
                  <a:schemeClr val="bg1"/>
                </a:solidFill>
              </a:defRPr>
            </a:lvl3pPr>
            <a:lvl4pPr>
              <a:defRPr sz="2132">
                <a:solidFill>
                  <a:schemeClr val="bg1"/>
                </a:solidFill>
              </a:defRPr>
            </a:lvl4pPr>
            <a:lvl5pPr>
              <a:defRPr sz="1867">
                <a:solidFill>
                  <a:schemeClr val="bg1"/>
                </a:solidFill>
              </a:defRPr>
            </a:lvl5p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28395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GB"/>
              <a:t>#SDSMACoP #SDSMACommunityof Practice #SupportforApprentices #wblapprenticeships</a:t>
            </a:r>
            <a:endParaRPr lang="en-US"/>
          </a:p>
        </p:txBody>
      </p:sp>
      <p:sp>
        <p:nvSpPr>
          <p:cNvPr id="4" name="Slide Number Placeholder 3"/>
          <p:cNvSpPr>
            <a:spLocks noGrp="1"/>
          </p:cNvSpPr>
          <p:nvPr>
            <p:ph type="sldNum" sz="quarter" idx="12"/>
          </p:nvPr>
        </p:nvSpPr>
        <p:spPr/>
        <p:txBody>
          <a:bodyPr/>
          <a:lstStyle/>
          <a:p>
            <a:fld id="{36ECA9F8-30CB-5A4F-9E23-C367792DA992}" type="slidenum">
              <a:rPr lang="en-US" smtClean="0"/>
              <a:t>‹#›</a:t>
            </a:fld>
            <a:endParaRPr lang="en-US"/>
          </a:p>
        </p:txBody>
      </p:sp>
    </p:spTree>
    <p:extLst>
      <p:ext uri="{BB962C8B-B14F-4D97-AF65-F5344CB8AC3E}">
        <p14:creationId xmlns:p14="http://schemas.microsoft.com/office/powerpoint/2010/main" val="878617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GB"/>
              <a:t>#SDSMACoP #SDSMACommunityof Practice #SupportforApprentices #wblapprenticeships</a:t>
            </a:r>
            <a:endParaRPr lang="en-US"/>
          </a:p>
        </p:txBody>
      </p:sp>
      <p:sp>
        <p:nvSpPr>
          <p:cNvPr id="7" name="Slide Number Placeholder 6"/>
          <p:cNvSpPr>
            <a:spLocks noGrp="1"/>
          </p:cNvSpPr>
          <p:nvPr>
            <p:ph type="sldNum" sz="quarter" idx="12"/>
          </p:nvPr>
        </p:nvSpPr>
        <p:spPr/>
        <p:txBody>
          <a:bodyPr/>
          <a:lstStyle/>
          <a:p>
            <a:fld id="{36ECA9F8-30CB-5A4F-9E23-C367792DA992}" type="slidenum">
              <a:rPr lang="en-US" smtClean="0"/>
              <a:t>‹#›</a:t>
            </a:fld>
            <a:endParaRPr lang="en-US"/>
          </a:p>
        </p:txBody>
      </p:sp>
    </p:spTree>
    <p:extLst>
      <p:ext uri="{BB962C8B-B14F-4D97-AF65-F5344CB8AC3E}">
        <p14:creationId xmlns:p14="http://schemas.microsoft.com/office/powerpoint/2010/main" val="4185993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GB"/>
              <a:t>#SDSMACoP #SDSMACommunityof Practice #SupportforApprentices #wblapprenticeships</a:t>
            </a:r>
            <a:endParaRPr lang="en-US"/>
          </a:p>
        </p:txBody>
      </p:sp>
      <p:sp>
        <p:nvSpPr>
          <p:cNvPr id="6" name="Slide Number Placeholder 5"/>
          <p:cNvSpPr>
            <a:spLocks noGrp="1"/>
          </p:cNvSpPr>
          <p:nvPr>
            <p:ph type="sldNum" sz="quarter" idx="12"/>
          </p:nvPr>
        </p:nvSpPr>
        <p:spPr/>
        <p:txBody>
          <a:bodyPr/>
          <a:lstStyle/>
          <a:p>
            <a:fld id="{36ECA9F8-30CB-5A4F-9E23-C367792DA992}" type="slidenum">
              <a:rPr lang="en-US" smtClean="0"/>
              <a:t>‹#›</a:t>
            </a:fld>
            <a:endParaRPr lang="en-US"/>
          </a:p>
        </p:txBody>
      </p:sp>
    </p:spTree>
    <p:extLst>
      <p:ext uri="{BB962C8B-B14F-4D97-AF65-F5344CB8AC3E}">
        <p14:creationId xmlns:p14="http://schemas.microsoft.com/office/powerpoint/2010/main" val="543342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6C510D5-B714-03AA-8D41-B02F75638A3C}"/>
              </a:ext>
            </a:extLst>
          </p:cNvPr>
          <p:cNvSpPr>
            <a:spLocks noGrp="1"/>
          </p:cNvSpPr>
          <p:nvPr>
            <p:ph type="title" hasCustomPrompt="1"/>
          </p:nvPr>
        </p:nvSpPr>
        <p:spPr>
          <a:xfrm>
            <a:off x="719231" y="707206"/>
            <a:ext cx="10751950" cy="701731"/>
          </a:xfrm>
        </p:spPr>
        <p:txBody>
          <a:bodyPr anchor="t">
            <a:spAutoFit/>
          </a:bodyPr>
          <a:lstStyle>
            <a:lvl1pPr>
              <a:defRPr>
                <a:solidFill>
                  <a:schemeClr val="accent1"/>
                </a:solidFill>
              </a:defRPr>
            </a:lvl1pPr>
          </a:lstStyle>
          <a:p>
            <a:r>
              <a:rPr lang="en-GB"/>
              <a:t>Agenda </a:t>
            </a:r>
          </a:p>
        </p:txBody>
      </p:sp>
      <p:sp>
        <p:nvSpPr>
          <p:cNvPr id="7" name="Text Placeholder 2">
            <a:extLst>
              <a:ext uri="{FF2B5EF4-FFF2-40B4-BE49-F238E27FC236}">
                <a16:creationId xmlns:a16="http://schemas.microsoft.com/office/drawing/2014/main" id="{7649D9E0-A487-90BE-B50F-7ABB008D1941}"/>
              </a:ext>
            </a:extLst>
          </p:cNvPr>
          <p:cNvSpPr>
            <a:spLocks noGrp="1"/>
          </p:cNvSpPr>
          <p:nvPr>
            <p:ph type="body" sz="quarter" idx="13"/>
          </p:nvPr>
        </p:nvSpPr>
        <p:spPr>
          <a:xfrm>
            <a:off x="719232" y="2073275"/>
            <a:ext cx="10127391" cy="4064000"/>
          </a:xfrm>
        </p:spPr>
        <p:txBody>
          <a:bodyPr/>
          <a:lstStyle/>
          <a:p>
            <a:r>
              <a:rPr lang="en-GB"/>
              <a:t>Insert text here</a:t>
            </a:r>
          </a:p>
        </p:txBody>
      </p:sp>
      <p:sp>
        <p:nvSpPr>
          <p:cNvPr id="8" name="Slide Number Placeholder 3">
            <a:extLst>
              <a:ext uri="{FF2B5EF4-FFF2-40B4-BE49-F238E27FC236}">
                <a16:creationId xmlns:a16="http://schemas.microsoft.com/office/drawing/2014/main" id="{5676A470-D7D3-172B-8D89-5A24B9F4892E}"/>
              </a:ext>
            </a:extLst>
          </p:cNvPr>
          <p:cNvSpPr>
            <a:spLocks noGrp="1"/>
          </p:cNvSpPr>
          <p:nvPr>
            <p:ph type="sldNum" sz="quarter" idx="12"/>
          </p:nvPr>
        </p:nvSpPr>
        <p:spPr>
          <a:xfrm>
            <a:off x="8727981" y="6356352"/>
            <a:ext cx="2743200" cy="365125"/>
          </a:xfrm>
        </p:spPr>
        <p:txBody>
          <a:bodyPr/>
          <a:lstStyle/>
          <a:p>
            <a:fld id="{36ECA9F8-30CB-5A4F-9E23-C367792DA992}" type="slidenum">
              <a:rPr lang="en-US" smtClean="0"/>
              <a:t>‹#›</a:t>
            </a:fld>
            <a:endParaRPr lang="en-US"/>
          </a:p>
        </p:txBody>
      </p:sp>
    </p:spTree>
    <p:extLst>
      <p:ext uri="{BB962C8B-B14F-4D97-AF65-F5344CB8AC3E}">
        <p14:creationId xmlns:p14="http://schemas.microsoft.com/office/powerpoint/2010/main" val="2667678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ver Slide 01">
    <p:spTree>
      <p:nvGrpSpPr>
        <p:cNvPr id="1" name=""/>
        <p:cNvGrpSpPr/>
        <p:nvPr/>
      </p:nvGrpSpPr>
      <p:grpSpPr>
        <a:xfrm>
          <a:off x="0" y="0"/>
          <a:ext cx="0" cy="0"/>
          <a:chOff x="0" y="0"/>
          <a:chExt cx="0" cy="0"/>
        </a:xfrm>
      </p:grpSpPr>
      <p:sp>
        <p:nvSpPr>
          <p:cNvPr id="4" name="White rectangle">
            <a:extLst>
              <a:ext uri="{FF2B5EF4-FFF2-40B4-BE49-F238E27FC236}">
                <a16:creationId xmlns:a16="http://schemas.microsoft.com/office/drawing/2014/main" id="{0C6F1631-60B6-B749-F234-DE3BFE520451}"/>
              </a:ext>
            </a:extLst>
          </p:cNvPr>
          <p:cNvSpPr>
            <a:spLocks noGrp="1" noRot="1" noMove="1" noResize="1" noEditPoints="1" noAdjustHandles="1" noChangeArrowheads="1" noChangeShapeType="1"/>
          </p:cNvSpPr>
          <p:nvPr userDrawn="1"/>
        </p:nvSpPr>
        <p:spPr>
          <a:xfrm>
            <a:off x="1"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2" name="Teal rectangle">
            <a:extLst>
              <a:ext uri="{FF2B5EF4-FFF2-40B4-BE49-F238E27FC236}">
                <a16:creationId xmlns:a16="http://schemas.microsoft.com/office/drawing/2014/main" id="{207073A6-6A06-81E3-3539-D3123186731F}"/>
              </a:ext>
            </a:extLst>
          </p:cNvPr>
          <p:cNvSpPr>
            <a:spLocks noGrp="1" noRot="1" noMove="1" noResize="1" noEditPoints="1" noAdjustHandles="1" noChangeArrowheads="1" noChangeShapeType="1"/>
          </p:cNvSpPr>
          <p:nvPr userDrawn="1"/>
        </p:nvSpPr>
        <p:spPr>
          <a:xfrm>
            <a:off x="208844" y="218245"/>
            <a:ext cx="11774314" cy="6421517"/>
          </a:xfrm>
          <a:custGeom>
            <a:avLst/>
            <a:gdLst/>
            <a:ahLst/>
            <a:cxnLst/>
            <a:rect l="l" t="t" r="r" b="b"/>
            <a:pathLst>
              <a:path w="11734800" h="6400800">
                <a:moveTo>
                  <a:pt x="11734495" y="0"/>
                </a:moveTo>
                <a:lnTo>
                  <a:pt x="0" y="0"/>
                </a:lnTo>
                <a:lnTo>
                  <a:pt x="0" y="6400800"/>
                </a:lnTo>
                <a:lnTo>
                  <a:pt x="11734495" y="6400800"/>
                </a:lnTo>
                <a:lnTo>
                  <a:pt x="11734495" y="0"/>
                </a:lnTo>
                <a:close/>
              </a:path>
            </a:pathLst>
          </a:custGeom>
          <a:solidFill>
            <a:srgbClr val="005F71"/>
          </a:solidFill>
        </p:spPr>
        <p:txBody>
          <a:bodyPr wrap="square" lIns="0" tIns="0" rIns="0" bIns="0" rtlCol="0"/>
          <a:lstStyle/>
          <a:p>
            <a:endParaRPr sz="900"/>
          </a:p>
        </p:txBody>
      </p:sp>
      <p:pic>
        <p:nvPicPr>
          <p:cNvPr id="3" name="SDS Logo reverse">
            <a:extLst>
              <a:ext uri="{FF2B5EF4-FFF2-40B4-BE49-F238E27FC236}">
                <a16:creationId xmlns:a16="http://schemas.microsoft.com/office/drawing/2014/main" id="{D0354AEE-057C-75A1-B559-88C6797319CD}"/>
              </a:ext>
            </a:extLst>
          </p:cNvPr>
          <p:cNvPicPr>
            <a:picLocks noGrp="1" noRot="1" noMove="1" noResize="1" noEditPoints="1" noAdjustHandles="1" noChangeArrowheads="1" noChangeShapeType="1" noCrop="1"/>
          </p:cNvPicPr>
          <p:nvPr userDrawn="1"/>
        </p:nvPicPr>
        <p:blipFill>
          <a:blip r:embed="rId2" cstate="print"/>
          <a:stretch>
            <a:fillRect/>
          </a:stretch>
        </p:blipFill>
        <p:spPr>
          <a:xfrm>
            <a:off x="719184" y="719139"/>
            <a:ext cx="1781150" cy="1150386"/>
          </a:xfrm>
          <a:prstGeom prst="rect">
            <a:avLst/>
          </a:prstGeom>
        </p:spPr>
      </p:pic>
      <p:sp>
        <p:nvSpPr>
          <p:cNvPr id="21" name="Presenter / Month / Year">
            <a:extLst>
              <a:ext uri="{FF2B5EF4-FFF2-40B4-BE49-F238E27FC236}">
                <a16:creationId xmlns:a16="http://schemas.microsoft.com/office/drawing/2014/main" id="{E98918D9-E9BC-4A62-8178-E73B9FB73496}"/>
              </a:ext>
            </a:extLst>
          </p:cNvPr>
          <p:cNvSpPr>
            <a:spLocks noGrp="1"/>
          </p:cNvSpPr>
          <p:nvPr>
            <p:ph type="body" sz="quarter" idx="14" hasCustomPrompt="1"/>
          </p:nvPr>
        </p:nvSpPr>
        <p:spPr>
          <a:xfrm>
            <a:off x="719184" y="5459415"/>
            <a:ext cx="10752044" cy="1195388"/>
          </a:xfrm>
        </p:spPr>
        <p:txBody>
          <a:bodyPr>
            <a:normAutofit/>
          </a:bodyPr>
          <a:lstStyle>
            <a:lvl1pPr marL="0" indent="0">
              <a:buFontTx/>
              <a:buNone/>
              <a:defRPr sz="2000">
                <a:solidFill>
                  <a:schemeClr val="bg1"/>
                </a:solidFill>
              </a:defRPr>
            </a:lvl1pPr>
          </a:lstStyle>
          <a:p>
            <a:pPr lvl="0"/>
            <a:r>
              <a:rPr lang="en-GB"/>
              <a:t>[Presenter]</a:t>
            </a:r>
          </a:p>
          <a:p>
            <a:pPr lvl="0"/>
            <a:r>
              <a:rPr lang="en-GB"/>
              <a:t>[Month/Year]</a:t>
            </a:r>
          </a:p>
        </p:txBody>
      </p:sp>
      <p:sp>
        <p:nvSpPr>
          <p:cNvPr id="12" name="Your subtitle">
            <a:extLst>
              <a:ext uri="{FF2B5EF4-FFF2-40B4-BE49-F238E27FC236}">
                <a16:creationId xmlns:a16="http://schemas.microsoft.com/office/drawing/2014/main" id="{6F96C88D-B69A-D2C8-2158-2EDECB23A82C}"/>
              </a:ext>
            </a:extLst>
          </p:cNvPr>
          <p:cNvSpPr>
            <a:spLocks noGrp="1"/>
          </p:cNvSpPr>
          <p:nvPr>
            <p:ph type="body" sz="quarter" idx="13" hasCustomPrompt="1"/>
          </p:nvPr>
        </p:nvSpPr>
        <p:spPr>
          <a:xfrm>
            <a:off x="719184" y="4035288"/>
            <a:ext cx="10752044" cy="750955"/>
          </a:xfrm>
        </p:spPr>
        <p:txBody>
          <a:bodyPr>
            <a:normAutofit/>
          </a:bodyPr>
          <a:lstStyle>
            <a:lvl1pPr marL="0" indent="0">
              <a:buFontTx/>
              <a:buNone/>
              <a:defRPr sz="2700">
                <a:solidFill>
                  <a:schemeClr val="bg1"/>
                </a:solidFill>
              </a:defRPr>
            </a:lvl1pPr>
            <a:lvl2pPr marL="457177" indent="0">
              <a:buFontTx/>
              <a:buNone/>
              <a:defRPr/>
            </a:lvl2pPr>
            <a:lvl3pPr marL="914355" indent="0">
              <a:buFontTx/>
              <a:buNone/>
              <a:defRPr/>
            </a:lvl3pPr>
            <a:lvl4pPr marL="1371532" indent="0">
              <a:buFontTx/>
              <a:buNone/>
              <a:defRPr/>
            </a:lvl4pPr>
            <a:lvl5pPr marL="1828709" indent="0">
              <a:buFontTx/>
              <a:buNone/>
              <a:defRPr/>
            </a:lvl5pPr>
          </a:lstStyle>
          <a:p>
            <a:pPr lvl="0"/>
            <a:r>
              <a:rPr lang="en-US"/>
              <a:t>[Subtitle]</a:t>
            </a:r>
            <a:endParaRPr lang="en-GB"/>
          </a:p>
        </p:txBody>
      </p:sp>
      <p:sp>
        <p:nvSpPr>
          <p:cNvPr id="19" name="Your title">
            <a:extLst>
              <a:ext uri="{FF2B5EF4-FFF2-40B4-BE49-F238E27FC236}">
                <a16:creationId xmlns:a16="http://schemas.microsoft.com/office/drawing/2014/main" id="{D79FCB60-E622-950C-A39C-7A83AA750E14}"/>
              </a:ext>
            </a:extLst>
          </p:cNvPr>
          <p:cNvSpPr>
            <a:spLocks noGrp="1"/>
          </p:cNvSpPr>
          <p:nvPr>
            <p:ph type="title" hasCustomPrompt="1"/>
          </p:nvPr>
        </p:nvSpPr>
        <p:spPr>
          <a:xfrm>
            <a:off x="719184" y="2586832"/>
            <a:ext cx="10752044" cy="1325563"/>
          </a:xfrm>
        </p:spPr>
        <p:txBody>
          <a:bodyPr anchor="t"/>
          <a:lstStyle>
            <a:lvl1pPr>
              <a:defRPr>
                <a:solidFill>
                  <a:schemeClr val="bg1"/>
                </a:solidFill>
              </a:defRPr>
            </a:lvl1pPr>
          </a:lstStyle>
          <a:p>
            <a:r>
              <a:rPr lang="en-US"/>
              <a:t>[Title]</a:t>
            </a:r>
            <a:endParaRPr lang="en-GB"/>
          </a:p>
        </p:txBody>
      </p:sp>
    </p:spTree>
    <p:extLst>
      <p:ext uri="{BB962C8B-B14F-4D97-AF65-F5344CB8AC3E}">
        <p14:creationId xmlns:p14="http://schemas.microsoft.com/office/powerpoint/2010/main" val="2007284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ver Slide 04_Full Cover Image">
    <p:spTree>
      <p:nvGrpSpPr>
        <p:cNvPr id="1" name=""/>
        <p:cNvGrpSpPr/>
        <p:nvPr/>
      </p:nvGrpSpPr>
      <p:grpSpPr>
        <a:xfrm>
          <a:off x="0" y="0"/>
          <a:ext cx="0" cy="0"/>
          <a:chOff x="0" y="0"/>
          <a:chExt cx="0" cy="0"/>
        </a:xfrm>
      </p:grpSpPr>
      <p:sp>
        <p:nvSpPr>
          <p:cNvPr id="14" name="White rectangle">
            <a:extLst>
              <a:ext uri="{FF2B5EF4-FFF2-40B4-BE49-F238E27FC236}">
                <a16:creationId xmlns:a16="http://schemas.microsoft.com/office/drawing/2014/main" id="{735A35B5-A66B-BBE1-CE14-9B8ADEC4C3ED}"/>
              </a:ext>
            </a:extLst>
          </p:cNvPr>
          <p:cNvSpPr>
            <a:spLocks noGrp="1" noRot="1" noMove="1" noResize="1" noEditPoints="1" noAdjustHandles="1" noChangeArrowheads="1" noChangeShapeType="1"/>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6" name="Picture Placeholder 5">
            <a:extLst>
              <a:ext uri="{FF2B5EF4-FFF2-40B4-BE49-F238E27FC236}">
                <a16:creationId xmlns:a16="http://schemas.microsoft.com/office/drawing/2014/main" id="{6875918E-E916-69C0-DA30-35A1A04BDDA2}"/>
              </a:ext>
            </a:extLst>
          </p:cNvPr>
          <p:cNvSpPr>
            <a:spLocks noGrp="1"/>
          </p:cNvSpPr>
          <p:nvPr>
            <p:ph type="pic" sz="quarter" idx="10"/>
          </p:nvPr>
        </p:nvSpPr>
        <p:spPr>
          <a:xfrm>
            <a:off x="1" y="0"/>
            <a:ext cx="12192000" cy="6858000"/>
          </a:xfrm>
          <a:ln>
            <a:noFill/>
          </a:ln>
        </p:spPr>
        <p:txBody>
          <a:bodyPr/>
          <a:lstStyle/>
          <a:p>
            <a:endParaRPr lang="en-GB"/>
          </a:p>
        </p:txBody>
      </p:sp>
      <p:sp>
        <p:nvSpPr>
          <p:cNvPr id="7" name="Teal banner">
            <a:extLst>
              <a:ext uri="{FF2B5EF4-FFF2-40B4-BE49-F238E27FC236}">
                <a16:creationId xmlns:a16="http://schemas.microsoft.com/office/drawing/2014/main" id="{148E5EFF-ADA5-4FB7-8580-82CA10E58D27}"/>
              </a:ext>
            </a:extLst>
          </p:cNvPr>
          <p:cNvSpPr/>
          <p:nvPr userDrawn="1"/>
        </p:nvSpPr>
        <p:spPr>
          <a:xfrm>
            <a:off x="718393" y="4589464"/>
            <a:ext cx="10752791" cy="2035105"/>
          </a:xfrm>
          <a:custGeom>
            <a:avLst/>
            <a:gdLst/>
            <a:ahLst/>
            <a:cxnLst/>
            <a:rect l="l" t="t" r="r" b="b"/>
            <a:pathLst>
              <a:path w="11734800" h="6400800">
                <a:moveTo>
                  <a:pt x="11734495" y="0"/>
                </a:moveTo>
                <a:lnTo>
                  <a:pt x="0" y="0"/>
                </a:lnTo>
                <a:lnTo>
                  <a:pt x="0" y="6400800"/>
                </a:lnTo>
                <a:lnTo>
                  <a:pt x="11734495" y="6400800"/>
                </a:lnTo>
                <a:lnTo>
                  <a:pt x="11734495" y="0"/>
                </a:lnTo>
                <a:close/>
              </a:path>
            </a:pathLst>
          </a:custGeom>
          <a:solidFill>
            <a:srgbClr val="005F71"/>
          </a:solidFill>
        </p:spPr>
        <p:txBody>
          <a:bodyPr wrap="square" lIns="0" tIns="0" rIns="0" bIns="0" rtlCol="0"/>
          <a:lstStyle/>
          <a:p>
            <a:endParaRPr sz="900"/>
          </a:p>
        </p:txBody>
      </p:sp>
      <p:sp>
        <p:nvSpPr>
          <p:cNvPr id="12" name="Your subtitle">
            <a:extLst>
              <a:ext uri="{FF2B5EF4-FFF2-40B4-BE49-F238E27FC236}">
                <a16:creationId xmlns:a16="http://schemas.microsoft.com/office/drawing/2014/main" id="{AB8DAC87-DCE9-006C-547D-FC875235798B}"/>
              </a:ext>
            </a:extLst>
          </p:cNvPr>
          <p:cNvSpPr>
            <a:spLocks noGrp="1"/>
          </p:cNvSpPr>
          <p:nvPr>
            <p:ph type="body" sz="quarter" idx="13" hasCustomPrompt="1"/>
          </p:nvPr>
        </p:nvSpPr>
        <p:spPr>
          <a:xfrm>
            <a:off x="900183" y="5837895"/>
            <a:ext cx="10752044" cy="750955"/>
          </a:xfrm>
        </p:spPr>
        <p:txBody>
          <a:bodyPr>
            <a:normAutofit/>
          </a:bodyPr>
          <a:lstStyle>
            <a:lvl1pPr marL="0" indent="0">
              <a:buFontTx/>
              <a:buNone/>
              <a:defRPr sz="2700">
                <a:solidFill>
                  <a:schemeClr val="bg1"/>
                </a:solidFill>
              </a:defRPr>
            </a:lvl1pPr>
            <a:lvl2pPr marL="457177" indent="0">
              <a:buFontTx/>
              <a:buNone/>
              <a:defRPr/>
            </a:lvl2pPr>
            <a:lvl3pPr marL="914355" indent="0">
              <a:buFontTx/>
              <a:buNone/>
              <a:defRPr/>
            </a:lvl3pPr>
            <a:lvl4pPr marL="1371532" indent="0">
              <a:buFontTx/>
              <a:buNone/>
              <a:defRPr/>
            </a:lvl4pPr>
            <a:lvl5pPr marL="1828709" indent="0">
              <a:buFontTx/>
              <a:buNone/>
              <a:defRPr/>
            </a:lvl5pPr>
          </a:lstStyle>
          <a:p>
            <a:pPr lvl="0"/>
            <a:r>
              <a:rPr lang="en-US"/>
              <a:t>[Subtitle]</a:t>
            </a:r>
            <a:endParaRPr lang="en-GB"/>
          </a:p>
        </p:txBody>
      </p:sp>
      <p:sp>
        <p:nvSpPr>
          <p:cNvPr id="13" name="Your title">
            <a:extLst>
              <a:ext uri="{FF2B5EF4-FFF2-40B4-BE49-F238E27FC236}">
                <a16:creationId xmlns:a16="http://schemas.microsoft.com/office/drawing/2014/main" id="{FA861BD8-845D-2338-8A43-2EE6EBE5665C}"/>
              </a:ext>
            </a:extLst>
          </p:cNvPr>
          <p:cNvSpPr>
            <a:spLocks noGrp="1"/>
          </p:cNvSpPr>
          <p:nvPr>
            <p:ph type="title" hasCustomPrompt="1"/>
          </p:nvPr>
        </p:nvSpPr>
        <p:spPr>
          <a:xfrm>
            <a:off x="900183" y="4875213"/>
            <a:ext cx="10752044" cy="869950"/>
          </a:xfrm>
        </p:spPr>
        <p:txBody>
          <a:bodyPr/>
          <a:lstStyle>
            <a:lvl1pPr>
              <a:defRPr>
                <a:solidFill>
                  <a:schemeClr val="bg1"/>
                </a:solidFill>
              </a:defRPr>
            </a:lvl1pPr>
          </a:lstStyle>
          <a:p>
            <a:r>
              <a:rPr lang="en-US"/>
              <a:t>[Title]</a:t>
            </a:r>
            <a:endParaRPr lang="en-GB"/>
          </a:p>
        </p:txBody>
      </p:sp>
      <p:pic>
        <p:nvPicPr>
          <p:cNvPr id="16" name="SDS logo" descr="A picture containing text&#10;&#10;Description automatically generated">
            <a:extLst>
              <a:ext uri="{FF2B5EF4-FFF2-40B4-BE49-F238E27FC236}">
                <a16:creationId xmlns:a16="http://schemas.microsoft.com/office/drawing/2014/main" id="{32D22669-C648-C778-45D2-BFEE2F199076}"/>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718391" y="728704"/>
            <a:ext cx="1812488" cy="1170626"/>
          </a:xfrm>
          <a:prstGeom prst="rect">
            <a:avLst/>
          </a:prstGeom>
        </p:spPr>
      </p:pic>
    </p:spTree>
    <p:extLst>
      <p:ext uri="{BB962C8B-B14F-4D97-AF65-F5344CB8AC3E}">
        <p14:creationId xmlns:p14="http://schemas.microsoft.com/office/powerpoint/2010/main" val="592881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81037"/>
            <a:ext cx="10515600" cy="100965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#SDSMACoP #SDSMACommunityof Practice #SupportforApprentices #wblapprenticeships</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ECA9F8-30CB-5A4F-9E23-C367792DA992}" type="slidenum">
              <a:rPr lang="en-US" smtClean="0"/>
              <a:t>‹#›</a:t>
            </a:fld>
            <a:endParaRPr lang="en-US"/>
          </a:p>
        </p:txBody>
      </p:sp>
      <p:grpSp>
        <p:nvGrpSpPr>
          <p:cNvPr id="7" name="Top colour banner">
            <a:extLst>
              <a:ext uri="{FF2B5EF4-FFF2-40B4-BE49-F238E27FC236}">
                <a16:creationId xmlns:a16="http://schemas.microsoft.com/office/drawing/2014/main" id="{FA26A918-811D-AABA-A506-F58B81EC556D}"/>
              </a:ext>
            </a:extLst>
          </p:cNvPr>
          <p:cNvGrpSpPr/>
          <p:nvPr userDrawn="1"/>
        </p:nvGrpSpPr>
        <p:grpSpPr>
          <a:xfrm>
            <a:off x="1" y="2"/>
            <a:ext cx="12192000" cy="365126"/>
            <a:chOff x="0" y="0"/>
            <a:chExt cx="24380824" cy="730251"/>
          </a:xfrm>
        </p:grpSpPr>
        <p:sp>
          <p:nvSpPr>
            <p:cNvPr id="8" name="Teal banner">
              <a:extLst>
                <a:ext uri="{FF2B5EF4-FFF2-40B4-BE49-F238E27FC236}">
                  <a16:creationId xmlns:a16="http://schemas.microsoft.com/office/drawing/2014/main" id="{35859449-A411-073B-8727-8C1A276E35E0}"/>
                </a:ext>
              </a:extLst>
            </p:cNvPr>
            <p:cNvSpPr/>
            <p:nvPr/>
          </p:nvSpPr>
          <p:spPr>
            <a:xfrm>
              <a:off x="0" y="1"/>
              <a:ext cx="21596350" cy="730250"/>
            </a:xfrm>
            <a:prstGeom prst="rect">
              <a:avLst/>
            </a:prstGeom>
            <a:solidFill>
              <a:srgbClr val="005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Blue banner">
              <a:extLst>
                <a:ext uri="{FF2B5EF4-FFF2-40B4-BE49-F238E27FC236}">
                  <a16:creationId xmlns:a16="http://schemas.microsoft.com/office/drawing/2014/main" id="{8792FC3B-18A4-ADFF-B18C-AA5474B27049}"/>
                </a:ext>
              </a:extLst>
            </p:cNvPr>
            <p:cNvSpPr/>
            <p:nvPr/>
          </p:nvSpPr>
          <p:spPr>
            <a:xfrm>
              <a:off x="21596349" y="0"/>
              <a:ext cx="2784475" cy="730249"/>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Tree>
    <p:extLst>
      <p:ext uri="{BB962C8B-B14F-4D97-AF65-F5344CB8AC3E}">
        <p14:creationId xmlns:p14="http://schemas.microsoft.com/office/powerpoint/2010/main" val="195735782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3" r:id="rId9"/>
    <p:sldLayoutId id="2147483674" r:id="rId10"/>
    <p:sldLayoutId id="2147483676" r:id="rId11"/>
    <p:sldLayoutId id="2147483677" r:id="rId12"/>
    <p:sldLayoutId id="2147483678" r:id="rId13"/>
    <p:sldLayoutId id="2147483679"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53">
          <p15:clr>
            <a:srgbClr val="F26B43"/>
          </p15:clr>
        </p15:guide>
        <p15:guide id="4" pos="876">
          <p15:clr>
            <a:srgbClr val="F26B43"/>
          </p15:clr>
        </p15:guide>
        <p15:guide id="5" pos="1300">
          <p15:clr>
            <a:srgbClr val="F26B43"/>
          </p15:clr>
        </p15:guide>
        <p15:guide id="6" pos="1723">
          <p15:clr>
            <a:srgbClr val="F26B43"/>
          </p15:clr>
        </p15:guide>
        <p15:guide id="7" pos="2147">
          <p15:clr>
            <a:srgbClr val="F26B43"/>
          </p15:clr>
        </p15:guide>
        <p15:guide id="8" pos="2571">
          <p15:clr>
            <a:srgbClr val="F26B43"/>
          </p15:clr>
        </p15:guide>
        <p15:guide id="9" pos="2994">
          <p15:clr>
            <a:srgbClr val="F26B43"/>
          </p15:clr>
        </p15:guide>
        <p15:guide id="10" pos="3417">
          <p15:clr>
            <a:srgbClr val="F26B43"/>
          </p15:clr>
        </p15:guide>
        <p15:guide id="11" pos="3840">
          <p15:clr>
            <a:srgbClr val="F26B43"/>
          </p15:clr>
        </p15:guide>
        <p15:guide id="12" pos="4263">
          <p15:clr>
            <a:srgbClr val="F26B43"/>
          </p15:clr>
        </p15:guide>
        <p15:guide id="13" pos="4686">
          <p15:clr>
            <a:srgbClr val="F26B43"/>
          </p15:clr>
        </p15:guide>
        <p15:guide id="14" pos="5109">
          <p15:clr>
            <a:srgbClr val="F26B43"/>
          </p15:clr>
        </p15:guide>
        <p15:guide id="15" pos="5533">
          <p15:clr>
            <a:srgbClr val="F26B43"/>
          </p15:clr>
        </p15:guide>
        <p15:guide id="16" pos="5956">
          <p15:clr>
            <a:srgbClr val="F26B43"/>
          </p15:clr>
        </p15:guide>
        <p15:guide id="17" pos="6379">
          <p15:clr>
            <a:srgbClr val="F26B43"/>
          </p15:clr>
        </p15:guide>
        <p15:guide id="18" pos="6803">
          <p15:clr>
            <a:srgbClr val="F26B43"/>
          </p15:clr>
        </p15:guide>
        <p15:guide id="19" pos="7226">
          <p15:clr>
            <a:srgbClr val="F26B43"/>
          </p15:clr>
        </p15:guide>
        <p15:guide id="20" orient="horz">
          <p15:clr>
            <a:srgbClr val="F26B43"/>
          </p15:clr>
        </p15:guide>
        <p15:guide id="21" orient="horz" pos="4320">
          <p15:clr>
            <a:srgbClr val="F26B43"/>
          </p15:clr>
        </p15:guide>
        <p15:guide id="22" orient="horz" pos="453">
          <p15:clr>
            <a:srgbClr val="F26B43"/>
          </p15:clr>
        </p15:guide>
        <p15:guide id="23" orient="horz" pos="880">
          <p15:clr>
            <a:srgbClr val="F26B43"/>
          </p15:clr>
        </p15:guide>
        <p15:guide id="24" orient="horz" pos="1306">
          <p15:clr>
            <a:srgbClr val="F26B43"/>
          </p15:clr>
        </p15:guide>
        <p15:guide id="25" orient="horz" pos="1733">
          <p15:clr>
            <a:srgbClr val="F26B43"/>
          </p15:clr>
        </p15:guide>
        <p15:guide id="26" orient="horz" pos="2160">
          <p15:clr>
            <a:srgbClr val="F26B43"/>
          </p15:clr>
        </p15:guide>
        <p15:guide id="27" orient="horz" pos="2586">
          <p15:clr>
            <a:srgbClr val="F26B43"/>
          </p15:clr>
        </p15:guide>
        <p15:guide id="28" orient="horz" pos="3013">
          <p15:clr>
            <a:srgbClr val="F26B43"/>
          </p15:clr>
        </p15:guide>
        <p15:guide id="29" orient="horz" pos="3439">
          <p15:clr>
            <a:srgbClr val="F26B43"/>
          </p15:clr>
        </p15:guide>
        <p15:guide id="30" orient="horz" pos="386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1438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3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43904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hf sldNum="0" hdr="0" dt="0"/>
  <p:txStyles>
    <p:titleStyle>
      <a:lvl1pPr algn="l" defTabSz="914342" rtl="0" eaLnBrk="1" latinLnBrk="0" hangingPunct="1">
        <a:lnSpc>
          <a:spcPct val="90000"/>
        </a:lnSpc>
        <a:spcBef>
          <a:spcPct val="0"/>
        </a:spcBef>
        <a:buNone/>
        <a:defRPr sz="4800" b="1" kern="1200">
          <a:solidFill>
            <a:schemeClr val="bg1"/>
          </a:solidFill>
          <a:latin typeface="Arial" panose="020B0604020202020204" pitchFamily="34" charset="0"/>
          <a:ea typeface="+mj-ea"/>
          <a:cs typeface="Arial" panose="020B0604020202020204" pitchFamily="34" charset="0"/>
        </a:defRPr>
      </a:lvl1pPr>
    </p:titleStyle>
    <p:bodyStyle>
      <a:lvl1pPr marL="228584" indent="-228584" algn="l" defTabSz="914342" rtl="0" eaLnBrk="1" latinLnBrk="0" hangingPunct="1">
        <a:lnSpc>
          <a:spcPct val="90000"/>
        </a:lnSpc>
        <a:spcBef>
          <a:spcPts val="10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1pPr>
      <a:lvl2pPr marL="685756" indent="-228584" algn="l" defTabSz="914342" rtl="0" eaLnBrk="1" latinLnBrk="0" hangingPunct="1">
        <a:lnSpc>
          <a:spcPct val="90000"/>
        </a:lnSpc>
        <a:spcBef>
          <a:spcPts val="500"/>
        </a:spcBef>
        <a:buFont typeface="Arial" panose="020B0604020202020204" pitchFamily="34" charset="0"/>
        <a:buChar char="•"/>
        <a:defRPr sz="2672" kern="1200">
          <a:solidFill>
            <a:schemeClr val="bg1"/>
          </a:solidFill>
          <a:latin typeface="Arial" panose="020B0604020202020204" pitchFamily="34" charset="0"/>
          <a:ea typeface="+mn-ea"/>
          <a:cs typeface="Arial" panose="020B0604020202020204" pitchFamily="34" charset="0"/>
        </a:defRPr>
      </a:lvl2pPr>
      <a:lvl3pPr marL="1142927" indent="-228584" algn="l" defTabSz="914342"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3pPr>
      <a:lvl4pPr marL="1600096" indent="-228584" algn="l" defTabSz="914342" rtl="0" eaLnBrk="1" latinLnBrk="0" hangingPunct="1">
        <a:lnSpc>
          <a:spcPct val="90000"/>
        </a:lnSpc>
        <a:spcBef>
          <a:spcPts val="500"/>
        </a:spcBef>
        <a:buFont typeface="Arial" panose="020B0604020202020204" pitchFamily="34" charset="0"/>
        <a:buChar char="•"/>
        <a:defRPr sz="2128" kern="1200">
          <a:solidFill>
            <a:schemeClr val="bg1"/>
          </a:solidFill>
          <a:latin typeface="Arial" panose="020B0604020202020204" pitchFamily="34" charset="0"/>
          <a:ea typeface="+mn-ea"/>
          <a:cs typeface="Arial" panose="020B0604020202020204" pitchFamily="34" charset="0"/>
        </a:defRPr>
      </a:lvl4pPr>
      <a:lvl5pPr marL="2057266" indent="-228584" algn="l" defTabSz="914342" rtl="0" eaLnBrk="1" latinLnBrk="0" hangingPunct="1">
        <a:lnSpc>
          <a:spcPct val="90000"/>
        </a:lnSpc>
        <a:spcBef>
          <a:spcPts val="500"/>
        </a:spcBef>
        <a:buFont typeface="Arial" panose="020B0604020202020204" pitchFamily="34" charset="0"/>
        <a:buChar char="•"/>
        <a:defRPr sz="1872" kern="1200">
          <a:solidFill>
            <a:schemeClr val="bg1"/>
          </a:solidFill>
          <a:latin typeface="Arial" panose="020B0604020202020204" pitchFamily="34" charset="0"/>
          <a:ea typeface="+mn-ea"/>
          <a:cs typeface="Arial" panose="020B0604020202020204" pitchFamily="34" charset="0"/>
        </a:defRPr>
      </a:lvl5pPr>
      <a:lvl6pPr marL="2514437" indent="-228584" algn="l" defTabSz="9143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07" indent="-228584" algn="l" defTabSz="9143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78" indent="-228584" algn="l" defTabSz="9143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48" indent="-228584" algn="l" defTabSz="9143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42" rtl="0" eaLnBrk="1" latinLnBrk="0" hangingPunct="1">
        <a:defRPr sz="1800" kern="1200">
          <a:solidFill>
            <a:schemeClr val="tx1"/>
          </a:solidFill>
          <a:latin typeface="+mn-lt"/>
          <a:ea typeface="+mn-ea"/>
          <a:cs typeface="+mn-cs"/>
        </a:defRPr>
      </a:lvl1pPr>
      <a:lvl2pPr marL="457171"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1" algn="l" defTabSz="914342" rtl="0" eaLnBrk="1" latinLnBrk="0" hangingPunct="1">
        <a:defRPr sz="1800" kern="1200">
          <a:solidFill>
            <a:schemeClr val="tx1"/>
          </a:solidFill>
          <a:latin typeface="+mn-lt"/>
          <a:ea typeface="+mn-ea"/>
          <a:cs typeface="+mn-cs"/>
        </a:defRPr>
      </a:lvl4pPr>
      <a:lvl5pPr marL="1828681" algn="l" defTabSz="914342" rtl="0" eaLnBrk="1" latinLnBrk="0" hangingPunct="1">
        <a:defRPr sz="1800" kern="1200">
          <a:solidFill>
            <a:schemeClr val="tx1"/>
          </a:solidFill>
          <a:latin typeface="+mn-lt"/>
          <a:ea typeface="+mn-ea"/>
          <a:cs typeface="+mn-cs"/>
        </a:defRPr>
      </a:lvl5pPr>
      <a:lvl6pPr marL="2285851" algn="l" defTabSz="914342" rtl="0" eaLnBrk="1" latinLnBrk="0" hangingPunct="1">
        <a:defRPr sz="1800" kern="1200">
          <a:solidFill>
            <a:schemeClr val="tx1"/>
          </a:solidFill>
          <a:latin typeface="+mn-lt"/>
          <a:ea typeface="+mn-ea"/>
          <a:cs typeface="+mn-cs"/>
        </a:defRPr>
      </a:lvl6pPr>
      <a:lvl7pPr marL="2743022" algn="l" defTabSz="914342" rtl="0" eaLnBrk="1" latinLnBrk="0" hangingPunct="1">
        <a:defRPr sz="1800" kern="1200">
          <a:solidFill>
            <a:schemeClr val="tx1"/>
          </a:solidFill>
          <a:latin typeface="+mn-lt"/>
          <a:ea typeface="+mn-ea"/>
          <a:cs typeface="+mn-cs"/>
        </a:defRPr>
      </a:lvl7pPr>
      <a:lvl8pPr marL="3200192" algn="l" defTabSz="914342" rtl="0" eaLnBrk="1" latinLnBrk="0" hangingPunct="1">
        <a:defRPr sz="1800" kern="1200">
          <a:solidFill>
            <a:schemeClr val="tx1"/>
          </a:solidFill>
          <a:latin typeface="+mn-lt"/>
          <a:ea typeface="+mn-ea"/>
          <a:cs typeface="+mn-cs"/>
        </a:defRPr>
      </a:lvl8pPr>
      <a:lvl9pPr marL="3657362" algn="l" defTabSz="91434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426260"/>
      </p:ext>
    </p:extLst>
  </p:cSld>
  <p:clrMap bg1="lt1" tx1="dk1" bg2="lt2" tx2="dk2" accent1="accent1" accent2="accent2" accent3="accent3" accent4="accent4" accent5="accent5" accent6="accent6" hlink="hlink" folHlink="folHlink"/>
  <p:sldLayoutIdLst>
    <p:sldLayoutId id="2147483688" r:id="rId1"/>
  </p:sldLayoutIdLst>
  <p:hf sldNum="0" hdr="0" dt="0"/>
  <p:txStyles>
    <p:titleStyle>
      <a:lvl1pPr algn="ctr" defTabSz="685704" rtl="0" eaLnBrk="1" latinLnBrk="0" hangingPunct="1">
        <a:spcBef>
          <a:spcPct val="0"/>
        </a:spcBef>
        <a:buNone/>
        <a:defRPr sz="3299" kern="1200">
          <a:solidFill>
            <a:schemeClr val="tx1"/>
          </a:solidFill>
          <a:latin typeface="+mj-lt"/>
          <a:ea typeface="+mj-ea"/>
          <a:cs typeface="+mj-cs"/>
        </a:defRPr>
      </a:lvl1pPr>
    </p:titleStyle>
    <p:bodyStyle>
      <a:lvl1pPr marL="257140" indent="-257140" algn="l" defTabSz="68570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135" indent="-214284" algn="l" defTabSz="685704" rtl="0" eaLnBrk="1" latinLnBrk="0" hangingPunct="1">
        <a:spcBef>
          <a:spcPct val="20000"/>
        </a:spcBef>
        <a:buFont typeface="Arial" panose="020B0604020202020204" pitchFamily="34" charset="0"/>
        <a:buChar char="–"/>
        <a:defRPr sz="2099" kern="1200">
          <a:solidFill>
            <a:schemeClr val="tx1"/>
          </a:solidFill>
          <a:latin typeface="+mn-lt"/>
          <a:ea typeface="+mn-ea"/>
          <a:cs typeface="+mn-cs"/>
        </a:defRPr>
      </a:lvl2pPr>
      <a:lvl3pPr marL="857128" indent="-171426" algn="l" defTabSz="68570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199983"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4pPr>
      <a:lvl5pPr marL="1542836"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5pPr>
      <a:lvl6pPr marL="1885687"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6pPr>
      <a:lvl7pPr marL="2228539"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7pPr>
      <a:lvl8pPr marL="2571389"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8pPr>
      <a:lvl9pPr marL="2914241"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9pPr>
    </p:bodyStyle>
    <p:otherStyle>
      <a:defPPr>
        <a:defRPr lang="en-US"/>
      </a:defPPr>
      <a:lvl1pPr marL="0" algn="l" defTabSz="685704" rtl="0" eaLnBrk="1" latinLnBrk="0" hangingPunct="1">
        <a:defRPr sz="1350" kern="1200">
          <a:solidFill>
            <a:schemeClr val="tx1"/>
          </a:solidFill>
          <a:latin typeface="+mn-lt"/>
          <a:ea typeface="+mn-ea"/>
          <a:cs typeface="+mn-cs"/>
        </a:defRPr>
      </a:lvl1pPr>
      <a:lvl2pPr marL="342852" algn="l" defTabSz="685704" rtl="0" eaLnBrk="1" latinLnBrk="0" hangingPunct="1">
        <a:defRPr sz="1350" kern="1200">
          <a:solidFill>
            <a:schemeClr val="tx1"/>
          </a:solidFill>
          <a:latin typeface="+mn-lt"/>
          <a:ea typeface="+mn-ea"/>
          <a:cs typeface="+mn-cs"/>
        </a:defRPr>
      </a:lvl2pPr>
      <a:lvl3pPr marL="685704" algn="l" defTabSz="685704" rtl="0" eaLnBrk="1" latinLnBrk="0" hangingPunct="1">
        <a:defRPr sz="1350" kern="1200">
          <a:solidFill>
            <a:schemeClr val="tx1"/>
          </a:solidFill>
          <a:latin typeface="+mn-lt"/>
          <a:ea typeface="+mn-ea"/>
          <a:cs typeface="+mn-cs"/>
        </a:defRPr>
      </a:lvl3pPr>
      <a:lvl4pPr marL="1028555" algn="l" defTabSz="685704" rtl="0" eaLnBrk="1" latinLnBrk="0" hangingPunct="1">
        <a:defRPr sz="1350" kern="1200">
          <a:solidFill>
            <a:schemeClr val="tx1"/>
          </a:solidFill>
          <a:latin typeface="+mn-lt"/>
          <a:ea typeface="+mn-ea"/>
          <a:cs typeface="+mn-cs"/>
        </a:defRPr>
      </a:lvl4pPr>
      <a:lvl5pPr marL="1371409" algn="l" defTabSz="685704" rtl="0" eaLnBrk="1" latinLnBrk="0" hangingPunct="1">
        <a:defRPr sz="1350" kern="1200">
          <a:solidFill>
            <a:schemeClr val="tx1"/>
          </a:solidFill>
          <a:latin typeface="+mn-lt"/>
          <a:ea typeface="+mn-ea"/>
          <a:cs typeface="+mn-cs"/>
        </a:defRPr>
      </a:lvl5pPr>
      <a:lvl6pPr marL="1714261" algn="l" defTabSz="685704" rtl="0" eaLnBrk="1" latinLnBrk="0" hangingPunct="1">
        <a:defRPr sz="1350" kern="1200">
          <a:solidFill>
            <a:schemeClr val="tx1"/>
          </a:solidFill>
          <a:latin typeface="+mn-lt"/>
          <a:ea typeface="+mn-ea"/>
          <a:cs typeface="+mn-cs"/>
        </a:defRPr>
      </a:lvl6pPr>
      <a:lvl7pPr marL="2057112" algn="l" defTabSz="685704" rtl="0" eaLnBrk="1" latinLnBrk="0" hangingPunct="1">
        <a:defRPr sz="1350" kern="1200">
          <a:solidFill>
            <a:schemeClr val="tx1"/>
          </a:solidFill>
          <a:latin typeface="+mn-lt"/>
          <a:ea typeface="+mn-ea"/>
          <a:cs typeface="+mn-cs"/>
        </a:defRPr>
      </a:lvl7pPr>
      <a:lvl8pPr marL="2399963" algn="l" defTabSz="685704" rtl="0" eaLnBrk="1" latinLnBrk="0" hangingPunct="1">
        <a:defRPr sz="1350" kern="1200">
          <a:solidFill>
            <a:schemeClr val="tx1"/>
          </a:solidFill>
          <a:latin typeface="+mn-lt"/>
          <a:ea typeface="+mn-ea"/>
          <a:cs typeface="+mn-cs"/>
        </a:defRPr>
      </a:lvl8pPr>
      <a:lvl9pPr marL="2742818" algn="l" defTabSz="685704"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246644"/>
      </p:ext>
    </p:extLst>
  </p:cSld>
  <p:clrMap bg1="lt1" tx1="dk1" bg2="lt2" tx2="dk2" accent1="accent1" accent2="accent2" accent3="accent3" accent4="accent4" accent5="accent5" accent6="accent6" hlink="hlink" folHlink="folHlink"/>
  <p:sldLayoutIdLst>
    <p:sldLayoutId id="2147483690" r:id="rId1"/>
  </p:sldLayoutIdLst>
  <p:hf sldNum="0" hdr="0" dt="0"/>
  <p:txStyles>
    <p:titleStyle>
      <a:lvl1pPr algn="l" defTabSz="685704" rtl="0" eaLnBrk="1" latinLnBrk="0" hangingPunct="1">
        <a:spcBef>
          <a:spcPct val="0"/>
        </a:spcBef>
        <a:buNone/>
        <a:defRPr sz="2699" kern="1200">
          <a:solidFill>
            <a:schemeClr val="tx1"/>
          </a:solidFill>
          <a:latin typeface="Arial" panose="020B0604020202020204" pitchFamily="34" charset="0"/>
          <a:ea typeface="+mj-ea"/>
          <a:cs typeface="Arial" panose="020B0604020202020204" pitchFamily="34" charset="0"/>
        </a:defRPr>
      </a:lvl1pPr>
    </p:titleStyle>
    <p:bodyStyle>
      <a:lvl1pPr marL="257140" indent="-257140" algn="l" defTabSz="685704" rtl="0" eaLnBrk="1" latinLnBrk="0" hangingPunct="1">
        <a:spcBef>
          <a:spcPct val="20000"/>
        </a:spcBef>
        <a:buFont typeface="Symbol" panose="05050102010706020507" pitchFamily="18" charset="2"/>
        <a:buChar char=""/>
        <a:defRPr sz="1950" kern="1200">
          <a:solidFill>
            <a:schemeClr val="tx1"/>
          </a:solidFill>
          <a:latin typeface="Arial" panose="020B0604020202020204" pitchFamily="34" charset="0"/>
          <a:ea typeface="+mn-ea"/>
          <a:cs typeface="Arial" panose="020B0604020202020204" pitchFamily="34" charset="0"/>
        </a:defRPr>
      </a:lvl1pPr>
      <a:lvl2pPr marL="557135" indent="-214284" algn="l" defTabSz="685704" rtl="0" eaLnBrk="1" latinLnBrk="0" hangingPunct="1">
        <a:spcBef>
          <a:spcPct val="20000"/>
        </a:spcBef>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128" indent="-171426" algn="l" defTabSz="685704" rtl="0" eaLnBrk="1" latinLnBrk="0" hangingPunct="1">
        <a:spcBef>
          <a:spcPct val="20000"/>
        </a:spcBef>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3pPr>
      <a:lvl4pPr marL="1199983" indent="-171426" algn="l" defTabSz="685704" rtl="0" eaLnBrk="1" latinLnBrk="0" hangingPunct="1">
        <a:spcBef>
          <a:spcPct val="20000"/>
        </a:spcBef>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4pPr>
      <a:lvl5pPr marL="1542836" indent="-171426" algn="l" defTabSz="685704" rtl="0" eaLnBrk="1" latinLnBrk="0" hangingPunct="1">
        <a:spcBef>
          <a:spcPct val="20000"/>
        </a:spcBef>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5pPr>
      <a:lvl6pPr marL="1885687"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6pPr>
      <a:lvl7pPr marL="2228539"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7pPr>
      <a:lvl8pPr marL="2571389"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8pPr>
      <a:lvl9pPr marL="2914241"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9pPr>
    </p:bodyStyle>
    <p:otherStyle>
      <a:defPPr>
        <a:defRPr lang="en-US"/>
      </a:defPPr>
      <a:lvl1pPr marL="0" algn="l" defTabSz="685704" rtl="0" eaLnBrk="1" latinLnBrk="0" hangingPunct="1">
        <a:defRPr sz="1350" kern="1200">
          <a:solidFill>
            <a:schemeClr val="tx1"/>
          </a:solidFill>
          <a:latin typeface="+mn-lt"/>
          <a:ea typeface="+mn-ea"/>
          <a:cs typeface="+mn-cs"/>
        </a:defRPr>
      </a:lvl1pPr>
      <a:lvl2pPr marL="342852" algn="l" defTabSz="685704" rtl="0" eaLnBrk="1" latinLnBrk="0" hangingPunct="1">
        <a:defRPr sz="1350" kern="1200">
          <a:solidFill>
            <a:schemeClr val="tx1"/>
          </a:solidFill>
          <a:latin typeface="+mn-lt"/>
          <a:ea typeface="+mn-ea"/>
          <a:cs typeface="+mn-cs"/>
        </a:defRPr>
      </a:lvl2pPr>
      <a:lvl3pPr marL="685704" algn="l" defTabSz="685704" rtl="0" eaLnBrk="1" latinLnBrk="0" hangingPunct="1">
        <a:defRPr sz="1350" kern="1200">
          <a:solidFill>
            <a:schemeClr val="tx1"/>
          </a:solidFill>
          <a:latin typeface="+mn-lt"/>
          <a:ea typeface="+mn-ea"/>
          <a:cs typeface="+mn-cs"/>
        </a:defRPr>
      </a:lvl3pPr>
      <a:lvl4pPr marL="1028555" algn="l" defTabSz="685704" rtl="0" eaLnBrk="1" latinLnBrk="0" hangingPunct="1">
        <a:defRPr sz="1350" kern="1200">
          <a:solidFill>
            <a:schemeClr val="tx1"/>
          </a:solidFill>
          <a:latin typeface="+mn-lt"/>
          <a:ea typeface="+mn-ea"/>
          <a:cs typeface="+mn-cs"/>
        </a:defRPr>
      </a:lvl4pPr>
      <a:lvl5pPr marL="1371409" algn="l" defTabSz="685704" rtl="0" eaLnBrk="1" latinLnBrk="0" hangingPunct="1">
        <a:defRPr sz="1350" kern="1200">
          <a:solidFill>
            <a:schemeClr val="tx1"/>
          </a:solidFill>
          <a:latin typeface="+mn-lt"/>
          <a:ea typeface="+mn-ea"/>
          <a:cs typeface="+mn-cs"/>
        </a:defRPr>
      </a:lvl5pPr>
      <a:lvl6pPr marL="1714261" algn="l" defTabSz="685704" rtl="0" eaLnBrk="1" latinLnBrk="0" hangingPunct="1">
        <a:defRPr sz="1350" kern="1200">
          <a:solidFill>
            <a:schemeClr val="tx1"/>
          </a:solidFill>
          <a:latin typeface="+mn-lt"/>
          <a:ea typeface="+mn-ea"/>
          <a:cs typeface="+mn-cs"/>
        </a:defRPr>
      </a:lvl6pPr>
      <a:lvl7pPr marL="2057112" algn="l" defTabSz="685704" rtl="0" eaLnBrk="1" latinLnBrk="0" hangingPunct="1">
        <a:defRPr sz="1350" kern="1200">
          <a:solidFill>
            <a:schemeClr val="tx1"/>
          </a:solidFill>
          <a:latin typeface="+mn-lt"/>
          <a:ea typeface="+mn-ea"/>
          <a:cs typeface="+mn-cs"/>
        </a:defRPr>
      </a:lvl7pPr>
      <a:lvl8pPr marL="2399963" algn="l" defTabSz="685704" rtl="0" eaLnBrk="1" latinLnBrk="0" hangingPunct="1">
        <a:defRPr sz="1350" kern="1200">
          <a:solidFill>
            <a:schemeClr val="tx1"/>
          </a:solidFill>
          <a:latin typeface="+mn-lt"/>
          <a:ea typeface="+mn-ea"/>
          <a:cs typeface="+mn-cs"/>
        </a:defRPr>
      </a:lvl8pPr>
      <a:lvl9pPr marL="2742818" algn="l" defTabSz="685704"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247999"/>
      </p:ext>
    </p:extLst>
  </p:cSld>
  <p:clrMap bg1="lt1" tx1="dk1" bg2="lt2" tx2="dk2" accent1="accent1" accent2="accent2" accent3="accent3" accent4="accent4" accent5="accent5" accent6="accent6" hlink="hlink" folHlink="folHlink"/>
  <p:sldLayoutIdLst>
    <p:sldLayoutId id="2147483692" r:id="rId1"/>
  </p:sldLayoutIdLst>
  <p:hf sldNum="0" hdr="0" dt="0"/>
  <p:txStyles>
    <p:titleStyle>
      <a:lvl1pPr algn="l" defTabSz="685704" rtl="0" eaLnBrk="1" latinLnBrk="0" hangingPunct="1">
        <a:spcBef>
          <a:spcPct val="0"/>
        </a:spcBef>
        <a:buNone/>
        <a:defRPr sz="2699" kern="1200">
          <a:solidFill>
            <a:schemeClr val="tx1"/>
          </a:solidFill>
          <a:latin typeface="Arial" panose="020B0604020202020204" pitchFamily="34" charset="0"/>
          <a:ea typeface="+mj-ea"/>
          <a:cs typeface="Arial" panose="020B0604020202020204" pitchFamily="34" charset="0"/>
        </a:defRPr>
      </a:lvl1pPr>
    </p:titleStyle>
    <p:bodyStyle>
      <a:lvl1pPr marL="257140" indent="-257140" algn="l" defTabSz="685704" rtl="0" eaLnBrk="1" latinLnBrk="0" hangingPunct="1">
        <a:spcBef>
          <a:spcPct val="20000"/>
        </a:spcBef>
        <a:buFont typeface="Symbol" panose="05050102010706020507" pitchFamily="18" charset="2"/>
        <a:buChar char=""/>
        <a:defRPr sz="1950" kern="1200">
          <a:solidFill>
            <a:schemeClr val="tx1"/>
          </a:solidFill>
          <a:latin typeface="Arial" panose="020B0604020202020204" pitchFamily="34" charset="0"/>
          <a:ea typeface="+mn-ea"/>
          <a:cs typeface="Arial" panose="020B0604020202020204" pitchFamily="34" charset="0"/>
        </a:defRPr>
      </a:lvl1pPr>
      <a:lvl2pPr marL="557135" indent="-214284" algn="l" defTabSz="685704" rtl="0" eaLnBrk="1" latinLnBrk="0" hangingPunct="1">
        <a:spcBef>
          <a:spcPct val="20000"/>
        </a:spcBef>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128" indent="-171426" algn="l" defTabSz="685704" rtl="0" eaLnBrk="1" latinLnBrk="0" hangingPunct="1">
        <a:spcBef>
          <a:spcPct val="20000"/>
        </a:spcBef>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3pPr>
      <a:lvl4pPr marL="1199983" indent="-171426" algn="l" defTabSz="685704" rtl="0" eaLnBrk="1" latinLnBrk="0" hangingPunct="1">
        <a:spcBef>
          <a:spcPct val="20000"/>
        </a:spcBef>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4pPr>
      <a:lvl5pPr marL="1542836" indent="-171426" algn="l" defTabSz="685704" rtl="0" eaLnBrk="1" latinLnBrk="0" hangingPunct="1">
        <a:spcBef>
          <a:spcPct val="20000"/>
        </a:spcBef>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5pPr>
      <a:lvl6pPr marL="1885687"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6pPr>
      <a:lvl7pPr marL="2228539"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7pPr>
      <a:lvl8pPr marL="2571389"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8pPr>
      <a:lvl9pPr marL="2914241"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9pPr>
    </p:bodyStyle>
    <p:otherStyle>
      <a:defPPr>
        <a:defRPr lang="en-US"/>
      </a:defPPr>
      <a:lvl1pPr marL="0" algn="l" defTabSz="685704" rtl="0" eaLnBrk="1" latinLnBrk="0" hangingPunct="1">
        <a:defRPr sz="1350" kern="1200">
          <a:solidFill>
            <a:schemeClr val="tx1"/>
          </a:solidFill>
          <a:latin typeface="+mn-lt"/>
          <a:ea typeface="+mn-ea"/>
          <a:cs typeface="+mn-cs"/>
        </a:defRPr>
      </a:lvl1pPr>
      <a:lvl2pPr marL="342852" algn="l" defTabSz="685704" rtl="0" eaLnBrk="1" latinLnBrk="0" hangingPunct="1">
        <a:defRPr sz="1350" kern="1200">
          <a:solidFill>
            <a:schemeClr val="tx1"/>
          </a:solidFill>
          <a:latin typeface="+mn-lt"/>
          <a:ea typeface="+mn-ea"/>
          <a:cs typeface="+mn-cs"/>
        </a:defRPr>
      </a:lvl2pPr>
      <a:lvl3pPr marL="685704" algn="l" defTabSz="685704" rtl="0" eaLnBrk="1" latinLnBrk="0" hangingPunct="1">
        <a:defRPr sz="1350" kern="1200">
          <a:solidFill>
            <a:schemeClr val="tx1"/>
          </a:solidFill>
          <a:latin typeface="+mn-lt"/>
          <a:ea typeface="+mn-ea"/>
          <a:cs typeface="+mn-cs"/>
        </a:defRPr>
      </a:lvl3pPr>
      <a:lvl4pPr marL="1028555" algn="l" defTabSz="685704" rtl="0" eaLnBrk="1" latinLnBrk="0" hangingPunct="1">
        <a:defRPr sz="1350" kern="1200">
          <a:solidFill>
            <a:schemeClr val="tx1"/>
          </a:solidFill>
          <a:latin typeface="+mn-lt"/>
          <a:ea typeface="+mn-ea"/>
          <a:cs typeface="+mn-cs"/>
        </a:defRPr>
      </a:lvl4pPr>
      <a:lvl5pPr marL="1371409" algn="l" defTabSz="685704" rtl="0" eaLnBrk="1" latinLnBrk="0" hangingPunct="1">
        <a:defRPr sz="1350" kern="1200">
          <a:solidFill>
            <a:schemeClr val="tx1"/>
          </a:solidFill>
          <a:latin typeface="+mn-lt"/>
          <a:ea typeface="+mn-ea"/>
          <a:cs typeface="+mn-cs"/>
        </a:defRPr>
      </a:lvl5pPr>
      <a:lvl6pPr marL="1714261" algn="l" defTabSz="685704" rtl="0" eaLnBrk="1" latinLnBrk="0" hangingPunct="1">
        <a:defRPr sz="1350" kern="1200">
          <a:solidFill>
            <a:schemeClr val="tx1"/>
          </a:solidFill>
          <a:latin typeface="+mn-lt"/>
          <a:ea typeface="+mn-ea"/>
          <a:cs typeface="+mn-cs"/>
        </a:defRPr>
      </a:lvl6pPr>
      <a:lvl7pPr marL="2057112" algn="l" defTabSz="685704" rtl="0" eaLnBrk="1" latinLnBrk="0" hangingPunct="1">
        <a:defRPr sz="1350" kern="1200">
          <a:solidFill>
            <a:schemeClr val="tx1"/>
          </a:solidFill>
          <a:latin typeface="+mn-lt"/>
          <a:ea typeface="+mn-ea"/>
          <a:cs typeface="+mn-cs"/>
        </a:defRPr>
      </a:lvl7pPr>
      <a:lvl8pPr marL="2399963" algn="l" defTabSz="685704" rtl="0" eaLnBrk="1" latinLnBrk="0" hangingPunct="1">
        <a:defRPr sz="1350" kern="1200">
          <a:solidFill>
            <a:schemeClr val="tx1"/>
          </a:solidFill>
          <a:latin typeface="+mn-lt"/>
          <a:ea typeface="+mn-ea"/>
          <a:cs typeface="+mn-cs"/>
        </a:defRPr>
      </a:lvl8pPr>
      <a:lvl9pPr marL="2742818" algn="l" defTabSz="68570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diagramData" Target="../diagrams/data1.xml"/><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microsoft.com/office/2007/relationships/diagramDrawing" Target="../diagrams/drawing1.xml"/><Relationship Id="rId2" Type="http://schemas.openxmlformats.org/officeDocument/2006/relationships/notesSlide" Target="../notesSlides/notesSlide18.xml"/><Relationship Id="rId16" Type="http://schemas.openxmlformats.org/officeDocument/2006/relationships/diagramColors" Target="../diagrams/colors1.xml"/><Relationship Id="rId1" Type="http://schemas.openxmlformats.org/officeDocument/2006/relationships/slideLayout" Target="../slideLayouts/slideLayout4.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jpeg"/><Relationship Id="rId15" Type="http://schemas.openxmlformats.org/officeDocument/2006/relationships/diagramQuickStyle" Target="../diagrams/quickStyle1.xml"/><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0.png"/><Relationship Id="rId7" Type="http://schemas.openxmlformats.org/officeDocument/2006/relationships/diagramColors" Target="../diagrams/colors2.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0.png"/><Relationship Id="rId7" Type="http://schemas.openxmlformats.org/officeDocument/2006/relationships/diagramColors" Target="../diagrams/colors3.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0.png"/><Relationship Id="rId7" Type="http://schemas.openxmlformats.org/officeDocument/2006/relationships/diagramColors" Target="../diagrams/colors4.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0.png"/><Relationship Id="rId7" Type="http://schemas.openxmlformats.org/officeDocument/2006/relationships/diagramColors" Target="../diagrams/colors5.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76.jp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79.jpg"/><Relationship Id="rId4" Type="http://schemas.openxmlformats.org/officeDocument/2006/relationships/image" Target="../media/image78.jpg"/></Relationships>
</file>

<file path=ppt/slides/_rels/slide4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jp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jpg"/><Relationship Id="rId10" Type="http://schemas.openxmlformats.org/officeDocument/2006/relationships/image" Target="../media/image88.png"/><Relationship Id="rId4" Type="http://schemas.openxmlformats.org/officeDocument/2006/relationships/image" Target="../media/image82.jpg"/><Relationship Id="rId9" Type="http://schemas.openxmlformats.org/officeDocument/2006/relationships/image" Target="../media/image87.png"/><Relationship Id="rId14" Type="http://schemas.openxmlformats.org/officeDocument/2006/relationships/image" Target="../media/image92.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97.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jpg"/></Relationships>
</file>

<file path=ppt/slides/_rels/slide51.xml.rels><?xml version="1.0" encoding="UTF-8" standalone="yes"?>
<Relationships xmlns="http://schemas.openxmlformats.org/package/2006/relationships"><Relationship Id="rId3" Type="http://schemas.openxmlformats.org/officeDocument/2006/relationships/hyperlink" Target="https://sway.cloud.microsoft/JeyC5TBza0s9p7cA?ref=Link&amp;loc=play"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learn.nes.nhs.scot/64782"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prezi.com/view/6btmVal6cI2zRB2D9hC4/?referral_token=G-Hr-ulnB3FN"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image" Target="../media/image111.jpg"/><Relationship Id="rId3" Type="http://schemas.openxmlformats.org/officeDocument/2006/relationships/image" Target="../media/image106.jpg"/><Relationship Id="rId7" Type="http://schemas.openxmlformats.org/officeDocument/2006/relationships/image" Target="../media/image110.jp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109.jpg"/><Relationship Id="rId5" Type="http://schemas.openxmlformats.org/officeDocument/2006/relationships/image" Target="../media/image108.jpg"/><Relationship Id="rId4" Type="http://schemas.openxmlformats.org/officeDocument/2006/relationships/image" Target="../media/image107.jpg"/></Relationships>
</file>

<file path=ppt/slides/_rels/slide6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115.jpg"/><Relationship Id="rId5" Type="http://schemas.openxmlformats.org/officeDocument/2006/relationships/image" Target="../media/image114.jpg"/><Relationship Id="rId4" Type="http://schemas.openxmlformats.org/officeDocument/2006/relationships/image" Target="../media/image113.jpg"/></Relationships>
</file>

<file path=ppt/slides/_rels/slide6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117.jp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8" Type="http://schemas.openxmlformats.org/officeDocument/2006/relationships/image" Target="../media/image125.jpg"/><Relationship Id="rId3" Type="http://schemas.openxmlformats.org/officeDocument/2006/relationships/image" Target="../media/image121.jpg"/><Relationship Id="rId7" Type="http://schemas.openxmlformats.org/officeDocument/2006/relationships/image" Target="../media/image124.jp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123.jpg"/><Relationship Id="rId5" Type="http://schemas.openxmlformats.org/officeDocument/2006/relationships/image" Target="../media/image78.jpg"/><Relationship Id="rId4" Type="http://schemas.openxmlformats.org/officeDocument/2006/relationships/image" Target="../media/image122.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71.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127.jp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3.xml"/><Relationship Id="rId1" Type="http://schemas.openxmlformats.org/officeDocument/2006/relationships/slideLayout" Target="../slideLayouts/slideLayout16.xml"/><Relationship Id="rId5" Type="http://schemas.openxmlformats.org/officeDocument/2006/relationships/image" Target="../media/image130.png"/><Relationship Id="rId4" Type="http://schemas.openxmlformats.org/officeDocument/2006/relationships/image" Target="../media/image129.png"/></Relationships>
</file>

<file path=ppt/slides/_rels/slide74.xml.rels><?xml version="1.0" encoding="UTF-8" standalone="yes"?>
<Relationships xmlns="http://schemas.openxmlformats.org/package/2006/relationships"><Relationship Id="rId8" Type="http://schemas.openxmlformats.org/officeDocument/2006/relationships/image" Target="../media/image136.svg"/><Relationship Id="rId13" Type="http://schemas.openxmlformats.org/officeDocument/2006/relationships/image" Target="../media/image129.png"/><Relationship Id="rId18" Type="http://schemas.openxmlformats.org/officeDocument/2006/relationships/image" Target="../media/image144.svg"/><Relationship Id="rId3" Type="http://schemas.openxmlformats.org/officeDocument/2006/relationships/image" Target="../media/image131.png"/><Relationship Id="rId7" Type="http://schemas.openxmlformats.org/officeDocument/2006/relationships/image" Target="../media/image135.png"/><Relationship Id="rId12" Type="http://schemas.openxmlformats.org/officeDocument/2006/relationships/image" Target="../media/image140.svg"/><Relationship Id="rId17" Type="http://schemas.openxmlformats.org/officeDocument/2006/relationships/image" Target="../media/image143.png"/><Relationship Id="rId2" Type="http://schemas.openxmlformats.org/officeDocument/2006/relationships/notesSlide" Target="../notesSlides/notesSlide74.xml"/><Relationship Id="rId16" Type="http://schemas.openxmlformats.org/officeDocument/2006/relationships/image" Target="../media/image142.svg"/><Relationship Id="rId20" Type="http://schemas.openxmlformats.org/officeDocument/2006/relationships/image" Target="../media/image146.svg"/><Relationship Id="rId1" Type="http://schemas.openxmlformats.org/officeDocument/2006/relationships/slideLayout" Target="../slideLayouts/slideLayout3.xml"/><Relationship Id="rId6" Type="http://schemas.openxmlformats.org/officeDocument/2006/relationships/image" Target="../media/image134.svg"/><Relationship Id="rId11" Type="http://schemas.openxmlformats.org/officeDocument/2006/relationships/image" Target="../media/image139.png"/><Relationship Id="rId5" Type="http://schemas.openxmlformats.org/officeDocument/2006/relationships/image" Target="../media/image133.png"/><Relationship Id="rId15" Type="http://schemas.openxmlformats.org/officeDocument/2006/relationships/image" Target="../media/image141.png"/><Relationship Id="rId10" Type="http://schemas.openxmlformats.org/officeDocument/2006/relationships/image" Target="../media/image138.svg"/><Relationship Id="rId19" Type="http://schemas.openxmlformats.org/officeDocument/2006/relationships/image" Target="../media/image145.png"/><Relationship Id="rId4" Type="http://schemas.openxmlformats.org/officeDocument/2006/relationships/image" Target="../media/image132.svg"/><Relationship Id="rId9" Type="http://schemas.openxmlformats.org/officeDocument/2006/relationships/image" Target="../media/image137.png"/><Relationship Id="rId14" Type="http://schemas.openxmlformats.org/officeDocument/2006/relationships/image" Target="../media/image130.png"/></Relationships>
</file>

<file path=ppt/slides/_rels/slide75.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29.png"/><Relationship Id="rId7" Type="http://schemas.openxmlformats.org/officeDocument/2006/relationships/image" Target="../media/image149.png"/><Relationship Id="rId2" Type="http://schemas.openxmlformats.org/officeDocument/2006/relationships/notesSlide" Target="../notesSlides/notesSlide75.xml"/><Relationship Id="rId1" Type="http://schemas.openxmlformats.org/officeDocument/2006/relationships/slideLayout" Target="../slideLayouts/slideLayout16.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30.png"/></Relationships>
</file>

<file path=ppt/slides/_rels/slide7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6.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8" Type="http://schemas.openxmlformats.org/officeDocument/2006/relationships/image" Target="../media/image157.jpeg"/><Relationship Id="rId13" Type="http://schemas.openxmlformats.org/officeDocument/2006/relationships/hyperlink" Target="https://www.youtube.com/watch?v=GxxJkf3vNlw" TargetMode="External"/><Relationship Id="rId18" Type="http://schemas.openxmlformats.org/officeDocument/2006/relationships/image" Target="../media/image129.png"/><Relationship Id="rId3" Type="http://schemas.openxmlformats.org/officeDocument/2006/relationships/image" Target="../media/image152.png"/><Relationship Id="rId7" Type="http://schemas.openxmlformats.org/officeDocument/2006/relationships/image" Target="../media/image156.png"/><Relationship Id="rId12" Type="http://schemas.openxmlformats.org/officeDocument/2006/relationships/hyperlink" Target="https://www.youtube.com/watch?v=DH1Bb_RVY1Q" TargetMode="External"/><Relationship Id="rId17" Type="http://schemas.openxmlformats.org/officeDocument/2006/relationships/image" Target="../media/image160.svg"/><Relationship Id="rId2" Type="http://schemas.openxmlformats.org/officeDocument/2006/relationships/notesSlide" Target="../notesSlides/notesSlide77.xml"/><Relationship Id="rId16" Type="http://schemas.openxmlformats.org/officeDocument/2006/relationships/image" Target="../media/image159.png"/><Relationship Id="rId1" Type="http://schemas.openxmlformats.org/officeDocument/2006/relationships/slideLayout" Target="../slideLayouts/slideLayout3.xml"/><Relationship Id="rId6" Type="http://schemas.openxmlformats.org/officeDocument/2006/relationships/image" Target="../media/image155.png"/><Relationship Id="rId11" Type="http://schemas.openxmlformats.org/officeDocument/2006/relationships/image" Target="../media/image136.svg"/><Relationship Id="rId5" Type="http://schemas.openxmlformats.org/officeDocument/2006/relationships/image" Target="../media/image154.png"/><Relationship Id="rId15" Type="http://schemas.openxmlformats.org/officeDocument/2006/relationships/image" Target="../media/image158.png"/><Relationship Id="rId10" Type="http://schemas.openxmlformats.org/officeDocument/2006/relationships/image" Target="../media/image135.png"/><Relationship Id="rId19" Type="http://schemas.openxmlformats.org/officeDocument/2006/relationships/image" Target="../media/image130.png"/><Relationship Id="rId4" Type="http://schemas.openxmlformats.org/officeDocument/2006/relationships/image" Target="../media/image153.png"/><Relationship Id="rId9" Type="http://schemas.openxmlformats.org/officeDocument/2006/relationships/hyperlink" Target="https://www.skillsdevelopmentscotland.co.uk/news-events/2023/july/team-scotland-approach-helps-roslinct-grow-their-business/" TargetMode="External"/><Relationship Id="rId14" Type="http://schemas.openxmlformats.org/officeDocument/2006/relationships/hyperlink" Target="https://www.skillsdevelopmentscotland.co.uk/news-events/2024/june/skills-for-growth-helps-company-renew-focus-on-talent"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s://findbusinesssupport.gov.scot/" TargetMode="External"/><Relationship Id="rId13" Type="http://schemas.openxmlformats.org/officeDocument/2006/relationships/hyperlink" Target="https://www.myworldofwork.co.uk/learn-and-train" TargetMode="External"/><Relationship Id="rId3" Type="http://schemas.openxmlformats.org/officeDocument/2006/relationships/image" Target="../media/image130.png"/><Relationship Id="rId7" Type="http://schemas.openxmlformats.org/officeDocument/2006/relationships/image" Target="../media/image162.jpeg"/><Relationship Id="rId12" Type="http://schemas.openxmlformats.org/officeDocument/2006/relationships/image" Target="../media/image165.png"/><Relationship Id="rId2" Type="http://schemas.openxmlformats.org/officeDocument/2006/relationships/notesSlide" Target="../notesSlides/notesSlide78.xml"/><Relationship Id="rId1" Type="http://schemas.openxmlformats.org/officeDocument/2006/relationships/slideLayout" Target="../slideLayouts/slideLayout17.xml"/><Relationship Id="rId6" Type="http://schemas.openxmlformats.org/officeDocument/2006/relationships/hyperlink" Target="https://employers.skillsdevelopmentscotland.co.uk/?&amp;referrerPageUrl=https://connect.sds.co.uk/" TargetMode="External"/><Relationship Id="rId11" Type="http://schemas.openxmlformats.org/officeDocument/2006/relationships/hyperlink" Target="https://fairworktool.scot/" TargetMode="External"/><Relationship Id="rId5" Type="http://schemas.openxmlformats.org/officeDocument/2006/relationships/image" Target="../media/image161.png"/><Relationship Id="rId10" Type="http://schemas.openxmlformats.org/officeDocument/2006/relationships/image" Target="../media/image164.svg"/><Relationship Id="rId4" Type="http://schemas.openxmlformats.org/officeDocument/2006/relationships/hyperlink" Target="https://www.apprenticeships.scot/" TargetMode="External"/><Relationship Id="rId9" Type="http://schemas.openxmlformats.org/officeDocument/2006/relationships/image" Target="../media/image163.png"/><Relationship Id="rId14" Type="http://schemas.openxmlformats.org/officeDocument/2006/relationships/image" Target="../media/image166.png"/></Relationships>
</file>

<file path=ppt/slides/_rels/slide7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hyperlink" Target="https://www.skillsdevelopmentscotland.co.uk/learning-providers/equality-and-diversity/equality-guides-and-resource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hyperlink" Target="https://www.skillsdevelopmentscotland.co.uk/learning-providers/equality-and-diversity/equality-guides-and-resources" TargetMode="External"/><Relationship Id="rId5" Type="http://schemas.openxmlformats.org/officeDocument/2006/relationships/image" Target="../media/image170.png"/><Relationship Id="rId4" Type="http://schemas.openxmlformats.org/officeDocument/2006/relationships/image" Target="../media/image169.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A2B44E-84B7-F26D-61A1-138EF77894FE}"/>
              </a:ext>
            </a:extLst>
          </p:cNvPr>
          <p:cNvSpPr>
            <a:spLocks noGrp="1"/>
          </p:cNvSpPr>
          <p:nvPr>
            <p:ph type="body" sz="quarter" idx="13"/>
          </p:nvPr>
        </p:nvSpPr>
        <p:spPr>
          <a:xfrm>
            <a:off x="719978" y="4379417"/>
            <a:ext cx="10752044" cy="750955"/>
          </a:xfrm>
        </p:spPr>
        <p:txBody>
          <a:bodyPr vert="horz" lIns="91440" tIns="45720" rIns="91440" bIns="45720" rtlCol="0" anchor="t">
            <a:normAutofit/>
          </a:bodyPr>
          <a:lstStyle/>
          <a:p>
            <a:r>
              <a:rPr lang="en-GB" b="1"/>
              <a:t>18 September 2025</a:t>
            </a:r>
          </a:p>
        </p:txBody>
      </p:sp>
      <p:sp>
        <p:nvSpPr>
          <p:cNvPr id="4" name="Title 3">
            <a:extLst>
              <a:ext uri="{FF2B5EF4-FFF2-40B4-BE49-F238E27FC236}">
                <a16:creationId xmlns:a16="http://schemas.microsoft.com/office/drawing/2014/main" id="{A42BACF8-CB01-4E94-3DBB-344898432F97}"/>
              </a:ext>
            </a:extLst>
          </p:cNvPr>
          <p:cNvSpPr>
            <a:spLocks noGrp="1"/>
          </p:cNvSpPr>
          <p:nvPr>
            <p:ph type="title"/>
          </p:nvPr>
        </p:nvSpPr>
        <p:spPr>
          <a:xfrm>
            <a:off x="546656" y="2586832"/>
            <a:ext cx="11167908" cy="1325563"/>
          </a:xfrm>
        </p:spPr>
        <p:txBody>
          <a:bodyPr>
            <a:normAutofit fontScale="90000"/>
          </a:bodyPr>
          <a:lstStyle/>
          <a:p>
            <a:r>
              <a:rPr lang="en-GB" sz="3600" b="1"/>
              <a:t>Employer Involvement in Modern Apprenticeships</a:t>
            </a:r>
            <a:br>
              <a:rPr lang="en-GB" sz="3600" b="1"/>
            </a:br>
            <a:r>
              <a:rPr lang="en-GB" sz="3600" b="1"/>
              <a:t>Community of Practice</a:t>
            </a:r>
            <a:r>
              <a:rPr lang="en-GB" b="1"/>
              <a:t> </a:t>
            </a:r>
          </a:p>
        </p:txBody>
      </p:sp>
    </p:spTree>
    <p:extLst>
      <p:ext uri="{BB962C8B-B14F-4D97-AF65-F5344CB8AC3E}">
        <p14:creationId xmlns:p14="http://schemas.microsoft.com/office/powerpoint/2010/main" val="2150193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images of people in different occupations&#10;&#10;Description automatically generated">
            <a:extLst>
              <a:ext uri="{FF2B5EF4-FFF2-40B4-BE49-F238E27FC236}">
                <a16:creationId xmlns:a16="http://schemas.microsoft.com/office/drawing/2014/main" id="{990B9531-96E0-A1B7-8546-BA3315AB5D0F}"/>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a:off x="-1800508" y="-203726"/>
            <a:ext cx="10007634" cy="7074952"/>
          </a:xfrm>
          <a:prstGeom prst="rect">
            <a:avLst/>
          </a:prstGeom>
        </p:spPr>
      </p:pic>
      <p:sp>
        <p:nvSpPr>
          <p:cNvPr id="2" name="Title 1">
            <a:extLst>
              <a:ext uri="{FF2B5EF4-FFF2-40B4-BE49-F238E27FC236}">
                <a16:creationId xmlns:a16="http://schemas.microsoft.com/office/drawing/2014/main" id="{4CA228AB-C48C-D24F-0679-2D41E024118D}"/>
              </a:ext>
            </a:extLst>
          </p:cNvPr>
          <p:cNvSpPr>
            <a:spLocks noGrp="1" noRot="1" noMove="1" noResize="1" noEditPoints="1" noAdjustHandles="1" noChangeArrowheads="1" noChangeShapeType="1"/>
          </p:cNvSpPr>
          <p:nvPr>
            <p:ph type="title" idx="4294967295"/>
          </p:nvPr>
        </p:nvSpPr>
        <p:spPr>
          <a:xfrm>
            <a:off x="4333875" y="4608513"/>
            <a:ext cx="7858125" cy="817562"/>
          </a:xfrm>
          <a:ln>
            <a:noFill/>
          </a:ln>
        </p:spPr>
        <p:txBody>
          <a:bodyPr>
            <a:normAutofit/>
          </a:bodyPr>
          <a:lstStyle/>
          <a:p>
            <a:pPr algn="r"/>
            <a:r>
              <a:rPr lang="en-GB" sz="4000" b="1">
                <a:ln w="19050">
                  <a:noFill/>
                </a:ln>
                <a:solidFill>
                  <a:srgbClr val="312783"/>
                </a:solidFill>
                <a:latin typeface="Arial Nova" panose="020B0504020202020204" pitchFamily="34" charset="0"/>
              </a:rPr>
              <a:t>Apprenticeships at Bell</a:t>
            </a:r>
          </a:p>
        </p:txBody>
      </p:sp>
      <p:pic>
        <p:nvPicPr>
          <p:cNvPr id="7" name="Picture 6" descr="A blue and black logo&#10;&#10;Description automatically generated">
            <a:extLst>
              <a:ext uri="{FF2B5EF4-FFF2-40B4-BE49-F238E27FC236}">
                <a16:creationId xmlns:a16="http://schemas.microsoft.com/office/drawing/2014/main" id="{E8EC39D1-8487-4FB5-1CF6-8C5D2E1BF4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988692" y="1027041"/>
            <a:ext cx="2161983" cy="676400"/>
          </a:xfrm>
          <a:prstGeom prst="rect">
            <a:avLst/>
          </a:prstGeom>
        </p:spPr>
      </p:pic>
      <p:grpSp>
        <p:nvGrpSpPr>
          <p:cNvPr id="13" name="Group 12">
            <a:extLst>
              <a:ext uri="{FF2B5EF4-FFF2-40B4-BE49-F238E27FC236}">
                <a16:creationId xmlns:a16="http://schemas.microsoft.com/office/drawing/2014/main" id="{6FB002D8-8675-F686-E2AA-9C50300FED3C}"/>
              </a:ext>
            </a:extLst>
          </p:cNvPr>
          <p:cNvGrpSpPr>
            <a:grpSpLocks noGrp="1" noUngrp="1" noRot="1" noMove="1" noResize="1"/>
          </p:cNvGrpSpPr>
          <p:nvPr/>
        </p:nvGrpSpPr>
        <p:grpSpPr>
          <a:xfrm>
            <a:off x="10556938" y="5426498"/>
            <a:ext cx="702226" cy="197903"/>
            <a:chOff x="514351" y="5915025"/>
            <a:chExt cx="2095576" cy="590586"/>
          </a:xfrm>
        </p:grpSpPr>
        <p:sp>
          <p:nvSpPr>
            <p:cNvPr id="16" name="Oval 15">
              <a:extLst>
                <a:ext uri="{FF2B5EF4-FFF2-40B4-BE49-F238E27FC236}">
                  <a16:creationId xmlns:a16="http://schemas.microsoft.com/office/drawing/2014/main" id="{06CC8593-5A53-13CC-988E-CF2BC456EF7D}"/>
                </a:ext>
              </a:extLst>
            </p:cNvPr>
            <p:cNvSpPr>
              <a:spLocks noGrp="1" noRot="1" noMove="1" noResize="1" noEditPoints="1" noAdjustHandles="1" noChangeArrowheads="1" noChangeShapeType="1"/>
            </p:cNvSpPr>
            <p:nvPr/>
          </p:nvSpPr>
          <p:spPr>
            <a:xfrm>
              <a:off x="514351" y="5915025"/>
              <a:ext cx="590586" cy="590586"/>
            </a:xfrm>
            <a:prstGeom prst="ellipse">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F15F3"/>
                </a:solidFill>
              </a:endParaRPr>
            </a:p>
          </p:txBody>
        </p:sp>
        <p:sp>
          <p:nvSpPr>
            <p:cNvPr id="18" name="Oval 17">
              <a:extLst>
                <a:ext uri="{FF2B5EF4-FFF2-40B4-BE49-F238E27FC236}">
                  <a16:creationId xmlns:a16="http://schemas.microsoft.com/office/drawing/2014/main" id="{483BFF3A-898B-082E-4FE5-0D419F1FBF42}"/>
                </a:ext>
              </a:extLst>
            </p:cNvPr>
            <p:cNvSpPr>
              <a:spLocks noGrp="1" noRot="1" noMove="1" noResize="1" noEditPoints="1" noAdjustHandles="1" noChangeArrowheads="1" noChangeShapeType="1"/>
            </p:cNvSpPr>
            <p:nvPr/>
          </p:nvSpPr>
          <p:spPr>
            <a:xfrm>
              <a:off x="1266846" y="5915025"/>
              <a:ext cx="590586" cy="590586"/>
            </a:xfrm>
            <a:prstGeom prst="ellipse">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F15F3"/>
                </a:solidFill>
              </a:endParaRPr>
            </a:p>
          </p:txBody>
        </p:sp>
        <p:sp>
          <p:nvSpPr>
            <p:cNvPr id="19" name="Oval 18">
              <a:extLst>
                <a:ext uri="{FF2B5EF4-FFF2-40B4-BE49-F238E27FC236}">
                  <a16:creationId xmlns:a16="http://schemas.microsoft.com/office/drawing/2014/main" id="{8483C288-2623-6967-16A2-B86C7A3D2648}"/>
                </a:ext>
              </a:extLst>
            </p:cNvPr>
            <p:cNvSpPr>
              <a:spLocks noGrp="1" noRot="1" noMove="1" noResize="1" noEditPoints="1" noAdjustHandles="1" noChangeArrowheads="1" noChangeShapeType="1"/>
            </p:cNvSpPr>
            <p:nvPr/>
          </p:nvSpPr>
          <p:spPr>
            <a:xfrm>
              <a:off x="2019341" y="5915025"/>
              <a:ext cx="590586" cy="590586"/>
            </a:xfrm>
            <a:prstGeom prst="ellipse">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F15F3"/>
                </a:solidFill>
              </a:endParaRPr>
            </a:p>
          </p:txBody>
        </p:sp>
      </p:grpSp>
      <p:sp>
        <p:nvSpPr>
          <p:cNvPr id="12" name="Rectangle 11">
            <a:extLst>
              <a:ext uri="{FF2B5EF4-FFF2-40B4-BE49-F238E27FC236}">
                <a16:creationId xmlns:a16="http://schemas.microsoft.com/office/drawing/2014/main" id="{FAF7C87C-D214-A1E1-D8D2-A1CADE805CA6}"/>
              </a:ext>
            </a:extLst>
          </p:cNvPr>
          <p:cNvSpPr/>
          <p:nvPr/>
        </p:nvSpPr>
        <p:spPr>
          <a:xfrm>
            <a:off x="-1" y="6706846"/>
            <a:ext cx="12192001" cy="151153"/>
          </a:xfrm>
          <a:prstGeom prst="rect">
            <a:avLst/>
          </a:prstGeom>
          <a:gradFill>
            <a:gsLst>
              <a:gs pos="19000">
                <a:srgbClr val="FF0000">
                  <a:alpha val="89000"/>
                </a:srgbClr>
              </a:gs>
              <a:gs pos="54000">
                <a:srgbClr val="4417A9">
                  <a:shade val="100000"/>
                  <a:satMod val="115000"/>
                </a:srgb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3">
            <a:extLst>
              <a:ext uri="{FF2B5EF4-FFF2-40B4-BE49-F238E27FC236}">
                <a16:creationId xmlns:a16="http://schemas.microsoft.com/office/drawing/2014/main" id="{93BE31D5-876A-4147-8AC1-3B2700215E30}"/>
              </a:ext>
            </a:extLst>
          </p:cNvPr>
          <p:cNvSpPr txBox="1">
            <a:spLocks/>
          </p:cNvSpPr>
          <p:nvPr/>
        </p:nvSpPr>
        <p:spPr>
          <a:xfrm>
            <a:off x="4117258" y="6143395"/>
            <a:ext cx="33257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rgbClr val="898989"/>
                </a:solidFill>
              </a:rPr>
              <a:t>#SDSMACoP #SDSMACommunityof Practice #SupportforApprentices #wblapprenticeships</a:t>
            </a:r>
          </a:p>
        </p:txBody>
      </p:sp>
    </p:spTree>
    <p:extLst>
      <p:ext uri="{BB962C8B-B14F-4D97-AF65-F5344CB8AC3E}">
        <p14:creationId xmlns:p14="http://schemas.microsoft.com/office/powerpoint/2010/main" val="363696103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ACB02-5850-C146-B377-EC96A0DD8FD5}"/>
              </a:ext>
            </a:extLst>
          </p:cNvPr>
          <p:cNvSpPr>
            <a:spLocks noGrp="1"/>
          </p:cNvSpPr>
          <p:nvPr>
            <p:ph type="title"/>
          </p:nvPr>
        </p:nvSpPr>
        <p:spPr>
          <a:xfrm>
            <a:off x="616527" y="529934"/>
            <a:ext cx="11238775" cy="1015712"/>
          </a:xfrm>
        </p:spPr>
        <p:txBody>
          <a:bodyPr>
            <a:normAutofit fontScale="90000"/>
          </a:bodyPr>
          <a:lstStyle/>
          <a:p>
            <a:r>
              <a:rPr lang="en-GB"/>
              <a:t>EMPLOYER INVOLVEMENT: </a:t>
            </a:r>
            <a:r>
              <a:rPr lang="en-GB">
                <a:ln w="19050">
                  <a:noFill/>
                </a:ln>
                <a:solidFill>
                  <a:srgbClr val="2323E5"/>
                </a:solidFill>
              </a:rPr>
              <a:t>DESIGN &amp; DELIVERY.</a:t>
            </a:r>
            <a:endParaRPr lang="en-GB"/>
          </a:p>
        </p:txBody>
      </p:sp>
      <p:sp>
        <p:nvSpPr>
          <p:cNvPr id="3" name="Text Placeholder 2">
            <a:extLst>
              <a:ext uri="{FF2B5EF4-FFF2-40B4-BE49-F238E27FC236}">
                <a16:creationId xmlns:a16="http://schemas.microsoft.com/office/drawing/2014/main" id="{D5496299-53BA-B4D3-5FD3-84A8CED42C68}"/>
              </a:ext>
            </a:extLst>
          </p:cNvPr>
          <p:cNvSpPr>
            <a:spLocks noGrp="1"/>
          </p:cNvSpPr>
          <p:nvPr>
            <p:ph type="body" idx="1"/>
          </p:nvPr>
        </p:nvSpPr>
        <p:spPr/>
        <p:txBody>
          <a:bodyPr/>
          <a:lstStyle/>
          <a:p>
            <a:r>
              <a:rPr lang="en-US">
                <a:solidFill>
                  <a:schemeClr val="tx1"/>
                </a:solidFill>
              </a:rPr>
              <a:t>1. Employer / Provider  </a:t>
            </a:r>
          </a:p>
          <a:p>
            <a:r>
              <a:rPr lang="en-US">
                <a:solidFill>
                  <a:schemeClr val="tx1"/>
                </a:solidFill>
              </a:rPr>
              <a:t>2. Management collaboration with TC team to review on/off-the-job training needs  </a:t>
            </a:r>
          </a:p>
          <a:p>
            <a:r>
              <a:rPr lang="en-US">
                <a:solidFill>
                  <a:schemeClr val="tx1"/>
                </a:solidFill>
              </a:rPr>
              <a:t>3. Inclusion of business feedback  </a:t>
            </a:r>
          </a:p>
          <a:p>
            <a:r>
              <a:rPr lang="en-US">
                <a:solidFill>
                  <a:schemeClr val="tx1"/>
                </a:solidFill>
              </a:rPr>
              <a:t>4. Case studies and real-world projects  </a:t>
            </a:r>
          </a:p>
          <a:p>
            <a:r>
              <a:rPr lang="en-US">
                <a:solidFill>
                  <a:schemeClr val="tx1"/>
                </a:solidFill>
              </a:rPr>
              <a:t>5. Problem-based learning tasks: Apprentices apply theory in practice  </a:t>
            </a:r>
          </a:p>
          <a:p>
            <a:r>
              <a:rPr lang="en-US">
                <a:solidFill>
                  <a:schemeClr val="tx1"/>
                </a:solidFill>
              </a:rPr>
              <a:t>6. Collaborative review meetings on curriculum delivery  </a:t>
            </a:r>
          </a:p>
          <a:p>
            <a:r>
              <a:rPr lang="en-US">
                <a:solidFill>
                  <a:schemeClr val="tx1"/>
                </a:solidFill>
              </a:rPr>
              <a:t>7. Co-delivering training sessions or workshops  </a:t>
            </a:r>
          </a:p>
          <a:p>
            <a:r>
              <a:rPr lang="en-US">
                <a:solidFill>
                  <a:schemeClr val="tx1"/>
                </a:solidFill>
              </a:rPr>
              <a:t>8. Collaborative succession planning: Opportunities for cross-department moves  </a:t>
            </a:r>
          </a:p>
          <a:p>
            <a:r>
              <a:rPr lang="en-US">
                <a:solidFill>
                  <a:schemeClr val="tx1"/>
                </a:solidFill>
              </a:rPr>
              <a:t>9. Continuous two-way communication between TC and business to identify skills gaps and adapt </a:t>
            </a:r>
            <a:endParaRPr lang="en-GB">
              <a:solidFill>
                <a:schemeClr val="tx1"/>
              </a:solidFill>
            </a:endParaRPr>
          </a:p>
        </p:txBody>
      </p:sp>
      <p:sp>
        <p:nvSpPr>
          <p:cNvPr id="5" name="Footer Placeholder 3">
            <a:extLst>
              <a:ext uri="{FF2B5EF4-FFF2-40B4-BE49-F238E27FC236}">
                <a16:creationId xmlns:a16="http://schemas.microsoft.com/office/drawing/2014/main" id="{12AFA960-D0AE-30C2-BEA8-7F0EE00ACD9D}"/>
              </a:ext>
            </a:extLst>
          </p:cNvPr>
          <p:cNvSpPr txBox="1">
            <a:spLocks/>
          </p:cNvSpPr>
          <p:nvPr/>
        </p:nvSpPr>
        <p:spPr>
          <a:xfrm>
            <a:off x="4559710" y="6000752"/>
            <a:ext cx="33257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rgbClr val="898989"/>
                </a:solidFill>
              </a:rPr>
              <a:t>#SDSMACoP #SDSMACommunityof Practice #SupportforApprentices #wblapprenticeships</a:t>
            </a:r>
          </a:p>
        </p:txBody>
      </p:sp>
    </p:spTree>
    <p:extLst>
      <p:ext uri="{BB962C8B-B14F-4D97-AF65-F5344CB8AC3E}">
        <p14:creationId xmlns:p14="http://schemas.microsoft.com/office/powerpoint/2010/main" val="1252187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38BD3-6A1D-FB29-628D-FAFEA5613A06}"/>
              </a:ext>
            </a:extLst>
          </p:cNvPr>
          <p:cNvSpPr>
            <a:spLocks noGrp="1"/>
          </p:cNvSpPr>
          <p:nvPr>
            <p:ph type="title"/>
          </p:nvPr>
        </p:nvSpPr>
        <p:spPr>
          <a:xfrm>
            <a:off x="616527" y="529934"/>
            <a:ext cx="10668578" cy="1015712"/>
          </a:xfrm>
        </p:spPr>
        <p:txBody>
          <a:bodyPr>
            <a:normAutofit fontScale="90000"/>
          </a:bodyPr>
          <a:lstStyle/>
          <a:p>
            <a:r>
              <a:rPr lang="en-GB"/>
              <a:t>SUPORT FOR LINE </a:t>
            </a:r>
            <a:r>
              <a:rPr lang="en-GB">
                <a:ln w="19050">
                  <a:noFill/>
                </a:ln>
                <a:solidFill>
                  <a:srgbClr val="2323E5"/>
                </a:solidFill>
              </a:rPr>
              <a:t>MANAGERS AND MENTORS.</a:t>
            </a:r>
            <a:endParaRPr lang="en-GB"/>
          </a:p>
        </p:txBody>
      </p:sp>
      <p:sp>
        <p:nvSpPr>
          <p:cNvPr id="3" name="Text Placeholder 2">
            <a:extLst>
              <a:ext uri="{FF2B5EF4-FFF2-40B4-BE49-F238E27FC236}">
                <a16:creationId xmlns:a16="http://schemas.microsoft.com/office/drawing/2014/main" id="{D8830001-76A6-728F-DA29-24A59CBBD302}"/>
              </a:ext>
            </a:extLst>
          </p:cNvPr>
          <p:cNvSpPr>
            <a:spLocks noGrp="1"/>
          </p:cNvSpPr>
          <p:nvPr>
            <p:ph type="body" idx="1"/>
          </p:nvPr>
        </p:nvSpPr>
        <p:spPr/>
        <p:txBody>
          <a:bodyPr/>
          <a:lstStyle/>
          <a:p>
            <a:pPr marL="342900" indent="-342900">
              <a:buFont typeface="+mj-lt"/>
              <a:buAutoNum type="arabicPeriod"/>
            </a:pPr>
            <a:r>
              <a:rPr lang="en-GB">
                <a:solidFill>
                  <a:schemeClr val="tx1"/>
                </a:solidFill>
              </a:rPr>
              <a:t>R&amp;R: Clear guidance and training for all</a:t>
            </a:r>
          </a:p>
          <a:p>
            <a:pPr marL="342900" indent="-342900">
              <a:buFont typeface="+mj-lt"/>
              <a:buAutoNum type="arabicPeriod"/>
            </a:pPr>
            <a:r>
              <a:rPr lang="en-GB">
                <a:solidFill>
                  <a:schemeClr val="tx1"/>
                </a:solidFill>
              </a:rPr>
              <a:t>Access to resources and toolkits to aid structured learning, feedback and progress reviews</a:t>
            </a:r>
          </a:p>
          <a:p>
            <a:pPr marL="342900" indent="-342900">
              <a:buFont typeface="+mj-lt"/>
              <a:buAutoNum type="arabicPeriod"/>
            </a:pPr>
            <a:r>
              <a:rPr lang="en-GB">
                <a:solidFill>
                  <a:schemeClr val="tx1"/>
                </a:solidFill>
              </a:rPr>
              <a:t>Peer learning and support networks, shared experiences and good practice</a:t>
            </a:r>
          </a:p>
          <a:p>
            <a:pPr marL="342900" indent="-342900">
              <a:buFont typeface="+mj-lt"/>
              <a:buAutoNum type="arabicPeriod"/>
            </a:pPr>
            <a:r>
              <a:rPr lang="en-GB">
                <a:solidFill>
                  <a:schemeClr val="tx1"/>
                </a:solidFill>
              </a:rPr>
              <a:t>Management and mentor training opportunities</a:t>
            </a:r>
          </a:p>
          <a:p>
            <a:pPr marL="342900" indent="-342900">
              <a:buFont typeface="+mj-lt"/>
              <a:buAutoNum type="arabicPeriod"/>
            </a:pPr>
            <a:r>
              <a:rPr lang="en-GB">
                <a:solidFill>
                  <a:schemeClr val="tx1"/>
                </a:solidFill>
              </a:rPr>
              <a:t>Ongoing internal discussions around provision and outcomes</a:t>
            </a:r>
          </a:p>
          <a:p>
            <a:pPr marL="342900" indent="-342900">
              <a:buFont typeface="+mj-lt"/>
              <a:buAutoNum type="arabicPeriod"/>
            </a:pPr>
            <a:r>
              <a:rPr lang="en-US" altLang="en-US">
                <a:solidFill>
                  <a:schemeClr val="tx1"/>
                </a:solidFill>
              </a:rPr>
              <a:t>Recognition of the contribution mentors / line managers make to apprentice success</a:t>
            </a:r>
          </a:p>
          <a:p>
            <a:pPr marL="342900" indent="-342900">
              <a:buFont typeface="+mj-lt"/>
              <a:buAutoNum type="arabicPeriod"/>
            </a:pPr>
            <a:r>
              <a:rPr lang="en-US" altLang="en-US">
                <a:solidFill>
                  <a:schemeClr val="tx1"/>
                </a:solidFill>
              </a:rPr>
              <a:t>Access to wellbeing and support services for managers themselves</a:t>
            </a:r>
          </a:p>
          <a:p>
            <a:pPr marL="342900" indent="-342900">
              <a:buFont typeface="+mj-lt"/>
              <a:buAutoNum type="arabicPeriod"/>
            </a:pPr>
            <a:r>
              <a:rPr lang="en-US" altLang="en-US">
                <a:solidFill>
                  <a:schemeClr val="tx1"/>
                </a:solidFill>
              </a:rPr>
              <a:t>Dedicated points of contact for mentors within business and TC for advice and escalation</a:t>
            </a:r>
          </a:p>
          <a:p>
            <a:pPr marL="342900" indent="-342900">
              <a:buFont typeface="+mj-lt"/>
              <a:buAutoNum type="arabicPeriod"/>
            </a:pPr>
            <a:r>
              <a:rPr lang="en-US" altLang="en-US">
                <a:solidFill>
                  <a:schemeClr val="tx1"/>
                </a:solidFill>
              </a:rPr>
              <a:t>Time allocation within workload planning so that managers can give apprentices sufficient support without affecting business priorities</a:t>
            </a:r>
          </a:p>
          <a:p>
            <a:pPr marL="342900" indent="-342900">
              <a:buFont typeface="+mj-lt"/>
              <a:buAutoNum type="arabicPeriod"/>
            </a:pPr>
            <a:endParaRPr lang="en-GB">
              <a:solidFill>
                <a:schemeClr val="tx1"/>
              </a:solidFill>
            </a:endParaRPr>
          </a:p>
          <a:p>
            <a:pPr marL="342900" indent="-342900">
              <a:buFont typeface="+mj-lt"/>
              <a:buAutoNum type="arabicPeriod"/>
            </a:pPr>
            <a:endParaRPr lang="en-GB">
              <a:solidFill>
                <a:schemeClr val="tx1"/>
              </a:solidFill>
            </a:endParaRPr>
          </a:p>
        </p:txBody>
      </p:sp>
      <p:sp>
        <p:nvSpPr>
          <p:cNvPr id="4" name="Footer Placeholder 3">
            <a:extLst>
              <a:ext uri="{FF2B5EF4-FFF2-40B4-BE49-F238E27FC236}">
                <a16:creationId xmlns:a16="http://schemas.microsoft.com/office/drawing/2014/main" id="{41015C5E-1B0C-7FCA-83DA-BA77A795B4A0}"/>
              </a:ext>
            </a:extLst>
          </p:cNvPr>
          <p:cNvSpPr txBox="1">
            <a:spLocks/>
          </p:cNvSpPr>
          <p:nvPr/>
        </p:nvSpPr>
        <p:spPr>
          <a:xfrm>
            <a:off x="4559710" y="6000752"/>
            <a:ext cx="33257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rgbClr val="898989"/>
                </a:solidFill>
              </a:rPr>
              <a:t>#SDSMACoP #SDSMACommunityof Practice #SupportforApprentices #wblapprenticeships</a:t>
            </a:r>
          </a:p>
        </p:txBody>
      </p:sp>
    </p:spTree>
    <p:extLst>
      <p:ext uri="{BB962C8B-B14F-4D97-AF65-F5344CB8AC3E}">
        <p14:creationId xmlns:p14="http://schemas.microsoft.com/office/powerpoint/2010/main" val="3211680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5BFB2-B6CF-FA44-2AE2-8B6EC25ECCEE}"/>
              </a:ext>
            </a:extLst>
          </p:cNvPr>
          <p:cNvSpPr>
            <a:spLocks noGrp="1"/>
          </p:cNvSpPr>
          <p:nvPr>
            <p:ph type="title"/>
          </p:nvPr>
        </p:nvSpPr>
        <p:spPr/>
        <p:txBody>
          <a:bodyPr>
            <a:normAutofit/>
          </a:bodyPr>
          <a:lstStyle/>
          <a:p>
            <a:r>
              <a:rPr lang="en-GB"/>
              <a:t>NEXT</a:t>
            </a:r>
            <a:r>
              <a:rPr lang="en-GB">
                <a:solidFill>
                  <a:schemeClr val="tx1">
                    <a:lumMod val="75000"/>
                    <a:lumOff val="25000"/>
                  </a:schemeClr>
                </a:solidFill>
              </a:rPr>
              <a:t> </a:t>
            </a:r>
            <a:r>
              <a:rPr lang="en-GB">
                <a:ln w="19050">
                  <a:noFill/>
                </a:ln>
                <a:solidFill>
                  <a:srgbClr val="2323E5"/>
                </a:solidFill>
              </a:rPr>
              <a:t>STEPS.</a:t>
            </a:r>
            <a:endParaRPr lang="en-GB"/>
          </a:p>
        </p:txBody>
      </p:sp>
      <p:sp>
        <p:nvSpPr>
          <p:cNvPr id="3" name="Text Placeholder 2">
            <a:extLst>
              <a:ext uri="{FF2B5EF4-FFF2-40B4-BE49-F238E27FC236}">
                <a16:creationId xmlns:a16="http://schemas.microsoft.com/office/drawing/2014/main" id="{10E2F165-DA03-0482-08CF-26C51B375B10}"/>
              </a:ext>
            </a:extLst>
          </p:cNvPr>
          <p:cNvSpPr>
            <a:spLocks noGrp="1"/>
          </p:cNvSpPr>
          <p:nvPr>
            <p:ph type="body" idx="1"/>
          </p:nvPr>
        </p:nvSpPr>
        <p:spPr>
          <a:xfrm>
            <a:off x="616527" y="1530207"/>
            <a:ext cx="10730923" cy="4267777"/>
          </a:xfrm>
        </p:spPr>
        <p:txBody>
          <a:bodyPr>
            <a:normAutofit/>
          </a:bodyPr>
          <a:lstStyle/>
          <a:p>
            <a:pPr marL="342900" indent="-342900">
              <a:buFont typeface="+mj-lt"/>
              <a:buAutoNum type="arabicPeriod"/>
            </a:pPr>
            <a:r>
              <a:rPr lang="en-GB">
                <a:solidFill>
                  <a:schemeClr val="tx1"/>
                </a:solidFill>
              </a:rPr>
              <a:t>Apprenticeships come with a job</a:t>
            </a:r>
          </a:p>
          <a:p>
            <a:pPr marL="342900" indent="-342900">
              <a:buFont typeface="+mj-lt"/>
              <a:buAutoNum type="arabicPeriod"/>
            </a:pPr>
            <a:r>
              <a:rPr lang="en-GB">
                <a:solidFill>
                  <a:schemeClr val="tx1"/>
                </a:solidFill>
              </a:rPr>
              <a:t>Ongoing succession planning occurs </a:t>
            </a:r>
          </a:p>
          <a:p>
            <a:pPr marL="342900" indent="-342900">
              <a:buFont typeface="+mj-lt"/>
              <a:buAutoNum type="arabicPeriod"/>
            </a:pPr>
            <a:r>
              <a:rPr lang="en-GB">
                <a:solidFill>
                  <a:schemeClr val="tx1"/>
                </a:solidFill>
              </a:rPr>
              <a:t>Aspiring leaders</a:t>
            </a:r>
          </a:p>
          <a:p>
            <a:pPr marL="342900" indent="-342900">
              <a:buFont typeface="+mj-lt"/>
              <a:buAutoNum type="arabicPeriod"/>
            </a:pPr>
            <a:r>
              <a:rPr lang="en-US" altLang="en-US">
                <a:solidFill>
                  <a:schemeClr val="tx1"/>
                </a:solidFill>
              </a:rPr>
              <a:t>Signposting to further education or higher-level qualifications relevant to their career path</a:t>
            </a:r>
          </a:p>
          <a:p>
            <a:pPr marL="342900" indent="-342900">
              <a:buFont typeface="+mj-lt"/>
              <a:buAutoNum type="arabicPeriod"/>
            </a:pPr>
            <a:r>
              <a:rPr lang="en-US" altLang="en-US">
                <a:solidFill>
                  <a:schemeClr val="tx1"/>
                </a:solidFill>
              </a:rPr>
              <a:t>Professional development coaching for </a:t>
            </a:r>
            <a:r>
              <a:rPr lang="en-GB" noProof="0">
                <a:solidFill>
                  <a:schemeClr val="tx1"/>
                </a:solidFill>
              </a:rPr>
              <a:t>personalised</a:t>
            </a:r>
            <a:r>
              <a:rPr lang="en-US" altLang="en-US">
                <a:solidFill>
                  <a:schemeClr val="tx1"/>
                </a:solidFill>
              </a:rPr>
              <a:t> guidance</a:t>
            </a:r>
          </a:p>
          <a:p>
            <a:pPr marL="342900" indent="-342900">
              <a:buFont typeface="+mj-lt"/>
              <a:buAutoNum type="arabicPeriod"/>
            </a:pPr>
            <a:r>
              <a:rPr lang="en-US" altLang="en-US">
                <a:solidFill>
                  <a:schemeClr val="tx1"/>
                </a:solidFill>
              </a:rPr>
              <a:t>Networking opportunities with industry professionals and presenting at conferences</a:t>
            </a:r>
          </a:p>
          <a:p>
            <a:pPr marL="342900" indent="-342900">
              <a:buFont typeface="+mj-lt"/>
              <a:buAutoNum type="arabicPeriod"/>
            </a:pPr>
            <a:r>
              <a:rPr lang="en-US" altLang="en-US">
                <a:solidFill>
                  <a:schemeClr val="tx1"/>
                </a:solidFill>
              </a:rPr>
              <a:t>Information about sector-specific professional bodies and how to pursue membership or accreditation</a:t>
            </a:r>
          </a:p>
          <a:p>
            <a:pPr marL="342900" indent="-342900">
              <a:buFont typeface="+mj-lt"/>
              <a:buAutoNum type="arabicPeriod"/>
            </a:pPr>
            <a:r>
              <a:rPr lang="en-US" altLang="en-US">
                <a:solidFill>
                  <a:schemeClr val="tx1"/>
                </a:solidFill>
              </a:rPr>
              <a:t>Continued access to wellbeing support during the transition period</a:t>
            </a:r>
          </a:p>
          <a:p>
            <a:pPr marL="342900" indent="-342900">
              <a:buFont typeface="+mj-lt"/>
              <a:buAutoNum type="arabicPeriod"/>
            </a:pPr>
            <a:r>
              <a:rPr lang="en-US" altLang="en-US">
                <a:solidFill>
                  <a:schemeClr val="tx1"/>
                </a:solidFill>
              </a:rPr>
              <a:t>Tailored learning and exchange programme</a:t>
            </a:r>
          </a:p>
          <a:p>
            <a:pPr marL="342900" indent="-342900">
              <a:buFont typeface="+mj-lt"/>
              <a:buAutoNum type="arabicPeriod"/>
            </a:pPr>
            <a:r>
              <a:rPr lang="en-US" altLang="en-US">
                <a:solidFill>
                  <a:schemeClr val="tx1"/>
                </a:solidFill>
              </a:rPr>
              <a:t>Completion / Exit interviews to gather apprentice feedback: Directing them toward future opportunities</a:t>
            </a:r>
          </a:p>
          <a:p>
            <a:pPr marL="342900" indent="-342900">
              <a:buFont typeface="+mj-lt"/>
              <a:buAutoNum type="arabicPeriod"/>
            </a:pPr>
            <a:r>
              <a:rPr lang="en-US" altLang="en-US">
                <a:solidFill>
                  <a:schemeClr val="tx1"/>
                </a:solidFill>
              </a:rPr>
              <a:t>Growth of provision</a:t>
            </a:r>
          </a:p>
          <a:p>
            <a:pPr marL="342900" indent="-342900">
              <a:buFont typeface="+mj-lt"/>
              <a:buAutoNum type="arabicPeriod"/>
            </a:pPr>
            <a:endParaRPr lang="en-US" altLang="en-US">
              <a:solidFill>
                <a:schemeClr val="tx1"/>
              </a:solidFill>
            </a:endParaRPr>
          </a:p>
          <a:p>
            <a:endParaRPr lang="en-US" altLang="en-US">
              <a:solidFill>
                <a:schemeClr val="tx1"/>
              </a:solidFill>
              <a:latin typeface="Arial" panose="020B0604020202020204" pitchFamily="34" charset="0"/>
            </a:endParaRPr>
          </a:p>
          <a:p>
            <a:pPr marL="342900" indent="-342900">
              <a:buFont typeface="+mj-lt"/>
              <a:buAutoNum type="arabicPeriod"/>
            </a:pPr>
            <a:endParaRPr lang="en-GB">
              <a:solidFill>
                <a:schemeClr val="tx1"/>
              </a:solidFill>
            </a:endParaRPr>
          </a:p>
        </p:txBody>
      </p:sp>
      <p:sp>
        <p:nvSpPr>
          <p:cNvPr id="4" name="Footer Placeholder 3">
            <a:extLst>
              <a:ext uri="{FF2B5EF4-FFF2-40B4-BE49-F238E27FC236}">
                <a16:creationId xmlns:a16="http://schemas.microsoft.com/office/drawing/2014/main" id="{F3811EAB-A9CA-55D3-B9FE-A4D7C168DF36}"/>
              </a:ext>
            </a:extLst>
          </p:cNvPr>
          <p:cNvSpPr txBox="1">
            <a:spLocks/>
          </p:cNvSpPr>
          <p:nvPr/>
        </p:nvSpPr>
        <p:spPr>
          <a:xfrm>
            <a:off x="4559710" y="6000752"/>
            <a:ext cx="33257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rgbClr val="898989"/>
                </a:solidFill>
              </a:rPr>
              <a:t>#SDSMACoP #SDSMACommunityof Practice #SupportforApprentices #wblapprenticeships</a:t>
            </a:r>
          </a:p>
        </p:txBody>
      </p:sp>
    </p:spTree>
    <p:extLst>
      <p:ext uri="{BB962C8B-B14F-4D97-AF65-F5344CB8AC3E}">
        <p14:creationId xmlns:p14="http://schemas.microsoft.com/office/powerpoint/2010/main" val="3870410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8EDD3-5AC6-F7C9-442A-432D0348D033}"/>
            </a:ext>
          </a:extLst>
        </p:cNvPr>
        <p:cNvGrpSpPr/>
        <p:nvPr/>
      </p:nvGrpSpPr>
      <p:grpSpPr>
        <a:xfrm>
          <a:off x="0" y="0"/>
          <a:ext cx="0" cy="0"/>
          <a:chOff x="0" y="0"/>
          <a:chExt cx="0" cy="0"/>
        </a:xfrm>
      </p:grpSpPr>
      <p:pic>
        <p:nvPicPr>
          <p:cNvPr id="7" name="Picture 6" descr="A person laughing in a room&#10;&#10;AI-generated content may be incorrect.">
            <a:extLst>
              <a:ext uri="{FF2B5EF4-FFF2-40B4-BE49-F238E27FC236}">
                <a16:creationId xmlns:a16="http://schemas.microsoft.com/office/drawing/2014/main" id="{BE05FAE4-0DF1-74E4-1B6C-D72011B0CD59}"/>
              </a:ext>
            </a:extLst>
          </p:cNvPr>
          <p:cNvPicPr>
            <a:picLocks noChangeAspect="1"/>
          </p:cNvPicPr>
          <p:nvPr/>
        </p:nvPicPr>
        <p:blipFill>
          <a:blip r:embed="rId3"/>
          <a:stretch>
            <a:fillRect/>
          </a:stretch>
        </p:blipFill>
        <p:spPr>
          <a:xfrm>
            <a:off x="-1223327" y="-2121"/>
            <a:ext cx="5440979" cy="2623220"/>
          </a:xfrm>
          <a:prstGeom prst="rect">
            <a:avLst/>
          </a:prstGeom>
        </p:spPr>
      </p:pic>
      <p:pic>
        <p:nvPicPr>
          <p:cNvPr id="9" name="Picture 8" descr="A group of people standing in a line&#10;&#10;AI-generated content may be incorrect.">
            <a:extLst>
              <a:ext uri="{FF2B5EF4-FFF2-40B4-BE49-F238E27FC236}">
                <a16:creationId xmlns:a16="http://schemas.microsoft.com/office/drawing/2014/main" id="{214BFC22-0A8F-2BC9-6D53-D6A8D859F2D9}"/>
              </a:ext>
            </a:extLst>
          </p:cNvPr>
          <p:cNvPicPr>
            <a:picLocks noChangeAspect="1"/>
          </p:cNvPicPr>
          <p:nvPr/>
        </p:nvPicPr>
        <p:blipFill>
          <a:blip r:embed="rId4"/>
          <a:stretch>
            <a:fillRect/>
          </a:stretch>
        </p:blipFill>
        <p:spPr>
          <a:xfrm>
            <a:off x="2655906" y="-2270"/>
            <a:ext cx="5554980" cy="2620645"/>
          </a:xfrm>
          <a:prstGeom prst="rect">
            <a:avLst/>
          </a:prstGeom>
        </p:spPr>
      </p:pic>
      <p:pic>
        <p:nvPicPr>
          <p:cNvPr id="6" name="Picture 5" descr="A person in a suit and tie&#10;&#10;AI-generated content may be incorrect.">
            <a:extLst>
              <a:ext uri="{FF2B5EF4-FFF2-40B4-BE49-F238E27FC236}">
                <a16:creationId xmlns:a16="http://schemas.microsoft.com/office/drawing/2014/main" id="{D4D2B433-EEDC-CB6A-B2F6-32077DA02BA6}"/>
              </a:ext>
            </a:extLst>
          </p:cNvPr>
          <p:cNvPicPr>
            <a:picLocks noChangeAspect="1"/>
          </p:cNvPicPr>
          <p:nvPr/>
        </p:nvPicPr>
        <p:blipFill>
          <a:blip r:embed="rId5"/>
          <a:stretch>
            <a:fillRect/>
          </a:stretch>
        </p:blipFill>
        <p:spPr>
          <a:xfrm>
            <a:off x="6830582" y="-3324"/>
            <a:ext cx="5454205" cy="2701541"/>
          </a:xfrm>
          <a:prstGeom prst="rect">
            <a:avLst/>
          </a:prstGeom>
        </p:spPr>
      </p:pic>
      <p:pic>
        <p:nvPicPr>
          <p:cNvPr id="8" name="Picture 7" descr="A group of people posing for a photo&#10;&#10;AI-generated content may be incorrect.">
            <a:extLst>
              <a:ext uri="{FF2B5EF4-FFF2-40B4-BE49-F238E27FC236}">
                <a16:creationId xmlns:a16="http://schemas.microsoft.com/office/drawing/2014/main" id="{4EE3A3AF-DCDD-BB83-2129-8380223D16CD}"/>
              </a:ext>
            </a:extLst>
          </p:cNvPr>
          <p:cNvPicPr>
            <a:picLocks noChangeAspect="1"/>
          </p:cNvPicPr>
          <p:nvPr/>
        </p:nvPicPr>
        <p:blipFill>
          <a:blip r:embed="rId6"/>
          <a:stretch>
            <a:fillRect/>
          </a:stretch>
        </p:blipFill>
        <p:spPr>
          <a:xfrm>
            <a:off x="6242505" y="3227329"/>
            <a:ext cx="6045679" cy="3649368"/>
          </a:xfrm>
          <a:prstGeom prst="rect">
            <a:avLst/>
          </a:prstGeom>
        </p:spPr>
      </p:pic>
      <p:pic>
        <p:nvPicPr>
          <p:cNvPr id="3" name="Picture 2" descr="A group of men in white shirts&#10;&#10;AI-generated content may be incorrect.">
            <a:extLst>
              <a:ext uri="{FF2B5EF4-FFF2-40B4-BE49-F238E27FC236}">
                <a16:creationId xmlns:a16="http://schemas.microsoft.com/office/drawing/2014/main" id="{F08E85B9-E1E5-60D4-1E70-5301910DED6B}"/>
              </a:ext>
            </a:extLst>
          </p:cNvPr>
          <p:cNvPicPr>
            <a:picLocks noChangeAspect="1"/>
          </p:cNvPicPr>
          <p:nvPr/>
        </p:nvPicPr>
        <p:blipFill>
          <a:blip r:embed="rId7"/>
          <a:stretch>
            <a:fillRect/>
          </a:stretch>
        </p:blipFill>
        <p:spPr>
          <a:xfrm>
            <a:off x="-360968" y="3606214"/>
            <a:ext cx="6974552" cy="3268859"/>
          </a:xfrm>
          <a:prstGeom prst="rect">
            <a:avLst/>
          </a:prstGeom>
        </p:spPr>
      </p:pic>
      <p:sp>
        <p:nvSpPr>
          <p:cNvPr id="5" name="Rectangle 4">
            <a:extLst>
              <a:ext uri="{FF2B5EF4-FFF2-40B4-BE49-F238E27FC236}">
                <a16:creationId xmlns:a16="http://schemas.microsoft.com/office/drawing/2014/main" id="{84C3F887-6576-E140-65DC-FF01811421EF}"/>
              </a:ext>
            </a:extLst>
          </p:cNvPr>
          <p:cNvSpPr/>
          <p:nvPr/>
        </p:nvSpPr>
        <p:spPr>
          <a:xfrm>
            <a:off x="0" y="2532533"/>
            <a:ext cx="12289188" cy="1125104"/>
          </a:xfrm>
          <a:prstGeom prst="rect">
            <a:avLst/>
          </a:prstGeom>
          <a:gradFill>
            <a:gsLst>
              <a:gs pos="19000">
                <a:srgbClr val="FF0000">
                  <a:alpha val="89000"/>
                </a:srgbClr>
              </a:gs>
              <a:gs pos="65000">
                <a:srgbClr val="2323E5"/>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8A653778-7A5A-BAA4-566A-B654B54BFFD9}"/>
              </a:ext>
            </a:extLst>
          </p:cNvPr>
          <p:cNvSpPr>
            <a:spLocks noGrp="1"/>
          </p:cNvSpPr>
          <p:nvPr>
            <p:ph type="title" idx="4294967295"/>
          </p:nvPr>
        </p:nvSpPr>
        <p:spPr>
          <a:xfrm>
            <a:off x="7112000" y="2527300"/>
            <a:ext cx="5080000" cy="1122363"/>
          </a:xfrm>
        </p:spPr>
        <p:txBody>
          <a:bodyPr>
            <a:normAutofit fontScale="90000"/>
          </a:bodyPr>
          <a:lstStyle/>
          <a:p>
            <a:r>
              <a:rPr lang="en-GB" sz="4800">
                <a:solidFill>
                  <a:schemeClr val="bg1"/>
                </a:solidFill>
                <a:latin typeface="Arial Nova Light" panose="020B0304020202020204" pitchFamily="34" charset="0"/>
              </a:rPr>
              <a:t>ANY QUESTIONS?</a:t>
            </a:r>
          </a:p>
        </p:txBody>
      </p:sp>
    </p:spTree>
    <p:extLst>
      <p:ext uri="{BB962C8B-B14F-4D97-AF65-F5344CB8AC3E}">
        <p14:creationId xmlns:p14="http://schemas.microsoft.com/office/powerpoint/2010/main" val="331430011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D7313-DA48-106C-EDAA-45DFBEF0950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7DE370F-8A1B-5ED5-CD60-E34AE8B6952E}"/>
              </a:ext>
            </a:extLst>
          </p:cNvPr>
          <p:cNvSpPr>
            <a:spLocks noGrp="1"/>
          </p:cNvSpPr>
          <p:nvPr>
            <p:ph type="title"/>
          </p:nvPr>
        </p:nvSpPr>
        <p:spPr/>
        <p:txBody>
          <a:bodyPr>
            <a:normAutofit/>
          </a:bodyPr>
          <a:lstStyle/>
          <a:p>
            <a:r>
              <a:rPr lang="en-GB" sz="4000" b="1">
                <a:latin typeface="Arial"/>
                <a:cs typeface="Arial"/>
              </a:rPr>
              <a:t>Workshop Discussion</a:t>
            </a:r>
            <a:endParaRPr lang="en-US" sz="4000" b="1">
              <a:latin typeface="Arial"/>
              <a:cs typeface="Arial"/>
            </a:endParaRPr>
          </a:p>
          <a:p>
            <a:endParaRPr lang="en-GB" sz="4000">
              <a:ea typeface="Roboto Slab ExtraBold"/>
              <a:cs typeface="Roboto Slab ExtraBold"/>
            </a:endParaRPr>
          </a:p>
        </p:txBody>
      </p:sp>
    </p:spTree>
    <p:extLst>
      <p:ext uri="{BB962C8B-B14F-4D97-AF65-F5344CB8AC3E}">
        <p14:creationId xmlns:p14="http://schemas.microsoft.com/office/powerpoint/2010/main" val="830347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457AE-E5ED-1893-42A2-A098E41F916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F3500D5-0983-C211-FC5A-472C19F51BE7}"/>
              </a:ext>
            </a:extLst>
          </p:cNvPr>
          <p:cNvSpPr>
            <a:spLocks noGrp="1"/>
          </p:cNvSpPr>
          <p:nvPr>
            <p:ph type="title"/>
          </p:nvPr>
        </p:nvSpPr>
        <p:spPr>
          <a:xfrm>
            <a:off x="719184" y="2586832"/>
            <a:ext cx="10752044" cy="1839913"/>
          </a:xfrm>
        </p:spPr>
        <p:txBody>
          <a:bodyPr>
            <a:normAutofit/>
          </a:bodyPr>
          <a:lstStyle/>
          <a:p>
            <a:r>
              <a:rPr lang="en-GB" sz="4000" b="1">
                <a:latin typeface="Arial"/>
                <a:cs typeface="Arial"/>
              </a:rPr>
              <a:t>Andrew Macfarlane</a:t>
            </a:r>
            <a:br>
              <a:rPr lang="en-GB" sz="4000" b="1">
                <a:latin typeface="Arial"/>
                <a:cs typeface="Arial"/>
              </a:rPr>
            </a:br>
            <a:r>
              <a:rPr lang="en-GB" sz="4000" b="1">
                <a:latin typeface="Arial"/>
                <a:ea typeface="+mj-lt"/>
                <a:cs typeface="+mj-lt"/>
              </a:rPr>
              <a:t>Head of Circular Operations</a:t>
            </a:r>
            <a:endParaRPr lang="en-US" sz="4000" b="1">
              <a:latin typeface="Arial"/>
              <a:ea typeface="+mj-lt"/>
              <a:cs typeface="+mj-lt"/>
            </a:endParaRPr>
          </a:p>
          <a:p>
            <a:r>
              <a:rPr lang="en-GB" sz="4000" b="1">
                <a:latin typeface="Arial" panose="020B0604020202020204" pitchFamily="34" charset="0"/>
                <a:cs typeface="Arial" panose="020B0604020202020204" pitchFamily="34" charset="0"/>
              </a:rPr>
              <a:t>ACS Clothing Ltd.</a:t>
            </a:r>
            <a:endParaRPr lang="en-GB" sz="4000" b="1">
              <a:latin typeface="Arial" panose="020B0604020202020204" pitchFamily="34" charset="0"/>
              <a:ea typeface="Roboto Slab ExtraBold"/>
              <a:cs typeface="Arial" panose="020B0604020202020204" pitchFamily="34" charset="0"/>
            </a:endParaRPr>
          </a:p>
        </p:txBody>
      </p:sp>
    </p:spTree>
    <p:extLst>
      <p:ext uri="{BB962C8B-B14F-4D97-AF65-F5344CB8AC3E}">
        <p14:creationId xmlns:p14="http://schemas.microsoft.com/office/powerpoint/2010/main" val="3474513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descr="A long shot of a factory&#10;&#10;AI-generated content may be incorrect.">
            <a:extLst>
              <a:ext uri="{FF2B5EF4-FFF2-40B4-BE49-F238E27FC236}">
                <a16:creationId xmlns:a16="http://schemas.microsoft.com/office/drawing/2014/main" id="{9CDD8150-DBA4-3DFF-030B-3F10653B653C}"/>
              </a:ext>
            </a:extLst>
          </p:cNvPr>
          <p:cNvPicPr>
            <a:picLocks noChangeAspect="1"/>
          </p:cNvPicPr>
          <p:nvPr/>
        </p:nvPicPr>
        <p:blipFill>
          <a:blip r:embed="rId3"/>
          <a:srcRect l="12800" r="42724" b="-3"/>
          <a:stretch/>
        </p:blipFill>
        <p:spPr>
          <a:xfrm>
            <a:off x="1524021" y="10"/>
            <a:ext cx="2796624" cy="4197358"/>
          </a:xfrm>
          <a:prstGeom prst="rect">
            <a:avLst/>
          </a:prstGeom>
        </p:spPr>
      </p:pic>
      <p:pic>
        <p:nvPicPr>
          <p:cNvPr id="3" name="Picture 2">
            <a:extLst>
              <a:ext uri="{FF2B5EF4-FFF2-40B4-BE49-F238E27FC236}">
                <a16:creationId xmlns:a16="http://schemas.microsoft.com/office/drawing/2014/main" id="{D83AA9DF-2B4E-1492-AECA-F4D5C8D20435}"/>
              </a:ext>
            </a:extLst>
          </p:cNvPr>
          <p:cNvPicPr>
            <a:picLocks noChangeAspect="1"/>
          </p:cNvPicPr>
          <p:nvPr/>
        </p:nvPicPr>
        <p:blipFill>
          <a:blip r:embed="rId4"/>
          <a:srcRect l="17061" r="17061"/>
          <a:stretch/>
        </p:blipFill>
        <p:spPr>
          <a:xfrm>
            <a:off x="4409817" y="5"/>
            <a:ext cx="2765165"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22" name="Picture 21">
            <a:extLst>
              <a:ext uri="{FF2B5EF4-FFF2-40B4-BE49-F238E27FC236}">
                <a16:creationId xmlns:a16="http://schemas.microsoft.com/office/drawing/2014/main" id="{ECADD58B-F918-CCB3-9078-C1A436F768C8}"/>
              </a:ext>
            </a:extLst>
          </p:cNvPr>
          <p:cNvPicPr>
            <a:picLocks noChangeAspect="1"/>
          </p:cNvPicPr>
          <p:nvPr/>
        </p:nvPicPr>
        <p:blipFill>
          <a:blip r:embed="rId5"/>
          <a:srcRect l="12909" r="12909"/>
          <a:stretch/>
        </p:blipFill>
        <p:spPr>
          <a:xfrm>
            <a:off x="7264155" y="1"/>
            <a:ext cx="3403848"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solidFill>
            <a:srgbClr val="006575"/>
          </a:solidFill>
          <a:effectLst>
            <a:outerShdw blurRad="50800" dist="38100" dir="5400000" algn="t" rotWithShape="0">
              <a:prstClr val="black">
                <a:alpha val="40000"/>
              </a:prstClr>
            </a:outerShdw>
          </a:effectLst>
        </p:spPr>
      </p:pic>
      <p:pic>
        <p:nvPicPr>
          <p:cNvPr id="11" name="Picture 10" descr="A group of black letters&#10;&#10;AI-generated content may be incorrect.">
            <a:extLst>
              <a:ext uri="{FF2B5EF4-FFF2-40B4-BE49-F238E27FC236}">
                <a16:creationId xmlns:a16="http://schemas.microsoft.com/office/drawing/2014/main" id="{54ADE066-EF00-5C55-1B39-EF8EA010A7ED}"/>
              </a:ext>
            </a:extLst>
          </p:cNvPr>
          <p:cNvPicPr>
            <a:picLocks noChangeAspect="1"/>
          </p:cNvPicPr>
          <p:nvPr/>
        </p:nvPicPr>
        <p:blipFill>
          <a:blip r:embed="rId6"/>
          <a:stretch>
            <a:fillRect/>
          </a:stretch>
        </p:blipFill>
        <p:spPr>
          <a:xfrm>
            <a:off x="1524021" y="4061361"/>
            <a:ext cx="4395334" cy="2472375"/>
          </a:xfrm>
          <a:prstGeom prst="rect">
            <a:avLst/>
          </a:prstGeom>
        </p:spPr>
      </p:pic>
      <p:sp>
        <p:nvSpPr>
          <p:cNvPr id="12" name="TextBox 11">
            <a:extLst>
              <a:ext uri="{FF2B5EF4-FFF2-40B4-BE49-F238E27FC236}">
                <a16:creationId xmlns:a16="http://schemas.microsoft.com/office/drawing/2014/main" id="{2BAEDA35-54A0-7DBC-C1EA-37C2CFC78CDD}"/>
              </a:ext>
            </a:extLst>
          </p:cNvPr>
          <p:cNvSpPr txBox="1"/>
          <p:nvPr/>
        </p:nvSpPr>
        <p:spPr>
          <a:xfrm>
            <a:off x="6710351" y="4593473"/>
            <a:ext cx="3639907" cy="1200329"/>
          </a:xfrm>
          <a:prstGeom prst="rect">
            <a:avLst/>
          </a:prstGeom>
          <a:noFill/>
        </p:spPr>
        <p:txBody>
          <a:bodyPr wrap="square" rtlCol="0">
            <a:spAutoFit/>
          </a:bodyPr>
          <a:lstStyle/>
          <a:p>
            <a:r>
              <a:rPr lang="en-GB" sz="2400"/>
              <a:t>Andrew Macfarlane </a:t>
            </a:r>
            <a:br>
              <a:rPr lang="en-GB" sz="2400"/>
            </a:br>
            <a:r>
              <a:rPr lang="en-GB" sz="2400"/>
              <a:t>Head of Circular Operations</a:t>
            </a:r>
            <a:br>
              <a:rPr lang="en-GB" sz="2400"/>
            </a:br>
            <a:r>
              <a:rPr lang="en-GB" sz="2400"/>
              <a:t>ACS Clothing Ltd.</a:t>
            </a:r>
          </a:p>
        </p:txBody>
      </p:sp>
      <p:sp>
        <p:nvSpPr>
          <p:cNvPr id="2" name="Rectangle 1">
            <a:extLst>
              <a:ext uri="{FF2B5EF4-FFF2-40B4-BE49-F238E27FC236}">
                <a16:creationId xmlns:a16="http://schemas.microsoft.com/office/drawing/2014/main" id="{C3D69209-AD7D-2D56-B56F-0E3C95147FD8}"/>
              </a:ext>
            </a:extLst>
          </p:cNvPr>
          <p:cNvSpPr/>
          <p:nvPr/>
        </p:nvSpPr>
        <p:spPr>
          <a:xfrm>
            <a:off x="7387738" y="2560320"/>
            <a:ext cx="3188822" cy="754380"/>
          </a:xfrm>
          <a:prstGeom prst="rect">
            <a:avLst/>
          </a:prstGeom>
          <a:solidFill>
            <a:srgbClr val="006575"/>
          </a:solidFill>
          <a:ln>
            <a:noFill/>
          </a:ln>
        </p:spPr>
        <p:style>
          <a:lnRef idx="1">
            <a:schemeClr val="accent1"/>
          </a:lnRef>
          <a:fillRef idx="3">
            <a:schemeClr val="accent1"/>
          </a:fillRef>
          <a:effectRef idx="2">
            <a:schemeClr val="accent1"/>
          </a:effectRef>
          <a:fontRef idx="minor">
            <a:schemeClr val="lt1"/>
          </a:fontRef>
        </p:style>
        <p:txBody>
          <a:bodyPr rtlCol="0" anchor="b"/>
          <a:lstStyle/>
          <a:p>
            <a:pPr algn="ctr"/>
            <a:r>
              <a:rPr lang="en-GB" sz="1800"/>
              <a:t>Community of Practice Event</a:t>
            </a:r>
            <a:br>
              <a:rPr lang="en-GB" sz="1800"/>
            </a:br>
            <a:r>
              <a:rPr lang="en-GB" sz="1800"/>
              <a:t>18 September 2025 </a:t>
            </a:r>
          </a:p>
        </p:txBody>
      </p:sp>
      <p:sp>
        <p:nvSpPr>
          <p:cNvPr id="4" name="Footer Placeholder 3">
            <a:extLst>
              <a:ext uri="{FF2B5EF4-FFF2-40B4-BE49-F238E27FC236}">
                <a16:creationId xmlns:a16="http://schemas.microsoft.com/office/drawing/2014/main" id="{6729641A-516A-037C-5523-22575C85F635}"/>
              </a:ext>
            </a:extLst>
          </p:cNvPr>
          <p:cNvSpPr>
            <a:spLocks noGrp="1"/>
          </p:cNvSpPr>
          <p:nvPr>
            <p:ph type="ftr" sz="quarter" idx="11"/>
          </p:nvPr>
        </p:nvSpPr>
        <p:spPr/>
        <p:txBody>
          <a:bodyPr/>
          <a:lstStyle/>
          <a:p>
            <a:r>
              <a:rPr lang="en-GB">
                <a:solidFill>
                  <a:srgbClr val="898989"/>
                </a:solidFill>
              </a:rPr>
              <a:t>#SDSMACoP #SDSMACommunityof Practice #SupportforApprentices #wblapprenticeships</a:t>
            </a:r>
          </a:p>
        </p:txBody>
      </p:sp>
    </p:spTree>
    <p:extLst>
      <p:ext uri="{BB962C8B-B14F-4D97-AF65-F5344CB8AC3E}">
        <p14:creationId xmlns:p14="http://schemas.microsoft.com/office/powerpoint/2010/main" val="696573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6C5C01-B291-BB9A-F16D-5389C93487C0}"/>
              </a:ext>
            </a:extLst>
          </p:cNvPr>
          <p:cNvSpPr/>
          <p:nvPr/>
        </p:nvSpPr>
        <p:spPr>
          <a:xfrm>
            <a:off x="1524000" y="5404505"/>
            <a:ext cx="9144000" cy="697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5" name="Picture 2" descr="Wellhouse Housing Association Achieves Living Wage Employer Accreditation |  Wellhouse Housing Association">
            <a:extLst>
              <a:ext uri="{FF2B5EF4-FFF2-40B4-BE49-F238E27FC236}">
                <a16:creationId xmlns:a16="http://schemas.microsoft.com/office/drawing/2014/main" id="{E19C1E1D-C757-EE21-82DA-100EE669B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802" y="5487546"/>
            <a:ext cx="608463" cy="4977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arbonNeutral Certification | Climate Action Hub">
            <a:extLst>
              <a:ext uri="{FF2B5EF4-FFF2-40B4-BE49-F238E27FC236}">
                <a16:creationId xmlns:a16="http://schemas.microsoft.com/office/drawing/2014/main" id="{1A6A2D7C-6360-391A-A921-653049A98488}"/>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6869" r="21268" b="13306"/>
          <a:stretch/>
        </p:blipFill>
        <p:spPr bwMode="auto">
          <a:xfrm>
            <a:off x="6139013" y="5483869"/>
            <a:ext cx="544037" cy="5762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Ellen MacArthur Foundation | MCC Label">
            <a:extLst>
              <a:ext uri="{FF2B5EF4-FFF2-40B4-BE49-F238E27FC236}">
                <a16:creationId xmlns:a16="http://schemas.microsoft.com/office/drawing/2014/main" id="{9DD0C47B-7411-0566-375D-2EB1B9E864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665" b="17642"/>
          <a:stretch/>
        </p:blipFill>
        <p:spPr bwMode="auto">
          <a:xfrm>
            <a:off x="6633042" y="5537563"/>
            <a:ext cx="1841232" cy="4577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Ten years to transform textiles': WRAP launches Textiles 2030 — Fashion  Roundtable">
            <a:extLst>
              <a:ext uri="{FF2B5EF4-FFF2-40B4-BE49-F238E27FC236}">
                <a16:creationId xmlns:a16="http://schemas.microsoft.com/office/drawing/2014/main" id="{7195BEE2-42E2-CABA-03A2-9C19D7E677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9329" y="5501814"/>
            <a:ext cx="1444316" cy="5000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isability Confident - Norfolk County Council">
            <a:extLst>
              <a:ext uri="{FF2B5EF4-FFF2-40B4-BE49-F238E27FC236}">
                <a16:creationId xmlns:a16="http://schemas.microsoft.com/office/drawing/2014/main" id="{CC84DCF0-8A83-D8AB-190E-B6E7F6A0A741}"/>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24391" b="23668"/>
          <a:stretch/>
        </p:blipFill>
        <p:spPr bwMode="auto">
          <a:xfrm>
            <a:off x="4920904" y="5537563"/>
            <a:ext cx="963632" cy="5005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Icon&#10;&#10;Description automatically generated">
            <a:extLst>
              <a:ext uri="{FF2B5EF4-FFF2-40B4-BE49-F238E27FC236}">
                <a16:creationId xmlns:a16="http://schemas.microsoft.com/office/drawing/2014/main" id="{F7EA76C2-2F07-2070-425D-3F9B394315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1443" y="489981"/>
            <a:ext cx="1675446" cy="512435"/>
          </a:xfrm>
          <a:prstGeom prst="rect">
            <a:avLst/>
          </a:prstGeom>
        </p:spPr>
      </p:pic>
      <p:cxnSp>
        <p:nvCxnSpPr>
          <p:cNvPr id="21" name="Straight Connector 20">
            <a:extLst>
              <a:ext uri="{FF2B5EF4-FFF2-40B4-BE49-F238E27FC236}">
                <a16:creationId xmlns:a16="http://schemas.microsoft.com/office/drawing/2014/main" id="{A994C1DE-2CB4-33FC-1586-C31676CAD11F}"/>
              </a:ext>
            </a:extLst>
          </p:cNvPr>
          <p:cNvCxnSpPr>
            <a:cxnSpLocks/>
          </p:cNvCxnSpPr>
          <p:nvPr/>
        </p:nvCxnSpPr>
        <p:spPr>
          <a:xfrm flipH="1">
            <a:off x="2111444" y="1139844"/>
            <a:ext cx="8015313"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2052" name="Picture 4" descr="We are proud to announce that we have been awarded a King's Award For  Enterprise - Sustainable Development - 2023 | Company &amp; Industry News |  Midas Pattern">
            <a:extLst>
              <a:ext uri="{FF2B5EF4-FFF2-40B4-BE49-F238E27FC236}">
                <a16:creationId xmlns:a16="http://schemas.microsoft.com/office/drawing/2014/main" id="{03FC8FD0-42F0-B207-0851-D1E70FEC25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8288" y="5404504"/>
            <a:ext cx="929766" cy="6973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iving Hours | Living Wage Foundation">
            <a:extLst>
              <a:ext uri="{FF2B5EF4-FFF2-40B4-BE49-F238E27FC236}">
                <a16:creationId xmlns:a16="http://schemas.microsoft.com/office/drawing/2014/main" id="{85E1559C-2660-7EB7-A491-04E2EFA55D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19660" y="5442880"/>
            <a:ext cx="594000" cy="5870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DB620444-4C67-7EA5-324A-E1B1EC88E9A6}"/>
              </a:ext>
            </a:extLst>
          </p:cNvPr>
          <p:cNvPicPr>
            <a:picLocks noChangeAspect="1"/>
          </p:cNvPicPr>
          <p:nvPr/>
        </p:nvPicPr>
        <p:blipFill>
          <a:blip r:embed="rId11"/>
          <a:stretch>
            <a:fillRect/>
          </a:stretch>
        </p:blipFill>
        <p:spPr>
          <a:xfrm>
            <a:off x="8351171" y="5501813"/>
            <a:ext cx="1017869" cy="500138"/>
          </a:xfrm>
          <a:prstGeom prst="rect">
            <a:avLst/>
          </a:prstGeom>
        </p:spPr>
      </p:pic>
      <p:pic>
        <p:nvPicPr>
          <p:cNvPr id="16" name="Picture 15">
            <a:extLst>
              <a:ext uri="{FF2B5EF4-FFF2-40B4-BE49-F238E27FC236}">
                <a16:creationId xmlns:a16="http://schemas.microsoft.com/office/drawing/2014/main" id="{FBF40C81-3D38-712D-7F65-DF1BE55E8896}"/>
              </a:ext>
            </a:extLst>
          </p:cNvPr>
          <p:cNvPicPr>
            <a:picLocks noChangeAspect="1"/>
          </p:cNvPicPr>
          <p:nvPr/>
        </p:nvPicPr>
        <p:blipFill>
          <a:blip r:embed="rId12"/>
          <a:stretch>
            <a:fillRect/>
          </a:stretch>
        </p:blipFill>
        <p:spPr>
          <a:xfrm>
            <a:off x="10136566" y="5404504"/>
            <a:ext cx="474284" cy="697325"/>
          </a:xfrm>
          <a:prstGeom prst="rect">
            <a:avLst/>
          </a:prstGeom>
        </p:spPr>
      </p:pic>
      <p:graphicFrame>
        <p:nvGraphicFramePr>
          <p:cNvPr id="3" name="Diagram 2">
            <a:extLst>
              <a:ext uri="{FF2B5EF4-FFF2-40B4-BE49-F238E27FC236}">
                <a16:creationId xmlns:a16="http://schemas.microsoft.com/office/drawing/2014/main" id="{158F9FA3-7563-D524-16C1-C902F895DBC4}"/>
              </a:ext>
            </a:extLst>
          </p:cNvPr>
          <p:cNvGraphicFramePr/>
          <p:nvPr>
            <p:extLst>
              <p:ext uri="{D42A27DB-BD31-4B8C-83A1-F6EECF244321}">
                <p14:modId xmlns:p14="http://schemas.microsoft.com/office/powerpoint/2010/main" val="2175328859"/>
              </p:ext>
            </p:extLst>
          </p:nvPr>
        </p:nvGraphicFramePr>
        <p:xfrm>
          <a:off x="1588445" y="1500400"/>
          <a:ext cx="9129712" cy="354354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4" name="Footer Placeholder 3">
            <a:extLst>
              <a:ext uri="{FF2B5EF4-FFF2-40B4-BE49-F238E27FC236}">
                <a16:creationId xmlns:a16="http://schemas.microsoft.com/office/drawing/2014/main" id="{E475FA5B-65E9-4DB1-1E15-B57BA7A89B3D}"/>
              </a:ext>
            </a:extLst>
          </p:cNvPr>
          <p:cNvSpPr>
            <a:spLocks noGrp="1"/>
          </p:cNvSpPr>
          <p:nvPr>
            <p:ph type="ftr" sz="quarter" idx="11"/>
          </p:nvPr>
        </p:nvSpPr>
        <p:spPr/>
        <p:txBody>
          <a:bodyPr/>
          <a:lstStyle/>
          <a:p>
            <a:r>
              <a:rPr lang="en-GB">
                <a:solidFill>
                  <a:schemeClr val="bg1"/>
                </a:solidFill>
              </a:rPr>
              <a:t>#SDSMACoP #SDSMACommunityof Practice #SupportforApprentices #wblapprenticeships</a:t>
            </a:r>
            <a:endParaRPr lang="en-US">
              <a:solidFill>
                <a:schemeClr val="bg1"/>
              </a:solidFill>
            </a:endParaRPr>
          </a:p>
        </p:txBody>
      </p:sp>
    </p:spTree>
    <p:extLst>
      <p:ext uri="{BB962C8B-B14F-4D97-AF65-F5344CB8AC3E}">
        <p14:creationId xmlns:p14="http://schemas.microsoft.com/office/powerpoint/2010/main" val="3775473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9A75D81-6F77-6863-0376-AA932ADE4666}"/>
            </a:ext>
          </a:extLst>
        </p:cNvPr>
        <p:cNvGrpSpPr/>
        <p:nvPr/>
      </p:nvGrpSpPr>
      <p:grpSpPr>
        <a:xfrm>
          <a:off x="0" y="0"/>
          <a:ext cx="0" cy="0"/>
          <a:chOff x="0" y="0"/>
          <a:chExt cx="0" cy="0"/>
        </a:xfrm>
      </p:grpSpPr>
      <p:pic>
        <p:nvPicPr>
          <p:cNvPr id="20" name="Picture 19" descr="Icon&#10;&#10;Description automatically generated">
            <a:extLst>
              <a:ext uri="{FF2B5EF4-FFF2-40B4-BE49-F238E27FC236}">
                <a16:creationId xmlns:a16="http://schemas.microsoft.com/office/drawing/2014/main" id="{71F5BA55-0CA7-C9CE-E613-F9E63AF83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1443" y="489981"/>
            <a:ext cx="1675446" cy="512435"/>
          </a:xfrm>
          <a:prstGeom prst="rect">
            <a:avLst/>
          </a:prstGeom>
        </p:spPr>
      </p:pic>
      <p:cxnSp>
        <p:nvCxnSpPr>
          <p:cNvPr id="21" name="Straight Connector 20">
            <a:extLst>
              <a:ext uri="{FF2B5EF4-FFF2-40B4-BE49-F238E27FC236}">
                <a16:creationId xmlns:a16="http://schemas.microsoft.com/office/drawing/2014/main" id="{3532EB06-6566-34B6-70A7-424E69A62FB6}"/>
              </a:ext>
            </a:extLst>
          </p:cNvPr>
          <p:cNvCxnSpPr>
            <a:cxnSpLocks/>
          </p:cNvCxnSpPr>
          <p:nvPr/>
        </p:nvCxnSpPr>
        <p:spPr>
          <a:xfrm flipH="1">
            <a:off x="2111444" y="1139844"/>
            <a:ext cx="8015313"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aphicFrame>
        <p:nvGraphicFramePr>
          <p:cNvPr id="4" name="Diagram 3">
            <a:extLst>
              <a:ext uri="{FF2B5EF4-FFF2-40B4-BE49-F238E27FC236}">
                <a16:creationId xmlns:a16="http://schemas.microsoft.com/office/drawing/2014/main" id="{48019EDB-109D-8A85-4C20-0EC254EC7387}"/>
              </a:ext>
            </a:extLst>
          </p:cNvPr>
          <p:cNvGraphicFramePr/>
          <p:nvPr>
            <p:extLst>
              <p:ext uri="{D42A27DB-BD31-4B8C-83A1-F6EECF244321}">
                <p14:modId xmlns:p14="http://schemas.microsoft.com/office/powerpoint/2010/main" val="3518313"/>
              </p:ext>
            </p:extLst>
          </p:nvPr>
        </p:nvGraphicFramePr>
        <p:xfrm>
          <a:off x="2111443" y="1365251"/>
          <a:ext cx="8015313" cy="45537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1">
            <a:extLst>
              <a:ext uri="{FF2B5EF4-FFF2-40B4-BE49-F238E27FC236}">
                <a16:creationId xmlns:a16="http://schemas.microsoft.com/office/drawing/2014/main" id="{ECE6A6B1-7157-9322-D059-76D04F39B4C4}"/>
              </a:ext>
            </a:extLst>
          </p:cNvPr>
          <p:cNvSpPr>
            <a:spLocks noGrp="1"/>
          </p:cNvSpPr>
          <p:nvPr>
            <p:ph type="ftr" sz="quarter" idx="11"/>
          </p:nvPr>
        </p:nvSpPr>
        <p:spPr/>
        <p:txBody>
          <a:bodyPr/>
          <a:lstStyle/>
          <a:p>
            <a:r>
              <a:rPr lang="en-GB">
                <a:solidFill>
                  <a:schemeClr val="bg1"/>
                </a:solidFill>
              </a:rPr>
              <a:t>#SDSMACoP #SDSMACommunityof Practice #SupportforApprentices #wblapprenticeships</a:t>
            </a:r>
            <a:endParaRPr lang="en-US">
              <a:solidFill>
                <a:schemeClr val="bg1"/>
              </a:solidFill>
            </a:endParaRPr>
          </a:p>
        </p:txBody>
      </p:sp>
    </p:spTree>
    <p:extLst>
      <p:ext uri="{BB962C8B-B14F-4D97-AF65-F5344CB8AC3E}">
        <p14:creationId xmlns:p14="http://schemas.microsoft.com/office/powerpoint/2010/main" val="1684933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41FB9-10A8-6951-43B3-18911FAC30B8}"/>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94D2C490-D23F-4974-3C44-C07DEBFF53A1}"/>
              </a:ext>
            </a:extLst>
          </p:cNvPr>
          <p:cNvGraphicFramePr>
            <a:graphicFrameLocks noGrp="1"/>
          </p:cNvGraphicFramePr>
          <p:nvPr>
            <p:extLst>
              <p:ext uri="{D42A27DB-BD31-4B8C-83A1-F6EECF244321}">
                <p14:modId xmlns:p14="http://schemas.microsoft.com/office/powerpoint/2010/main" val="4291700982"/>
              </p:ext>
            </p:extLst>
          </p:nvPr>
        </p:nvGraphicFramePr>
        <p:xfrm>
          <a:off x="405288" y="1236997"/>
          <a:ext cx="11381424" cy="5408349"/>
        </p:xfrm>
        <a:graphic>
          <a:graphicData uri="http://schemas.openxmlformats.org/drawingml/2006/table">
            <a:tbl>
              <a:tblPr firstRow="1" firstCol="1" lastRow="1" lastCol="1" bandRow="1" bandCol="1">
                <a:noFill/>
                <a:tableStyleId>{5C22544A-7EE6-4342-B048-85BDC9FD1C3A}</a:tableStyleId>
              </a:tblPr>
              <a:tblGrid>
                <a:gridCol w="2327240">
                  <a:extLst>
                    <a:ext uri="{9D8B030D-6E8A-4147-A177-3AD203B41FA5}">
                      <a16:colId xmlns:a16="http://schemas.microsoft.com/office/drawing/2014/main" val="941257800"/>
                    </a:ext>
                  </a:extLst>
                </a:gridCol>
                <a:gridCol w="4146302">
                  <a:extLst>
                    <a:ext uri="{9D8B030D-6E8A-4147-A177-3AD203B41FA5}">
                      <a16:colId xmlns:a16="http://schemas.microsoft.com/office/drawing/2014/main" val="1423691383"/>
                    </a:ext>
                  </a:extLst>
                </a:gridCol>
                <a:gridCol w="4907882">
                  <a:extLst>
                    <a:ext uri="{9D8B030D-6E8A-4147-A177-3AD203B41FA5}">
                      <a16:colId xmlns:a16="http://schemas.microsoft.com/office/drawing/2014/main" val="1315368572"/>
                    </a:ext>
                  </a:extLst>
                </a:gridCol>
              </a:tblGrid>
              <a:tr h="224558">
                <a:tc>
                  <a:txBody>
                    <a:bodyPr/>
                    <a:lstStyle/>
                    <a:p>
                      <a:pPr algn="l">
                        <a:buNone/>
                      </a:pPr>
                      <a:r>
                        <a:rPr lang="en-GB" sz="1600" b="1" cap="none" spc="0">
                          <a:solidFill>
                            <a:schemeClr val="tx1"/>
                          </a:solidFill>
                          <a:effectLst/>
                          <a:latin typeface="Arial"/>
                          <a:cs typeface="Arial"/>
                        </a:rPr>
                        <a:t>Time</a:t>
                      </a:r>
                    </a:p>
                  </a:txBody>
                  <a:tcPr marL="25594" marR="25594" marT="34677" marB="51188" anchor="b">
                    <a:lnL w="12700" cmpd="sng">
                      <a:noFill/>
                      <a:prstDash val="solid"/>
                    </a:lnL>
                    <a:lnR w="12700" cmpd="sng">
                      <a:noFill/>
                      <a:prstDash val="solid"/>
                    </a:lnR>
                    <a:lnT w="9525" cap="flat" cmpd="sng" algn="ctr">
                      <a:noFill/>
                      <a:prstDash val="solid"/>
                    </a:lnT>
                    <a:lnB w="12700" cmpd="sng">
                      <a:noFill/>
                      <a:prstDash val="solid"/>
                    </a:lnB>
                    <a:noFill/>
                  </a:tcPr>
                </a:tc>
                <a:tc>
                  <a:txBody>
                    <a:bodyPr/>
                    <a:lstStyle/>
                    <a:p>
                      <a:pPr algn="l">
                        <a:buNone/>
                      </a:pPr>
                      <a:r>
                        <a:rPr lang="en-GB" sz="1600" b="1" cap="none" spc="0">
                          <a:solidFill>
                            <a:schemeClr val="tx1"/>
                          </a:solidFill>
                          <a:effectLst/>
                          <a:latin typeface="Arial"/>
                          <a:cs typeface="Arial"/>
                        </a:rPr>
                        <a:t>Agenda item</a:t>
                      </a:r>
                    </a:p>
                  </a:txBody>
                  <a:tcPr marL="25594" marR="25594" marT="34677" marB="51188" anchor="b">
                    <a:lnL w="12700" cmpd="sng">
                      <a:noFill/>
                      <a:prstDash val="solid"/>
                    </a:lnL>
                    <a:lnR w="12700" cmpd="sng">
                      <a:noFill/>
                      <a:prstDash val="solid"/>
                    </a:lnR>
                    <a:lnT w="9525" cap="flat" cmpd="sng" algn="ctr">
                      <a:noFill/>
                      <a:prstDash val="solid"/>
                    </a:lnT>
                    <a:lnB w="12700" cmpd="sng">
                      <a:noFill/>
                      <a:prstDash val="solid"/>
                    </a:lnB>
                    <a:noFill/>
                  </a:tcPr>
                </a:tc>
                <a:tc>
                  <a:txBody>
                    <a:bodyPr/>
                    <a:lstStyle/>
                    <a:p>
                      <a:pPr algn="l">
                        <a:buNone/>
                      </a:pPr>
                      <a:r>
                        <a:rPr lang="en-GB" sz="1600" b="1" cap="none" spc="0">
                          <a:solidFill>
                            <a:schemeClr val="tx1"/>
                          </a:solidFill>
                          <a:effectLst/>
                          <a:latin typeface="Arial"/>
                          <a:cs typeface="Arial"/>
                        </a:rPr>
                        <a:t>Presenters</a:t>
                      </a:r>
                    </a:p>
                  </a:txBody>
                  <a:tcPr marL="25594" marR="25594" marT="34677" marB="51188" anchor="b">
                    <a:lnL w="12700" cmpd="sng">
                      <a:noFill/>
                      <a:prstDash val="solid"/>
                    </a:lnL>
                    <a:lnR w="12700" cmpd="sng">
                      <a:noFill/>
                      <a:prstDash val="solid"/>
                    </a:lnR>
                    <a:lnT w="9525" cap="flat" cmpd="sng" algn="ctr">
                      <a:noFill/>
                      <a:prstDash val="solid"/>
                    </a:lnT>
                    <a:lnB w="12700" cmpd="sng">
                      <a:noFill/>
                      <a:prstDash val="solid"/>
                    </a:lnB>
                    <a:noFill/>
                  </a:tcPr>
                </a:tc>
                <a:extLst>
                  <a:ext uri="{0D108BD9-81ED-4DB2-BD59-A6C34878D82A}">
                    <a16:rowId xmlns:a16="http://schemas.microsoft.com/office/drawing/2014/main" val="2551458294"/>
                  </a:ext>
                </a:extLst>
              </a:tr>
              <a:tr h="0">
                <a:tc>
                  <a:txBody>
                    <a:bodyPr/>
                    <a:lstStyle/>
                    <a:p>
                      <a:pPr algn="l">
                        <a:buNone/>
                      </a:pPr>
                      <a:endParaRPr lang="en-GB" sz="1300" b="1" cap="none" spc="0">
                        <a:solidFill>
                          <a:srgbClr val="000000"/>
                        </a:solidFill>
                        <a:effectLst/>
                      </a:endParaRPr>
                    </a:p>
                  </a:txBody>
                  <a:tcPr marL="25594" marR="25594" marT="34677" marB="51188">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algn="l">
                        <a:buNone/>
                      </a:pPr>
                      <a:endParaRPr lang="en-GB" sz="1300" b="1" cap="none" spc="0">
                        <a:solidFill>
                          <a:schemeClr val="tx1"/>
                        </a:solidFill>
                        <a:effectLst/>
                        <a:latin typeface="Arial"/>
                        <a:cs typeface="Arial"/>
                      </a:endParaRPr>
                    </a:p>
                  </a:txBody>
                  <a:tcPr marL="25594" marR="25594" marT="34677" marB="51188">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algn="l">
                        <a:buNone/>
                      </a:pPr>
                      <a:endParaRPr lang="en-GB" sz="1300" b="1" cap="none" spc="0">
                        <a:solidFill>
                          <a:schemeClr val="tx1"/>
                        </a:solidFill>
                        <a:effectLst/>
                        <a:latin typeface="Arial"/>
                        <a:cs typeface="Arial"/>
                      </a:endParaRPr>
                    </a:p>
                  </a:txBody>
                  <a:tcPr marL="25594" marR="25594" marT="34677" marB="51188">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extLst>
                  <a:ext uri="{0D108BD9-81ED-4DB2-BD59-A6C34878D82A}">
                    <a16:rowId xmlns:a16="http://schemas.microsoft.com/office/drawing/2014/main" val="3645108881"/>
                  </a:ext>
                </a:extLst>
              </a:tr>
              <a:tr h="203798">
                <a:tc>
                  <a:txBody>
                    <a:bodyPr/>
                    <a:lstStyle/>
                    <a:p>
                      <a:pPr algn="l">
                        <a:buNone/>
                      </a:pPr>
                      <a:r>
                        <a:rPr lang="en-GB" sz="1300" b="1" cap="none" spc="0">
                          <a:solidFill>
                            <a:schemeClr val="tx1"/>
                          </a:solidFill>
                          <a:effectLst/>
                          <a:latin typeface="Arial" panose="020B0604020202020204" pitchFamily="34" charset="0"/>
                          <a:cs typeface="Arial" panose="020B0604020202020204" pitchFamily="34" charset="0"/>
                        </a:rPr>
                        <a:t>10.00 - 10.05</a:t>
                      </a:r>
                    </a:p>
                  </a:txBody>
                  <a:tcPr marL="25594" marR="25594" marT="34677" marB="51188">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algn="l">
                        <a:buNone/>
                      </a:pPr>
                      <a:r>
                        <a:rPr lang="en-US" sz="1300" b="1" cap="none" spc="0">
                          <a:solidFill>
                            <a:schemeClr val="tx1"/>
                          </a:solidFill>
                          <a:effectLst/>
                          <a:latin typeface="Arial" panose="020B0604020202020204" pitchFamily="34" charset="0"/>
                          <a:cs typeface="Arial" panose="020B0604020202020204" pitchFamily="34" charset="0"/>
                        </a:rPr>
                        <a:t>Welcome, housekeeping  </a:t>
                      </a:r>
                    </a:p>
                  </a:txBody>
                  <a:tcPr marL="25594" marR="25594" marT="34677" marB="51188">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algn="l">
                        <a:buNone/>
                      </a:pPr>
                      <a:r>
                        <a:rPr lang="en-GB" sz="1300" b="1" cap="none" spc="0">
                          <a:solidFill>
                            <a:schemeClr val="tx1"/>
                          </a:solidFill>
                          <a:effectLst/>
                          <a:latin typeface="Arial" panose="020B0604020202020204" pitchFamily="34" charset="0"/>
                          <a:cs typeface="Arial" panose="020B0604020202020204" pitchFamily="34" charset="0"/>
                        </a:rPr>
                        <a:t>SDS</a:t>
                      </a:r>
                    </a:p>
                  </a:txBody>
                  <a:tcPr marL="25594" marR="25594" marT="34677" marB="51188">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456472154"/>
                  </a:ext>
                </a:extLst>
              </a:tr>
              <a:tr h="0">
                <a:tc>
                  <a:txBody>
                    <a:bodyPr/>
                    <a:lstStyle/>
                    <a:p>
                      <a:pPr algn="l">
                        <a:buNone/>
                      </a:pPr>
                      <a:r>
                        <a:rPr lang="en-GB" sz="1300" b="1" cap="none" spc="0">
                          <a:solidFill>
                            <a:schemeClr val="tx1"/>
                          </a:solidFill>
                          <a:effectLst/>
                          <a:latin typeface="Arial" panose="020B0604020202020204" pitchFamily="34" charset="0"/>
                          <a:cs typeface="Arial" panose="020B0604020202020204" pitchFamily="34" charset="0"/>
                        </a:rPr>
                        <a:t>10.05 - 10.15</a:t>
                      </a:r>
                    </a:p>
                  </a:txBody>
                  <a:tcPr marL="25594" marR="25594" marT="34677" marB="51188">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algn="l">
                        <a:buNone/>
                      </a:pPr>
                      <a:r>
                        <a:rPr lang="en-US" sz="1300" b="1" cap="none" spc="0">
                          <a:solidFill>
                            <a:schemeClr val="tx1"/>
                          </a:solidFill>
                          <a:effectLst/>
                          <a:latin typeface="Arial" panose="020B0604020202020204" pitchFamily="34" charset="0"/>
                          <a:cs typeface="Arial" panose="020B0604020202020204" pitchFamily="34" charset="0"/>
                        </a:rPr>
                        <a:t>Event Overview by SDS</a:t>
                      </a:r>
                    </a:p>
                  </a:txBody>
                  <a:tcPr marL="25594" marR="25594" marT="34677" marB="51188">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algn="l">
                        <a:buNone/>
                      </a:pPr>
                      <a:r>
                        <a:rPr lang="en-GB" sz="1300" b="1" cap="none" spc="0">
                          <a:solidFill>
                            <a:schemeClr val="tx1"/>
                          </a:solidFill>
                          <a:effectLst/>
                          <a:latin typeface="Arial" panose="020B0604020202020204" pitchFamily="34" charset="0"/>
                          <a:cs typeface="Arial" panose="020B0604020202020204" pitchFamily="34" charset="0"/>
                        </a:rPr>
                        <a:t>Alison McConnell </a:t>
                      </a:r>
                    </a:p>
                  </a:txBody>
                  <a:tcPr marL="25594" marR="25594" marT="34677" marB="51188">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extLst>
                  <a:ext uri="{0D108BD9-81ED-4DB2-BD59-A6C34878D82A}">
                    <a16:rowId xmlns:a16="http://schemas.microsoft.com/office/drawing/2014/main" val="2270869543"/>
                  </a:ext>
                </a:extLst>
              </a:tr>
              <a:tr h="349115">
                <a:tc>
                  <a:txBody>
                    <a:bodyPr/>
                    <a:lstStyle/>
                    <a:p>
                      <a:pPr algn="l">
                        <a:buNone/>
                      </a:pPr>
                      <a:r>
                        <a:rPr lang="en-GB" sz="1300" b="1" cap="none" spc="0">
                          <a:solidFill>
                            <a:schemeClr val="tx1"/>
                          </a:solidFill>
                          <a:effectLst/>
                          <a:latin typeface="Arial" panose="020B0604020202020204" pitchFamily="34" charset="0"/>
                          <a:cs typeface="Arial" panose="020B0604020202020204" pitchFamily="34" charset="0"/>
                        </a:rPr>
                        <a:t>10.15 - 10.45</a:t>
                      </a:r>
                    </a:p>
                  </a:txBody>
                  <a:tcPr marL="25594" marR="25594" marT="34677" marB="51188">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algn="l">
                        <a:buNone/>
                      </a:pPr>
                      <a:r>
                        <a:rPr lang="en-US" sz="1300" b="1" cap="none" spc="0">
                          <a:solidFill>
                            <a:schemeClr val="tx1"/>
                          </a:solidFill>
                          <a:effectLst/>
                          <a:latin typeface="Arial" panose="020B0604020202020204" pitchFamily="34" charset="0"/>
                          <a:cs typeface="Arial" panose="020B0604020202020204" pitchFamily="34" charset="0"/>
                        </a:rPr>
                        <a:t>Presentation by Education Scotland </a:t>
                      </a:r>
                    </a:p>
                  </a:txBody>
                  <a:tcPr marL="25594" marR="25594" marT="34677" marB="51188">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algn="l">
                        <a:buNone/>
                      </a:pPr>
                      <a:r>
                        <a:rPr lang="en-GB" sz="1300" b="1" cap="none" spc="0">
                          <a:solidFill>
                            <a:schemeClr val="tx1"/>
                          </a:solidFill>
                          <a:effectLst/>
                          <a:latin typeface="Arial" panose="020B0604020202020204" pitchFamily="34" charset="0"/>
                          <a:cs typeface="Arial" panose="020B0604020202020204" pitchFamily="34" charset="0"/>
                        </a:rPr>
                        <a:t>Peter Connelly </a:t>
                      </a:r>
                    </a:p>
                    <a:p>
                      <a:pPr algn="l">
                        <a:buNone/>
                      </a:pPr>
                      <a:r>
                        <a:rPr lang="en-GB" sz="1300" b="1" cap="none" spc="0">
                          <a:solidFill>
                            <a:schemeClr val="tx1"/>
                          </a:solidFill>
                          <a:effectLst/>
                          <a:latin typeface="Arial" panose="020B0604020202020204" pitchFamily="34" charset="0"/>
                          <a:cs typeface="Arial" panose="020B0604020202020204" pitchFamily="34" charset="0"/>
                        </a:rPr>
                        <a:t>Education Scotland</a:t>
                      </a:r>
                    </a:p>
                  </a:txBody>
                  <a:tcPr marL="25594" marR="25594" marT="34677" marB="51188">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627876200"/>
                  </a:ext>
                </a:extLst>
              </a:tr>
              <a:tr h="0">
                <a:tc>
                  <a:txBody>
                    <a:bodyPr/>
                    <a:lstStyle/>
                    <a:p>
                      <a:pPr algn="l">
                        <a:buNone/>
                      </a:pPr>
                      <a:r>
                        <a:rPr lang="en-GB" sz="1300" b="1" cap="none" spc="0">
                          <a:solidFill>
                            <a:schemeClr val="tx1"/>
                          </a:solidFill>
                          <a:effectLst/>
                          <a:latin typeface="Arial" panose="020B0604020202020204" pitchFamily="34" charset="0"/>
                          <a:cs typeface="Arial" panose="020B0604020202020204" pitchFamily="34" charset="0"/>
                        </a:rPr>
                        <a:t>10.45 – 11.00</a:t>
                      </a:r>
                    </a:p>
                  </a:txBody>
                  <a:tcPr marL="25594" marR="25594" marT="34677" marB="51188">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algn="l">
                        <a:buNone/>
                      </a:pPr>
                      <a:r>
                        <a:rPr lang="en-US" sz="1300" b="1" cap="none" spc="0">
                          <a:solidFill>
                            <a:schemeClr val="tx1"/>
                          </a:solidFill>
                          <a:effectLst/>
                          <a:latin typeface="Arial" panose="020B0604020202020204" pitchFamily="34" charset="0"/>
                          <a:cs typeface="Arial" panose="020B0604020202020204" pitchFamily="34" charset="0"/>
                        </a:rPr>
                        <a:t>Provider/Employer Showcase </a:t>
                      </a:r>
                    </a:p>
                  </a:txBody>
                  <a:tcPr marL="25594" marR="25594" marT="34677" marB="51188">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algn="l">
                        <a:buNone/>
                      </a:pPr>
                      <a:r>
                        <a:rPr lang="en-GB" sz="1300" b="1" cap="none" spc="0">
                          <a:solidFill>
                            <a:schemeClr val="tx1"/>
                          </a:solidFill>
                          <a:effectLst/>
                          <a:latin typeface="Arial" panose="020B0604020202020204" pitchFamily="34" charset="0"/>
                          <a:cs typeface="Arial" panose="020B0604020202020204" pitchFamily="34" charset="0"/>
                        </a:rPr>
                        <a:t>Kirsty Docherty</a:t>
                      </a:r>
                    </a:p>
                    <a:p>
                      <a:pPr algn="l">
                        <a:buNone/>
                      </a:pPr>
                      <a:r>
                        <a:rPr lang="en-GB" sz="1300" b="1" cap="none" spc="0">
                          <a:solidFill>
                            <a:schemeClr val="tx1"/>
                          </a:solidFill>
                          <a:effectLst/>
                          <a:latin typeface="Arial" panose="020B0604020202020204" pitchFamily="34" charset="0"/>
                          <a:cs typeface="Arial" panose="020B0604020202020204" pitchFamily="34" charset="0"/>
                        </a:rPr>
                        <a:t>Bell Group</a:t>
                      </a:r>
                    </a:p>
                  </a:txBody>
                  <a:tcPr marL="25594" marR="25594" marT="34677" marB="51188">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extLst>
                  <a:ext uri="{0D108BD9-81ED-4DB2-BD59-A6C34878D82A}">
                    <a16:rowId xmlns:a16="http://schemas.microsoft.com/office/drawing/2014/main" val="3732168778"/>
                  </a:ext>
                </a:extLst>
              </a:tr>
              <a:tr h="203798">
                <a:tc>
                  <a:txBody>
                    <a:bodyPr/>
                    <a:lstStyle/>
                    <a:p>
                      <a:pPr algn="l">
                        <a:buNone/>
                      </a:pPr>
                      <a:r>
                        <a:rPr lang="en-GB" sz="1300" b="1" cap="none" spc="0">
                          <a:solidFill>
                            <a:schemeClr val="tx1"/>
                          </a:solidFill>
                          <a:effectLst/>
                          <a:latin typeface="Arial" panose="020B0604020202020204" pitchFamily="34" charset="0"/>
                          <a:cs typeface="Arial" panose="020B0604020202020204" pitchFamily="34" charset="0"/>
                        </a:rPr>
                        <a:t>11.00 - 12.15</a:t>
                      </a:r>
                    </a:p>
                  </a:txBody>
                  <a:tcPr marL="25594" marR="25594" marT="34677" marB="51188">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algn="l">
                        <a:buNone/>
                      </a:pPr>
                      <a:r>
                        <a:rPr lang="en-US" sz="1300" b="1" cap="none" spc="0">
                          <a:solidFill>
                            <a:schemeClr val="tx1"/>
                          </a:solidFill>
                          <a:effectLst/>
                          <a:latin typeface="Arial" panose="020B0604020202020204" pitchFamily="34" charset="0"/>
                          <a:cs typeface="Arial" panose="020B0604020202020204" pitchFamily="34" charset="0"/>
                        </a:rPr>
                        <a:t>Provider Workshop</a:t>
                      </a:r>
                    </a:p>
                  </a:txBody>
                  <a:tcPr marL="25594" marR="25594" marT="34677" marB="51188">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algn="l">
                        <a:buNone/>
                      </a:pPr>
                      <a:r>
                        <a:rPr lang="en-GB" sz="1300" b="1" cap="none" spc="0">
                          <a:solidFill>
                            <a:schemeClr val="tx1"/>
                          </a:solidFill>
                          <a:effectLst/>
                          <a:latin typeface="Arial" panose="020B0604020202020204" pitchFamily="34" charset="0"/>
                          <a:cs typeface="Arial" panose="020B0604020202020204" pitchFamily="34" charset="0"/>
                        </a:rPr>
                        <a:t>Facilitated by SDS &amp; Education Scotland</a:t>
                      </a:r>
                    </a:p>
                  </a:txBody>
                  <a:tcPr marL="25594" marR="25594" marT="34677" marB="51188">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4633497"/>
                  </a:ext>
                </a:extLst>
              </a:tr>
              <a:tr h="0">
                <a:tc>
                  <a:txBody>
                    <a:bodyPr/>
                    <a:lstStyle/>
                    <a:p>
                      <a:pPr algn="l">
                        <a:buNone/>
                      </a:pPr>
                      <a:r>
                        <a:rPr lang="en-GB" sz="1300" b="1" cap="none" spc="0">
                          <a:solidFill>
                            <a:schemeClr val="tx1"/>
                          </a:solidFill>
                          <a:effectLst/>
                          <a:latin typeface="Arial" panose="020B0604020202020204" pitchFamily="34" charset="0"/>
                          <a:cs typeface="Arial" panose="020B0604020202020204" pitchFamily="34" charset="0"/>
                        </a:rPr>
                        <a:t>12.15 – 12.30</a:t>
                      </a:r>
                    </a:p>
                  </a:txBody>
                  <a:tcPr marL="25594" marR="25594" marT="34677" marB="51188">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algn="l">
                        <a:buNone/>
                      </a:pPr>
                      <a:r>
                        <a:rPr lang="en-US" sz="1300" b="1" cap="none" spc="0">
                          <a:solidFill>
                            <a:schemeClr val="tx1"/>
                          </a:solidFill>
                          <a:effectLst/>
                          <a:latin typeface="Arial" panose="020B0604020202020204" pitchFamily="34" charset="0"/>
                          <a:cs typeface="Arial" panose="020B0604020202020204" pitchFamily="34" charset="0"/>
                        </a:rPr>
                        <a:t>Provider/Employer Showcase </a:t>
                      </a:r>
                    </a:p>
                  </a:txBody>
                  <a:tcPr marL="25594" marR="25594" marT="34677" marB="51188">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algn="l">
                        <a:buNone/>
                      </a:pPr>
                      <a:r>
                        <a:rPr lang="en-GB" sz="1300" b="1" cap="none" spc="0">
                          <a:solidFill>
                            <a:schemeClr val="tx1"/>
                          </a:solidFill>
                          <a:effectLst/>
                          <a:latin typeface="Arial" panose="020B0604020202020204" pitchFamily="34" charset="0"/>
                          <a:cs typeface="Arial" panose="020B0604020202020204" pitchFamily="34" charset="0"/>
                        </a:rPr>
                        <a:t>Andrew Macfarlane</a:t>
                      </a:r>
                    </a:p>
                    <a:p>
                      <a:pPr algn="l">
                        <a:buNone/>
                      </a:pPr>
                      <a:r>
                        <a:rPr lang="en-GB" sz="1300" b="1" cap="none" spc="0">
                          <a:solidFill>
                            <a:schemeClr val="tx1"/>
                          </a:solidFill>
                          <a:effectLst/>
                          <a:latin typeface="Arial" panose="020B0604020202020204" pitchFamily="34" charset="0"/>
                          <a:cs typeface="Arial" panose="020B0604020202020204" pitchFamily="34" charset="0"/>
                        </a:rPr>
                        <a:t>ACS Clothing Ltd.</a:t>
                      </a:r>
                    </a:p>
                  </a:txBody>
                  <a:tcPr marL="25594" marR="25594" marT="34677" marB="51188">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extLst>
                  <a:ext uri="{0D108BD9-81ED-4DB2-BD59-A6C34878D82A}">
                    <a16:rowId xmlns:a16="http://schemas.microsoft.com/office/drawing/2014/main" val="2030633430"/>
                  </a:ext>
                </a:extLst>
              </a:tr>
              <a:tr h="203798">
                <a:tc gridSpan="3">
                  <a:txBody>
                    <a:bodyPr/>
                    <a:lstStyle/>
                    <a:p>
                      <a:pPr algn="l">
                        <a:buNone/>
                      </a:pPr>
                      <a:r>
                        <a:rPr lang="en-GB" sz="1300" b="1" cap="none" spc="0">
                          <a:solidFill>
                            <a:schemeClr val="tx1"/>
                          </a:solidFill>
                          <a:effectLst/>
                          <a:latin typeface="Arial" panose="020B0604020202020204" pitchFamily="34" charset="0"/>
                          <a:cs typeface="Arial" panose="020B0604020202020204" pitchFamily="34" charset="0"/>
                        </a:rPr>
                        <a:t>12:30– 13.15                                                                                </a:t>
                      </a:r>
                      <a:r>
                        <a:rPr lang="en-US" sz="1300" b="1" cap="none" spc="0">
                          <a:solidFill>
                            <a:schemeClr val="tx1"/>
                          </a:solidFill>
                          <a:effectLst/>
                          <a:latin typeface="Arial" panose="020B0604020202020204" pitchFamily="34" charset="0"/>
                          <a:cs typeface="Arial" panose="020B0604020202020204" pitchFamily="34" charset="0"/>
                        </a:rPr>
                        <a:t>Lunch and Networking </a:t>
                      </a:r>
                      <a:endParaRPr lang="en-US" sz="1300">
                        <a:latin typeface="Arial" panose="020B0604020202020204" pitchFamily="34" charset="0"/>
                        <a:cs typeface="Arial" panose="020B0604020202020204" pitchFamily="34" charset="0"/>
                      </a:endParaRPr>
                    </a:p>
                  </a:txBody>
                  <a:tcPr marL="25594" marR="25594" marT="34677" marB="51188">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hMerge="1">
                  <a:txBody>
                    <a:bodyPr/>
                    <a:lstStyle/>
                    <a:p>
                      <a:endParaRPr lang="en-US"/>
                    </a:p>
                  </a:txBody>
                  <a:tcPr marL="25594" marR="25594" marT="34677" marB="51188">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hMerge="1">
                  <a:txBody>
                    <a:bodyPr/>
                    <a:lstStyle/>
                    <a:p>
                      <a:endParaRPr lang="en-US"/>
                    </a:p>
                  </a:txBody>
                  <a:tcPr marL="25594" marR="25594" marT="34677" marB="51188">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956642366"/>
                  </a:ext>
                </a:extLst>
              </a:tr>
              <a:tr h="349114">
                <a:tc>
                  <a:txBody>
                    <a:bodyPr/>
                    <a:lstStyle/>
                    <a:p>
                      <a:pPr lvl="0" algn="l">
                        <a:buNone/>
                      </a:pPr>
                      <a:r>
                        <a:rPr lang="en-GB" sz="1300" b="1" cap="none" spc="0">
                          <a:solidFill>
                            <a:schemeClr val="tx1"/>
                          </a:solidFill>
                          <a:effectLst/>
                          <a:latin typeface="Arial" panose="020B0604020202020204" pitchFamily="34" charset="0"/>
                          <a:cs typeface="Arial" panose="020B0604020202020204" pitchFamily="34" charset="0"/>
                        </a:rPr>
                        <a:t>13.15 - 13.30</a:t>
                      </a:r>
                    </a:p>
                  </a:txBody>
                  <a:tcPr marL="25594" marR="25594" marT="34677" marB="51187">
                    <a:lnL w="0">
                      <a:noFill/>
                    </a:lnL>
                    <a:lnR w="0">
                      <a:noFill/>
                    </a:lnR>
                    <a:lnT w="0">
                      <a:noFill/>
                    </a:lnT>
                    <a:lnB w="12700">
                      <a:solidFill>
                        <a:schemeClr val="accent1"/>
                      </a:solidFill>
                    </a:lnB>
                    <a:noFill/>
                  </a:tcPr>
                </a:tc>
                <a:tc>
                  <a:txBody>
                    <a:bodyPr/>
                    <a:lstStyle/>
                    <a:p>
                      <a:pPr lvl="0" algn="l">
                        <a:buNone/>
                      </a:pPr>
                      <a:r>
                        <a:rPr lang="en-GB" sz="1300" b="1" cap="none" spc="0">
                          <a:solidFill>
                            <a:schemeClr val="tx1"/>
                          </a:solidFill>
                          <a:effectLst/>
                          <a:latin typeface="Arial" panose="020B0604020202020204" pitchFamily="34" charset="0"/>
                          <a:cs typeface="Arial" panose="020B0604020202020204" pitchFamily="34" charset="0"/>
                        </a:rPr>
                        <a:t>Provider/Employer Showcase</a:t>
                      </a:r>
                    </a:p>
                  </a:txBody>
                  <a:tcPr marL="25594" marR="25594" marT="34677" marB="51187">
                    <a:lnL w="0">
                      <a:noFill/>
                    </a:lnL>
                    <a:lnR w="0">
                      <a:noFill/>
                    </a:lnR>
                    <a:lnT w="0">
                      <a:noFill/>
                    </a:lnT>
                    <a:lnB w="12700">
                      <a:solidFill>
                        <a:schemeClr val="accent1"/>
                      </a:solidFill>
                    </a:lnB>
                    <a:noFill/>
                  </a:tcPr>
                </a:tc>
                <a:tc>
                  <a:txBody>
                    <a:bodyPr/>
                    <a:lstStyle/>
                    <a:p>
                      <a:pPr lvl="0" algn="l">
                        <a:buNone/>
                      </a:pPr>
                      <a:r>
                        <a:rPr lang="en-GB" sz="1300">
                          <a:solidFill>
                            <a:schemeClr val="tx1"/>
                          </a:solidFill>
                          <a:latin typeface="Arial" panose="020B0604020202020204" pitchFamily="34" charset="0"/>
                          <a:cs typeface="Arial" panose="020B0604020202020204" pitchFamily="34" charset="0"/>
                        </a:rPr>
                        <a:t>David McAleese</a:t>
                      </a:r>
                    </a:p>
                    <a:p>
                      <a:pPr lvl="0" algn="l">
                        <a:buNone/>
                      </a:pPr>
                      <a:r>
                        <a:rPr lang="en-GB" sz="1300">
                          <a:solidFill>
                            <a:schemeClr val="tx1"/>
                          </a:solidFill>
                          <a:latin typeface="Arial" panose="020B0604020202020204" pitchFamily="34" charset="0"/>
                          <a:cs typeface="Arial" panose="020B0604020202020204" pitchFamily="34" charset="0"/>
                        </a:rPr>
                        <a:t>Competence Matters</a:t>
                      </a:r>
                    </a:p>
                  </a:txBody>
                  <a:tcPr marL="25594" marR="25594" marT="34677" marB="51187">
                    <a:lnL w="0">
                      <a:noFill/>
                    </a:lnL>
                    <a:lnR w="0">
                      <a:noFill/>
                    </a:lnR>
                    <a:lnT w="0">
                      <a:noFill/>
                    </a:lnT>
                    <a:lnB w="12700">
                      <a:solidFill>
                        <a:schemeClr val="accent1"/>
                      </a:solidFill>
                    </a:lnB>
                    <a:noFill/>
                  </a:tcPr>
                </a:tc>
                <a:extLst>
                  <a:ext uri="{0D108BD9-81ED-4DB2-BD59-A6C34878D82A}">
                    <a16:rowId xmlns:a16="http://schemas.microsoft.com/office/drawing/2014/main" val="3358857503"/>
                  </a:ext>
                </a:extLst>
              </a:tr>
              <a:tr h="349115">
                <a:tc>
                  <a:txBody>
                    <a:bodyPr/>
                    <a:lstStyle/>
                    <a:p>
                      <a:pPr algn="l">
                        <a:buNone/>
                      </a:pPr>
                      <a:r>
                        <a:rPr lang="en-GB" sz="1300" b="1" cap="none" spc="0">
                          <a:solidFill>
                            <a:schemeClr val="tx1"/>
                          </a:solidFill>
                          <a:effectLst/>
                          <a:latin typeface="Arial" panose="020B0604020202020204" pitchFamily="34" charset="0"/>
                          <a:cs typeface="Arial" panose="020B0604020202020204" pitchFamily="34" charset="0"/>
                        </a:rPr>
                        <a:t>13:30 – 13.45</a:t>
                      </a:r>
                      <a:endParaRPr lang="en-US" sz="1300">
                        <a:latin typeface="Arial" panose="020B0604020202020204" pitchFamily="34" charset="0"/>
                        <a:cs typeface="Arial" panose="020B0604020202020204" pitchFamily="34" charset="0"/>
                      </a:endParaRPr>
                    </a:p>
                  </a:txBody>
                  <a:tcPr marL="25594" marR="25594" marT="34677" marB="51188">
                    <a:lnL w="12700" cmpd="sng">
                      <a:noFill/>
                      <a:prstDash val="solid"/>
                    </a:lnL>
                    <a:lnR w="12700" cmpd="sng">
                      <a:noFill/>
                      <a:prstDash val="solid"/>
                    </a:lnR>
                    <a:lnT w="12700" cap="flat" cmpd="sng" algn="ctr">
                      <a:solidFill>
                        <a:schemeClr val="accent1"/>
                      </a:solidFill>
                      <a:prstDash val="solid"/>
                      <a:round/>
                      <a:headEnd type="none" w="med" len="med"/>
                      <a:tailEnd type="none" w="med" len="med"/>
                    </a:lnT>
                    <a:lnB w="12700" cap="flat" cmpd="sng" algn="ctr">
                      <a:solidFill>
                        <a:schemeClr val="accent1"/>
                      </a:solidFill>
                      <a:prstDash val="solid"/>
                    </a:lnB>
                    <a:noFill/>
                  </a:tcPr>
                </a:tc>
                <a:tc>
                  <a:txBody>
                    <a:bodyPr/>
                    <a:lstStyle/>
                    <a:p>
                      <a:pPr algn="l">
                        <a:buNone/>
                      </a:pPr>
                      <a:r>
                        <a:rPr lang="en-GB" sz="1300" b="1" cap="none" spc="0">
                          <a:solidFill>
                            <a:schemeClr val="tx1"/>
                          </a:solidFill>
                          <a:effectLst/>
                          <a:latin typeface="Arial" panose="020B0604020202020204" pitchFamily="34" charset="0"/>
                          <a:cs typeface="Arial" panose="020B0604020202020204" pitchFamily="34" charset="0"/>
                        </a:rPr>
                        <a:t>Provider/Employer Showcase </a:t>
                      </a:r>
                      <a:endParaRPr lang="en-US" sz="1300">
                        <a:latin typeface="Arial" panose="020B0604020202020204" pitchFamily="34" charset="0"/>
                        <a:cs typeface="Arial" panose="020B0604020202020204" pitchFamily="34" charset="0"/>
                      </a:endParaRPr>
                    </a:p>
                  </a:txBody>
                  <a:tcPr marL="25594" marR="25594" marT="34677" marB="51188">
                    <a:lnL w="12700" cmpd="sng">
                      <a:noFill/>
                      <a:prstDash val="solid"/>
                    </a:lnL>
                    <a:lnR w="12700" cmpd="sng">
                      <a:noFill/>
                      <a:prstDash val="solid"/>
                    </a:lnR>
                    <a:lnT w="12700" cap="flat" cmpd="sng" algn="ctr">
                      <a:solidFill>
                        <a:schemeClr val="accent1"/>
                      </a:solidFill>
                      <a:prstDash val="solid"/>
                      <a:round/>
                      <a:headEnd type="none" w="med" len="med"/>
                      <a:tailEnd type="none" w="med" len="med"/>
                    </a:lnT>
                    <a:lnB w="12700" cap="flat" cmpd="sng" algn="ctr">
                      <a:solidFill>
                        <a:schemeClr val="accent1"/>
                      </a:solidFill>
                      <a:prstDash val="solid"/>
                    </a:lnB>
                    <a:noFill/>
                  </a:tcPr>
                </a:tc>
                <a:tc>
                  <a:txBody>
                    <a:bodyPr/>
                    <a:lstStyle/>
                    <a:p>
                      <a:pPr algn="l">
                        <a:buNone/>
                      </a:pPr>
                      <a:r>
                        <a:rPr lang="en-GB" sz="1300" b="1" cap="none" spc="0">
                          <a:solidFill>
                            <a:schemeClr val="tx1"/>
                          </a:solidFill>
                          <a:effectLst/>
                          <a:latin typeface="Arial" panose="020B0604020202020204" pitchFamily="34" charset="0"/>
                          <a:cs typeface="Arial" panose="020B0604020202020204" pitchFamily="34" charset="0"/>
                        </a:rPr>
                        <a:t>Anne Gordon</a:t>
                      </a:r>
                      <a:endParaRPr lang="en-US" sz="1300">
                        <a:latin typeface="Arial" panose="020B0604020202020204" pitchFamily="34" charset="0"/>
                        <a:cs typeface="Arial" panose="020B0604020202020204" pitchFamily="34" charset="0"/>
                      </a:endParaRPr>
                    </a:p>
                    <a:p>
                      <a:pPr lvl="0" algn="l">
                        <a:buNone/>
                      </a:pPr>
                      <a:r>
                        <a:rPr lang="en-GB" sz="1300">
                          <a:solidFill>
                            <a:schemeClr val="tx1"/>
                          </a:solidFill>
                          <a:latin typeface="Arial" panose="020B0604020202020204" pitchFamily="34" charset="0"/>
                          <a:cs typeface="Arial" panose="020B0604020202020204" pitchFamily="34" charset="0"/>
                        </a:rPr>
                        <a:t>Crown Office and Procurator Fiscal Service</a:t>
                      </a:r>
                      <a:endParaRPr lang="en-GB" sz="1300">
                        <a:latin typeface="Arial" panose="020B0604020202020204" pitchFamily="34" charset="0"/>
                        <a:cs typeface="Arial" panose="020B0604020202020204" pitchFamily="34" charset="0"/>
                      </a:endParaRPr>
                    </a:p>
                  </a:txBody>
                  <a:tcPr marL="25594" marR="25594" marT="34677" marB="51188">
                    <a:lnL w="12700" cmpd="sng">
                      <a:noFill/>
                      <a:prstDash val="solid"/>
                    </a:lnL>
                    <a:lnR w="12700" cmpd="sng">
                      <a:noFill/>
                      <a:prstDash val="solid"/>
                    </a:lnR>
                    <a:lnT w="12700" cap="flat" cmpd="sng" algn="ctr">
                      <a:solidFill>
                        <a:schemeClr val="accent1"/>
                      </a:solidFill>
                      <a:prstDash val="solid"/>
                      <a:round/>
                      <a:headEnd type="none" w="med" len="med"/>
                      <a:tailEnd type="none" w="med" len="med"/>
                    </a:lnT>
                    <a:lnB w="12700" cap="flat" cmpd="sng" algn="ctr">
                      <a:solidFill>
                        <a:schemeClr val="accent1"/>
                      </a:solidFill>
                      <a:prstDash val="solid"/>
                    </a:lnB>
                    <a:noFill/>
                  </a:tcPr>
                </a:tc>
                <a:extLst>
                  <a:ext uri="{0D108BD9-81ED-4DB2-BD59-A6C34878D82A}">
                    <a16:rowId xmlns:a16="http://schemas.microsoft.com/office/drawing/2014/main" val="3097364627"/>
                  </a:ext>
                </a:extLst>
              </a:tr>
              <a:tr h="349115">
                <a:tc>
                  <a:txBody>
                    <a:bodyPr/>
                    <a:lstStyle/>
                    <a:p>
                      <a:pPr algn="l">
                        <a:buNone/>
                      </a:pPr>
                      <a:r>
                        <a:rPr lang="en-GB" sz="1300" b="1" cap="none" spc="0">
                          <a:solidFill>
                            <a:schemeClr val="tx1"/>
                          </a:solidFill>
                          <a:effectLst/>
                          <a:latin typeface="Arial" panose="020B0604020202020204" pitchFamily="34" charset="0"/>
                          <a:cs typeface="Arial" panose="020B0604020202020204" pitchFamily="34" charset="0"/>
                        </a:rPr>
                        <a:t>13:45 - 14.00</a:t>
                      </a:r>
                    </a:p>
                  </a:txBody>
                  <a:tcPr marL="25594" marR="25594" marT="34677" marB="51188">
                    <a:lnL w="12700" cmpd="sng">
                      <a:noFill/>
                      <a:prstDash val="solid"/>
                    </a:lnL>
                    <a:lnR w="12700" cmpd="sng">
                      <a:noFill/>
                      <a:prstDash val="solid"/>
                    </a:lnR>
                    <a:lnT w="12700" cap="flat" cmpd="sng" algn="ctr">
                      <a:solidFill>
                        <a:schemeClr val="accent1"/>
                      </a:solidFill>
                      <a:prstDash val="solid"/>
                      <a:round/>
                      <a:headEnd type="none" w="med" len="med"/>
                      <a:tailEnd type="none" w="med" len="med"/>
                    </a:lnT>
                    <a:lnB w="12700" cmpd="sng">
                      <a:noFill/>
                      <a:prstDash val="solid"/>
                    </a:lnB>
                    <a:solidFill>
                      <a:schemeClr val="bg1">
                        <a:lumMod val="95000"/>
                      </a:schemeClr>
                    </a:solidFill>
                  </a:tcPr>
                </a:tc>
                <a:tc>
                  <a:txBody>
                    <a:bodyPr/>
                    <a:lstStyle/>
                    <a:p>
                      <a:pPr algn="l">
                        <a:buNone/>
                      </a:pPr>
                      <a:r>
                        <a:rPr lang="en-GB" sz="1300" b="1" cap="none" spc="0">
                          <a:solidFill>
                            <a:schemeClr val="tx1"/>
                          </a:solidFill>
                          <a:effectLst/>
                          <a:latin typeface="Arial" panose="020B0604020202020204" pitchFamily="34" charset="0"/>
                          <a:cs typeface="Arial" panose="020B0604020202020204" pitchFamily="34" charset="0"/>
                        </a:rPr>
                        <a:t>Provider/Employer Showcase </a:t>
                      </a:r>
                    </a:p>
                    <a:p>
                      <a:pPr algn="l">
                        <a:buNone/>
                      </a:pPr>
                      <a:endParaRPr lang="en-GB" sz="1300" b="1" cap="none" spc="0">
                        <a:solidFill>
                          <a:schemeClr val="tx1"/>
                        </a:solidFill>
                        <a:effectLst/>
                        <a:latin typeface="Arial" panose="020B0604020202020204" pitchFamily="34" charset="0"/>
                        <a:cs typeface="Arial" panose="020B0604020202020204" pitchFamily="34" charset="0"/>
                      </a:endParaRPr>
                    </a:p>
                  </a:txBody>
                  <a:tcPr marL="25594" marR="25594" marT="34677" marB="51188">
                    <a:lnL w="12700" cmpd="sng">
                      <a:noFill/>
                      <a:prstDash val="solid"/>
                    </a:lnL>
                    <a:lnR w="12700" cmpd="sng">
                      <a:noFill/>
                      <a:prstDash val="solid"/>
                    </a:lnR>
                    <a:lnT w="12700" cap="flat" cmpd="sng" algn="ctr">
                      <a:solidFill>
                        <a:schemeClr val="accent1"/>
                      </a:solidFill>
                      <a:prstDash val="solid"/>
                      <a:round/>
                      <a:headEnd type="none" w="med" len="med"/>
                      <a:tailEnd type="none" w="med" len="med"/>
                    </a:lnT>
                    <a:lnB w="12700" cmpd="sng">
                      <a:noFill/>
                      <a:prstDash val="solid"/>
                    </a:lnB>
                    <a:solidFill>
                      <a:schemeClr val="bg1">
                        <a:lumMod val="95000"/>
                      </a:schemeClr>
                    </a:solidFill>
                  </a:tcPr>
                </a:tc>
                <a:tc>
                  <a:txBody>
                    <a:bodyPr/>
                    <a:lstStyle/>
                    <a:p>
                      <a:pPr algn="l">
                        <a:buNone/>
                      </a:pPr>
                      <a:r>
                        <a:rPr lang="en-GB" sz="1300" b="1" cap="none" spc="0">
                          <a:solidFill>
                            <a:schemeClr val="tx1"/>
                          </a:solidFill>
                          <a:effectLst/>
                          <a:latin typeface="Arial" panose="020B0604020202020204" pitchFamily="34" charset="0"/>
                          <a:cs typeface="Arial" panose="020B0604020202020204" pitchFamily="34" charset="0"/>
                        </a:rPr>
                        <a:t>Margaret Saunderson</a:t>
                      </a:r>
                    </a:p>
                    <a:p>
                      <a:pPr algn="l">
                        <a:buNone/>
                      </a:pPr>
                      <a:r>
                        <a:rPr lang="en-GB" sz="1300" b="1" cap="none" spc="0">
                          <a:solidFill>
                            <a:schemeClr val="tx1"/>
                          </a:solidFill>
                          <a:effectLst/>
                          <a:latin typeface="Arial" panose="020B0604020202020204" pitchFamily="34" charset="0"/>
                          <a:cs typeface="Arial" panose="020B0604020202020204" pitchFamily="34" charset="0"/>
                        </a:rPr>
                        <a:t>NHS Education for Scotland (NES)</a:t>
                      </a:r>
                    </a:p>
                  </a:txBody>
                  <a:tcPr marL="25594" marR="25594" marT="34677" marB="51188">
                    <a:lnL w="12700" cmpd="sng">
                      <a:noFill/>
                      <a:prstDash val="solid"/>
                    </a:lnL>
                    <a:lnR w="12700" cmpd="sng">
                      <a:noFill/>
                      <a:prstDash val="solid"/>
                    </a:lnR>
                    <a:lnT w="12700" cap="flat" cmpd="sng" algn="ctr">
                      <a:solidFill>
                        <a:schemeClr val="accent1"/>
                      </a:solidFill>
                      <a:prstDash val="solid"/>
                      <a:round/>
                      <a:headEnd type="none" w="med" len="med"/>
                      <a:tailEnd type="none" w="med" len="med"/>
                    </a:lnT>
                    <a:lnB w="12700" cmpd="sng">
                      <a:noFill/>
                      <a:prstDash val="solid"/>
                    </a:lnB>
                    <a:solidFill>
                      <a:schemeClr val="bg1">
                        <a:lumMod val="95000"/>
                      </a:schemeClr>
                    </a:solidFill>
                  </a:tcPr>
                </a:tc>
                <a:extLst>
                  <a:ext uri="{0D108BD9-81ED-4DB2-BD59-A6C34878D82A}">
                    <a16:rowId xmlns:a16="http://schemas.microsoft.com/office/drawing/2014/main" val="2671451516"/>
                  </a:ext>
                </a:extLst>
              </a:tr>
              <a:tr h="0">
                <a:tc>
                  <a:txBody>
                    <a:bodyPr/>
                    <a:lstStyle/>
                    <a:p>
                      <a:pPr algn="l">
                        <a:buNone/>
                      </a:pPr>
                      <a:r>
                        <a:rPr lang="en-GB" sz="1300" b="1" cap="none" spc="0">
                          <a:solidFill>
                            <a:schemeClr val="tx1"/>
                          </a:solidFill>
                          <a:effectLst/>
                          <a:latin typeface="Arial" panose="020B0604020202020204" pitchFamily="34" charset="0"/>
                          <a:cs typeface="Arial" panose="020B0604020202020204" pitchFamily="34" charset="0"/>
                        </a:rPr>
                        <a:t>14.00 - 15.00</a:t>
                      </a:r>
                    </a:p>
                  </a:txBody>
                  <a:tcPr marL="25594" marR="25594" marT="34677" marB="51188">
                    <a:lnL w="12700" cmpd="sng">
                      <a:noFill/>
                      <a:prstDash val="solid"/>
                    </a:lnL>
                    <a:lnR w="12700" cmpd="sng">
                      <a:noFill/>
                      <a:prstDash val="solid"/>
                    </a:lnR>
                    <a:lnT w="12700" cmpd="sng">
                      <a:noFill/>
                      <a:prstDash val="solid"/>
                    </a:lnT>
                    <a:lnB w="19050" cap="flat" cmpd="sng" algn="ctr">
                      <a:solidFill>
                        <a:schemeClr val="accent1"/>
                      </a:solidFill>
                      <a:prstDash val="solid"/>
                    </a:lnB>
                    <a:noFill/>
                  </a:tcPr>
                </a:tc>
                <a:tc>
                  <a:txBody>
                    <a:bodyPr/>
                    <a:lstStyle/>
                    <a:p>
                      <a:pPr algn="l">
                        <a:buNone/>
                      </a:pPr>
                      <a:r>
                        <a:rPr lang="en-US" sz="1300" b="1" cap="none" spc="0">
                          <a:solidFill>
                            <a:schemeClr val="tx1"/>
                          </a:solidFill>
                          <a:effectLst/>
                          <a:latin typeface="Arial" panose="020B0604020202020204" pitchFamily="34" charset="0"/>
                          <a:cs typeface="Arial" panose="020B0604020202020204" pitchFamily="34" charset="0"/>
                        </a:rPr>
                        <a:t>Provider Workshop</a:t>
                      </a:r>
                    </a:p>
                  </a:txBody>
                  <a:tcPr marL="25594" marR="25594" marT="34677" marB="51188">
                    <a:lnL w="12700" cmpd="sng">
                      <a:noFill/>
                      <a:prstDash val="solid"/>
                    </a:lnL>
                    <a:lnR w="12700" cmpd="sng">
                      <a:noFill/>
                      <a:prstDash val="solid"/>
                    </a:lnR>
                    <a:lnT w="12700" cmpd="sng">
                      <a:noFill/>
                      <a:prstDash val="solid"/>
                    </a:lnT>
                    <a:lnB w="19050" cap="flat" cmpd="sng" algn="ctr">
                      <a:solidFill>
                        <a:schemeClr val="accent1"/>
                      </a:solidFill>
                      <a:prstDash val="solid"/>
                    </a:lnB>
                    <a:noFill/>
                  </a:tcPr>
                </a:tc>
                <a:tc>
                  <a:txBody>
                    <a:bodyPr/>
                    <a:lstStyle/>
                    <a:p>
                      <a:pPr algn="l">
                        <a:buNone/>
                      </a:pPr>
                      <a:r>
                        <a:rPr lang="en-GB" sz="1300" b="1" cap="none" spc="0">
                          <a:solidFill>
                            <a:schemeClr val="tx1"/>
                          </a:solidFill>
                          <a:effectLst/>
                          <a:latin typeface="Arial" panose="020B0604020202020204" pitchFamily="34" charset="0"/>
                          <a:cs typeface="Arial" panose="020B0604020202020204" pitchFamily="34" charset="0"/>
                        </a:rPr>
                        <a:t>Facilitated by SDS &amp; Education Scotland</a:t>
                      </a:r>
                    </a:p>
                  </a:txBody>
                  <a:tcPr marL="25594" marR="25594" marT="34677" marB="51188">
                    <a:lnL w="12700" cmpd="sng">
                      <a:noFill/>
                      <a:prstDash val="solid"/>
                    </a:lnL>
                    <a:lnR w="12700" cmpd="sng">
                      <a:noFill/>
                      <a:prstDash val="solid"/>
                    </a:lnR>
                    <a:lnT w="12700" cmpd="sng">
                      <a:noFill/>
                      <a:prstDash val="solid"/>
                    </a:lnT>
                    <a:lnB w="19050" cap="flat" cmpd="sng" algn="ctr">
                      <a:solidFill>
                        <a:schemeClr val="accent1"/>
                      </a:solidFill>
                      <a:prstDash val="solid"/>
                    </a:lnB>
                    <a:noFill/>
                  </a:tcPr>
                </a:tc>
                <a:extLst>
                  <a:ext uri="{0D108BD9-81ED-4DB2-BD59-A6C34878D82A}">
                    <a16:rowId xmlns:a16="http://schemas.microsoft.com/office/drawing/2014/main" val="1332558233"/>
                  </a:ext>
                </a:extLst>
              </a:tr>
              <a:tr h="349115">
                <a:tc>
                  <a:txBody>
                    <a:bodyPr/>
                    <a:lstStyle/>
                    <a:p>
                      <a:pPr algn="l">
                        <a:buNone/>
                      </a:pPr>
                      <a:r>
                        <a:rPr lang="en-GB" sz="1300" b="1" cap="none" spc="0">
                          <a:solidFill>
                            <a:schemeClr val="tx1"/>
                          </a:solidFill>
                          <a:effectLst/>
                          <a:latin typeface="Arial" panose="020B0604020202020204" pitchFamily="34" charset="0"/>
                          <a:cs typeface="Arial" panose="020B0604020202020204" pitchFamily="34" charset="0"/>
                        </a:rPr>
                        <a:t>15.00 - 15.30</a:t>
                      </a:r>
                    </a:p>
                  </a:txBody>
                  <a:tcPr marL="25594" marR="25594" marT="34677" marB="51188">
                    <a:lnL w="12700" cmpd="sng">
                      <a:noFill/>
                      <a:prstDash val="solid"/>
                    </a:lnL>
                    <a:lnR w="12700" cmpd="sng">
                      <a:noFill/>
                      <a:prstDash val="solid"/>
                    </a:lnR>
                    <a:lnT w="19050" cap="flat" cmpd="sng" algn="ctr">
                      <a:solidFill>
                        <a:schemeClr val="accent1"/>
                      </a:solidFill>
                      <a:prstDash val="solid"/>
                    </a:lnT>
                    <a:lnB w="12700" cmpd="sng">
                      <a:noFill/>
                      <a:prstDash val="solid"/>
                    </a:lnB>
                    <a:noFill/>
                  </a:tcPr>
                </a:tc>
                <a:tc>
                  <a:txBody>
                    <a:bodyPr/>
                    <a:lstStyle/>
                    <a:p>
                      <a:pPr algn="l">
                        <a:buNone/>
                      </a:pPr>
                      <a:r>
                        <a:rPr lang="en-GB" sz="1300" b="1" cap="none" spc="0">
                          <a:solidFill>
                            <a:schemeClr val="tx1"/>
                          </a:solidFill>
                          <a:effectLst/>
                          <a:latin typeface="Arial" panose="020B0604020202020204" pitchFamily="34" charset="0"/>
                          <a:cs typeface="Arial" panose="020B0604020202020204" pitchFamily="34" charset="0"/>
                        </a:rPr>
                        <a:t>Support Resources</a:t>
                      </a:r>
                    </a:p>
                    <a:p>
                      <a:pPr algn="l">
                        <a:buNone/>
                      </a:pPr>
                      <a:r>
                        <a:rPr lang="en-GB" sz="1300" b="1" cap="none" spc="0">
                          <a:solidFill>
                            <a:schemeClr val="tx1"/>
                          </a:solidFill>
                          <a:effectLst/>
                          <a:latin typeface="Arial" panose="020B0604020202020204" pitchFamily="34" charset="0"/>
                          <a:cs typeface="Arial" panose="020B0604020202020204" pitchFamily="34" charset="0"/>
                        </a:rPr>
                        <a:t>Event Feedback and Next Steps</a:t>
                      </a:r>
                    </a:p>
                  </a:txBody>
                  <a:tcPr marL="25594" marR="25594" marT="34677" marB="51188">
                    <a:lnL w="12700" cmpd="sng">
                      <a:noFill/>
                      <a:prstDash val="solid"/>
                    </a:lnL>
                    <a:lnR w="12700" cmpd="sng">
                      <a:noFill/>
                      <a:prstDash val="solid"/>
                    </a:lnR>
                    <a:lnT w="19050" cap="flat" cmpd="sng" algn="ctr">
                      <a:solidFill>
                        <a:schemeClr val="accent1"/>
                      </a:solidFill>
                      <a:prstDash val="solid"/>
                    </a:lnT>
                    <a:lnB w="12700" cmpd="sng">
                      <a:noFill/>
                      <a:prstDash val="solid"/>
                    </a:lnB>
                    <a:noFill/>
                  </a:tcPr>
                </a:tc>
                <a:tc>
                  <a:txBody>
                    <a:bodyPr/>
                    <a:lstStyle/>
                    <a:p>
                      <a:pPr algn="l">
                        <a:buNone/>
                      </a:pPr>
                      <a:r>
                        <a:rPr lang="fi-FI" sz="1300" b="1" cap="none" spc="0">
                          <a:solidFill>
                            <a:schemeClr val="tx1"/>
                          </a:solidFill>
                          <a:effectLst/>
                          <a:latin typeface="Arial" panose="020B0604020202020204" pitchFamily="34" charset="0"/>
                          <a:cs typeface="Arial" panose="020B0604020202020204" pitchFamily="34" charset="0"/>
                        </a:rPr>
                        <a:t>Alastair Gillen, SDS</a:t>
                      </a:r>
                    </a:p>
                    <a:p>
                      <a:pPr algn="l">
                        <a:buNone/>
                      </a:pPr>
                      <a:r>
                        <a:rPr lang="fi-FI" sz="1300" b="1" cap="none" spc="0">
                          <a:solidFill>
                            <a:schemeClr val="tx1"/>
                          </a:solidFill>
                          <a:effectLst/>
                          <a:latin typeface="Arial" panose="020B0604020202020204" pitchFamily="34" charset="0"/>
                          <a:cs typeface="Arial" panose="020B0604020202020204" pitchFamily="34" charset="0"/>
                        </a:rPr>
                        <a:t>Alison McConnell, SDS</a:t>
                      </a:r>
                    </a:p>
                  </a:txBody>
                  <a:tcPr marL="25594" marR="25594" marT="34677" marB="51188">
                    <a:lnL w="12700" cmpd="sng">
                      <a:noFill/>
                      <a:prstDash val="solid"/>
                    </a:lnL>
                    <a:lnR w="12700" cmpd="sng">
                      <a:noFill/>
                      <a:prstDash val="solid"/>
                    </a:lnR>
                    <a:lnT w="19050" cap="flat" cmpd="sng" algn="ctr">
                      <a:solidFill>
                        <a:schemeClr val="accent1"/>
                      </a:solidFill>
                      <a:prstDash val="solid"/>
                    </a:lnT>
                    <a:lnB w="12700" cmpd="sng">
                      <a:noFill/>
                      <a:prstDash val="solid"/>
                    </a:lnB>
                    <a:noFill/>
                  </a:tcPr>
                </a:tc>
                <a:extLst>
                  <a:ext uri="{0D108BD9-81ED-4DB2-BD59-A6C34878D82A}">
                    <a16:rowId xmlns:a16="http://schemas.microsoft.com/office/drawing/2014/main" val="3673319361"/>
                  </a:ext>
                </a:extLst>
              </a:tr>
            </a:tbl>
          </a:graphicData>
        </a:graphic>
      </p:graphicFrame>
      <p:sp>
        <p:nvSpPr>
          <p:cNvPr id="3" name="Title 1">
            <a:extLst>
              <a:ext uri="{FF2B5EF4-FFF2-40B4-BE49-F238E27FC236}">
                <a16:creationId xmlns:a16="http://schemas.microsoft.com/office/drawing/2014/main" id="{6B3A497F-BAAB-0A22-A80E-7E8825D96D9E}"/>
              </a:ext>
            </a:extLst>
          </p:cNvPr>
          <p:cNvSpPr txBox="1">
            <a:spLocks/>
          </p:cNvSpPr>
          <p:nvPr/>
        </p:nvSpPr>
        <p:spPr>
          <a:xfrm>
            <a:off x="284229" y="438338"/>
            <a:ext cx="11623542" cy="74785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Agenda</a:t>
            </a:r>
          </a:p>
        </p:txBody>
      </p:sp>
    </p:spTree>
    <p:extLst>
      <p:ext uri="{BB962C8B-B14F-4D97-AF65-F5344CB8AC3E}">
        <p14:creationId xmlns:p14="http://schemas.microsoft.com/office/powerpoint/2010/main" val="1670069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9A75D81-6F77-6863-0376-AA932ADE4666}"/>
            </a:ext>
          </a:extLst>
        </p:cNvPr>
        <p:cNvGrpSpPr/>
        <p:nvPr/>
      </p:nvGrpSpPr>
      <p:grpSpPr>
        <a:xfrm>
          <a:off x="0" y="0"/>
          <a:ext cx="0" cy="0"/>
          <a:chOff x="0" y="0"/>
          <a:chExt cx="0" cy="0"/>
        </a:xfrm>
      </p:grpSpPr>
      <p:pic>
        <p:nvPicPr>
          <p:cNvPr id="20" name="Picture 19" descr="Icon&#10;&#10;Description automatically generated">
            <a:extLst>
              <a:ext uri="{FF2B5EF4-FFF2-40B4-BE49-F238E27FC236}">
                <a16:creationId xmlns:a16="http://schemas.microsoft.com/office/drawing/2014/main" id="{71F5BA55-0CA7-C9CE-E613-F9E63AF83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1443" y="489981"/>
            <a:ext cx="1675446" cy="512435"/>
          </a:xfrm>
          <a:prstGeom prst="rect">
            <a:avLst/>
          </a:prstGeom>
        </p:spPr>
      </p:pic>
      <p:cxnSp>
        <p:nvCxnSpPr>
          <p:cNvPr id="21" name="Straight Connector 20">
            <a:extLst>
              <a:ext uri="{FF2B5EF4-FFF2-40B4-BE49-F238E27FC236}">
                <a16:creationId xmlns:a16="http://schemas.microsoft.com/office/drawing/2014/main" id="{3532EB06-6566-34B6-70A7-424E69A62FB6}"/>
              </a:ext>
            </a:extLst>
          </p:cNvPr>
          <p:cNvCxnSpPr>
            <a:cxnSpLocks/>
          </p:cNvCxnSpPr>
          <p:nvPr/>
        </p:nvCxnSpPr>
        <p:spPr>
          <a:xfrm flipH="1">
            <a:off x="2111444" y="1139844"/>
            <a:ext cx="8015313"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aphicFrame>
        <p:nvGraphicFramePr>
          <p:cNvPr id="4" name="Diagram 3">
            <a:extLst>
              <a:ext uri="{FF2B5EF4-FFF2-40B4-BE49-F238E27FC236}">
                <a16:creationId xmlns:a16="http://schemas.microsoft.com/office/drawing/2014/main" id="{48019EDB-109D-8A85-4C20-0EC254EC7387}"/>
              </a:ext>
            </a:extLst>
          </p:cNvPr>
          <p:cNvGraphicFramePr/>
          <p:nvPr>
            <p:extLst>
              <p:ext uri="{D42A27DB-BD31-4B8C-83A1-F6EECF244321}">
                <p14:modId xmlns:p14="http://schemas.microsoft.com/office/powerpoint/2010/main" val="2786691966"/>
              </p:ext>
            </p:extLst>
          </p:nvPr>
        </p:nvGraphicFramePr>
        <p:xfrm>
          <a:off x="2111443" y="1365250"/>
          <a:ext cx="8015313" cy="4465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1">
            <a:extLst>
              <a:ext uri="{FF2B5EF4-FFF2-40B4-BE49-F238E27FC236}">
                <a16:creationId xmlns:a16="http://schemas.microsoft.com/office/drawing/2014/main" id="{212718BC-C9C4-5748-2B21-C3D66AEFDEB2}"/>
              </a:ext>
            </a:extLst>
          </p:cNvPr>
          <p:cNvSpPr>
            <a:spLocks noGrp="1"/>
          </p:cNvSpPr>
          <p:nvPr>
            <p:ph type="ftr" sz="quarter" idx="11"/>
          </p:nvPr>
        </p:nvSpPr>
        <p:spPr/>
        <p:txBody>
          <a:bodyPr/>
          <a:lstStyle/>
          <a:p>
            <a:r>
              <a:rPr lang="en-GB">
                <a:solidFill>
                  <a:schemeClr val="bg1"/>
                </a:solidFill>
              </a:rPr>
              <a:t>#SDSMACoP #SDSMACommunityof Practice #SupportforApprentices #wblapprenticeships</a:t>
            </a:r>
            <a:endParaRPr lang="en-US">
              <a:solidFill>
                <a:schemeClr val="bg1"/>
              </a:solidFill>
            </a:endParaRPr>
          </a:p>
        </p:txBody>
      </p:sp>
    </p:spTree>
    <p:extLst>
      <p:ext uri="{BB962C8B-B14F-4D97-AF65-F5344CB8AC3E}">
        <p14:creationId xmlns:p14="http://schemas.microsoft.com/office/powerpoint/2010/main" val="3750136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0158C4B-9565-98E6-889D-7D13CA73C051}"/>
            </a:ext>
          </a:extLst>
        </p:cNvPr>
        <p:cNvGrpSpPr/>
        <p:nvPr/>
      </p:nvGrpSpPr>
      <p:grpSpPr>
        <a:xfrm>
          <a:off x="0" y="0"/>
          <a:ext cx="0" cy="0"/>
          <a:chOff x="0" y="0"/>
          <a:chExt cx="0" cy="0"/>
        </a:xfrm>
      </p:grpSpPr>
      <p:pic>
        <p:nvPicPr>
          <p:cNvPr id="20" name="Picture 19" descr="Icon&#10;&#10;Description automatically generated">
            <a:extLst>
              <a:ext uri="{FF2B5EF4-FFF2-40B4-BE49-F238E27FC236}">
                <a16:creationId xmlns:a16="http://schemas.microsoft.com/office/drawing/2014/main" id="{E35FDDF0-4D10-048D-E099-A5EA01ADC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1443" y="489981"/>
            <a:ext cx="1675446" cy="512435"/>
          </a:xfrm>
          <a:prstGeom prst="rect">
            <a:avLst/>
          </a:prstGeom>
        </p:spPr>
      </p:pic>
      <p:cxnSp>
        <p:nvCxnSpPr>
          <p:cNvPr id="21" name="Straight Connector 20">
            <a:extLst>
              <a:ext uri="{FF2B5EF4-FFF2-40B4-BE49-F238E27FC236}">
                <a16:creationId xmlns:a16="http://schemas.microsoft.com/office/drawing/2014/main" id="{CA895CB2-578A-60E5-A843-80788F66AB39}"/>
              </a:ext>
            </a:extLst>
          </p:cNvPr>
          <p:cNvCxnSpPr>
            <a:cxnSpLocks/>
          </p:cNvCxnSpPr>
          <p:nvPr/>
        </p:nvCxnSpPr>
        <p:spPr>
          <a:xfrm flipH="1">
            <a:off x="2111444" y="1139844"/>
            <a:ext cx="8015313"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aphicFrame>
        <p:nvGraphicFramePr>
          <p:cNvPr id="4" name="Diagram 3">
            <a:extLst>
              <a:ext uri="{FF2B5EF4-FFF2-40B4-BE49-F238E27FC236}">
                <a16:creationId xmlns:a16="http://schemas.microsoft.com/office/drawing/2014/main" id="{D3F126AF-99EB-D186-37A6-F2EAAFB4EBB3}"/>
              </a:ext>
            </a:extLst>
          </p:cNvPr>
          <p:cNvGraphicFramePr/>
          <p:nvPr>
            <p:extLst>
              <p:ext uri="{D42A27DB-BD31-4B8C-83A1-F6EECF244321}">
                <p14:modId xmlns:p14="http://schemas.microsoft.com/office/powerpoint/2010/main" val="3063652723"/>
              </p:ext>
            </p:extLst>
          </p:nvPr>
        </p:nvGraphicFramePr>
        <p:xfrm>
          <a:off x="2111443" y="1365251"/>
          <a:ext cx="8015313" cy="46815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1">
            <a:extLst>
              <a:ext uri="{FF2B5EF4-FFF2-40B4-BE49-F238E27FC236}">
                <a16:creationId xmlns:a16="http://schemas.microsoft.com/office/drawing/2014/main" id="{9BC3E3E1-8CC9-F200-313F-FC5B8C751502}"/>
              </a:ext>
            </a:extLst>
          </p:cNvPr>
          <p:cNvSpPr>
            <a:spLocks noGrp="1"/>
          </p:cNvSpPr>
          <p:nvPr>
            <p:ph type="ftr" sz="quarter" idx="11"/>
          </p:nvPr>
        </p:nvSpPr>
        <p:spPr/>
        <p:txBody>
          <a:bodyPr/>
          <a:lstStyle/>
          <a:p>
            <a:r>
              <a:rPr lang="en-GB">
                <a:solidFill>
                  <a:schemeClr val="bg1"/>
                </a:solidFill>
              </a:rPr>
              <a:t>#SDSMACoP #SDSMACommunityof Practice #SupportforApprentices #wblapprenticeships</a:t>
            </a:r>
            <a:endParaRPr lang="en-US">
              <a:solidFill>
                <a:schemeClr val="bg1"/>
              </a:solidFill>
            </a:endParaRPr>
          </a:p>
        </p:txBody>
      </p:sp>
    </p:spTree>
    <p:extLst>
      <p:ext uri="{BB962C8B-B14F-4D97-AF65-F5344CB8AC3E}">
        <p14:creationId xmlns:p14="http://schemas.microsoft.com/office/powerpoint/2010/main" val="2536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11AD20B-D9D5-B9E3-C0AC-2DF5D077358C}"/>
            </a:ext>
          </a:extLst>
        </p:cNvPr>
        <p:cNvGrpSpPr/>
        <p:nvPr/>
      </p:nvGrpSpPr>
      <p:grpSpPr>
        <a:xfrm>
          <a:off x="0" y="0"/>
          <a:ext cx="0" cy="0"/>
          <a:chOff x="0" y="0"/>
          <a:chExt cx="0" cy="0"/>
        </a:xfrm>
      </p:grpSpPr>
      <p:pic>
        <p:nvPicPr>
          <p:cNvPr id="20" name="Picture 19" descr="Icon&#10;&#10;Description automatically generated">
            <a:extLst>
              <a:ext uri="{FF2B5EF4-FFF2-40B4-BE49-F238E27FC236}">
                <a16:creationId xmlns:a16="http://schemas.microsoft.com/office/drawing/2014/main" id="{FD211EF3-6A68-7CD4-8A47-6AC3C49B1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1443" y="489981"/>
            <a:ext cx="1675446" cy="512435"/>
          </a:xfrm>
          <a:prstGeom prst="rect">
            <a:avLst/>
          </a:prstGeom>
        </p:spPr>
      </p:pic>
      <p:cxnSp>
        <p:nvCxnSpPr>
          <p:cNvPr id="21" name="Straight Connector 20">
            <a:extLst>
              <a:ext uri="{FF2B5EF4-FFF2-40B4-BE49-F238E27FC236}">
                <a16:creationId xmlns:a16="http://schemas.microsoft.com/office/drawing/2014/main" id="{9BF3BC5A-69AF-920C-0D5A-B60E88AA3E4D}"/>
              </a:ext>
            </a:extLst>
          </p:cNvPr>
          <p:cNvCxnSpPr>
            <a:cxnSpLocks/>
          </p:cNvCxnSpPr>
          <p:nvPr/>
        </p:nvCxnSpPr>
        <p:spPr>
          <a:xfrm flipH="1">
            <a:off x="2111444" y="1139844"/>
            <a:ext cx="8015313"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aphicFrame>
        <p:nvGraphicFramePr>
          <p:cNvPr id="4" name="Diagram 3">
            <a:extLst>
              <a:ext uri="{FF2B5EF4-FFF2-40B4-BE49-F238E27FC236}">
                <a16:creationId xmlns:a16="http://schemas.microsoft.com/office/drawing/2014/main" id="{C011404B-86E8-DB44-0D05-F85451C0AF10}"/>
              </a:ext>
            </a:extLst>
          </p:cNvPr>
          <p:cNvGraphicFramePr/>
          <p:nvPr>
            <p:extLst>
              <p:ext uri="{D42A27DB-BD31-4B8C-83A1-F6EECF244321}">
                <p14:modId xmlns:p14="http://schemas.microsoft.com/office/powerpoint/2010/main" val="4215145897"/>
              </p:ext>
            </p:extLst>
          </p:nvPr>
        </p:nvGraphicFramePr>
        <p:xfrm>
          <a:off x="2111443" y="1365250"/>
          <a:ext cx="8015313" cy="4553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1">
            <a:extLst>
              <a:ext uri="{FF2B5EF4-FFF2-40B4-BE49-F238E27FC236}">
                <a16:creationId xmlns:a16="http://schemas.microsoft.com/office/drawing/2014/main" id="{BEF66F27-F037-72B0-571F-81B36178864A}"/>
              </a:ext>
            </a:extLst>
          </p:cNvPr>
          <p:cNvSpPr>
            <a:spLocks noGrp="1"/>
          </p:cNvSpPr>
          <p:nvPr>
            <p:ph type="ftr" sz="quarter" idx="11"/>
          </p:nvPr>
        </p:nvSpPr>
        <p:spPr/>
        <p:txBody>
          <a:bodyPr/>
          <a:lstStyle/>
          <a:p>
            <a:r>
              <a:rPr lang="en-GB">
                <a:solidFill>
                  <a:schemeClr val="bg1"/>
                </a:solidFill>
              </a:rPr>
              <a:t>#SDSMACoP #SDSMACommunityof Practice #SupportforApprentices #wblapprenticeships</a:t>
            </a:r>
            <a:endParaRPr lang="en-US">
              <a:solidFill>
                <a:schemeClr val="bg1"/>
              </a:solidFill>
            </a:endParaRPr>
          </a:p>
        </p:txBody>
      </p:sp>
    </p:spTree>
    <p:extLst>
      <p:ext uri="{BB962C8B-B14F-4D97-AF65-F5344CB8AC3E}">
        <p14:creationId xmlns:p14="http://schemas.microsoft.com/office/powerpoint/2010/main" val="644209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691F00-D23A-26AC-8760-EF44590AC04E}"/>
              </a:ext>
            </a:extLst>
          </p:cNvPr>
          <p:cNvSpPr>
            <a:spLocks noGrp="1"/>
          </p:cNvSpPr>
          <p:nvPr>
            <p:ph type="title"/>
          </p:nvPr>
        </p:nvSpPr>
        <p:spPr>
          <a:xfrm>
            <a:off x="1981200" y="1563329"/>
            <a:ext cx="8229600" cy="4618396"/>
          </a:xfrm>
        </p:spPr>
        <p:txBody>
          <a:bodyPr>
            <a:normAutofit/>
          </a:bodyPr>
          <a:lstStyle/>
          <a:p>
            <a:r>
              <a:rPr lang="en-GB"/>
              <a:t>Thank You</a:t>
            </a:r>
          </a:p>
        </p:txBody>
      </p:sp>
      <p:sp>
        <p:nvSpPr>
          <p:cNvPr id="5" name="Footer Placeholder 1">
            <a:extLst>
              <a:ext uri="{FF2B5EF4-FFF2-40B4-BE49-F238E27FC236}">
                <a16:creationId xmlns:a16="http://schemas.microsoft.com/office/drawing/2014/main" id="{6EC637F1-AB11-4F36-FC68-EB74895AA919}"/>
              </a:ext>
            </a:extLst>
          </p:cNvPr>
          <p:cNvSpPr>
            <a:spLocks noGrp="1"/>
          </p:cNvSpPr>
          <p:nvPr>
            <p:ph type="ftr" sz="quarter" idx="11"/>
          </p:nvPr>
        </p:nvSpPr>
        <p:spPr/>
        <p:txBody>
          <a:bodyPr/>
          <a:lstStyle/>
          <a:p>
            <a:r>
              <a:rPr lang="en-GB"/>
              <a:t>#SDSMACoP #SDSMACommunityof Practice #SupportforApprentices #wblapprenticeships</a:t>
            </a:r>
            <a:endParaRPr lang="en-US"/>
          </a:p>
        </p:txBody>
      </p:sp>
      <p:sp>
        <p:nvSpPr>
          <p:cNvPr id="3" name="TextBox 2">
            <a:extLst>
              <a:ext uri="{FF2B5EF4-FFF2-40B4-BE49-F238E27FC236}">
                <a16:creationId xmlns:a16="http://schemas.microsoft.com/office/drawing/2014/main" id="{6EE21859-8388-3636-E71B-4D51D883C5D9}"/>
              </a:ext>
            </a:extLst>
          </p:cNvPr>
          <p:cNvSpPr txBox="1"/>
          <p:nvPr/>
        </p:nvSpPr>
        <p:spPr>
          <a:xfrm>
            <a:off x="1981200" y="2541844"/>
            <a:ext cx="8455459" cy="1077218"/>
          </a:xfrm>
          <a:prstGeom prst="rect">
            <a:avLst/>
          </a:prstGeom>
          <a:noFill/>
        </p:spPr>
        <p:txBody>
          <a:bodyPr wrap="square">
            <a:spAutoFit/>
          </a:bodyPr>
          <a:lstStyle/>
          <a:p>
            <a:r>
              <a:rPr lang="en-GB" sz="3200">
                <a:latin typeface="+mj-lt"/>
              </a:rPr>
              <a:t>“We’re proud of the progress made — but always looking to learn from others in this network.”</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19731-7E1F-213A-AA5C-4046E2DCE53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2A01D7D-E535-AD4E-2799-EA917CD1B20F}"/>
              </a:ext>
            </a:extLst>
          </p:cNvPr>
          <p:cNvSpPr>
            <a:spLocks noGrp="1"/>
          </p:cNvSpPr>
          <p:nvPr>
            <p:ph type="title"/>
          </p:nvPr>
        </p:nvSpPr>
        <p:spPr>
          <a:xfrm>
            <a:off x="719184" y="2901157"/>
            <a:ext cx="10752044" cy="1735138"/>
          </a:xfrm>
        </p:spPr>
        <p:txBody>
          <a:bodyPr>
            <a:normAutofit fontScale="90000"/>
          </a:bodyPr>
          <a:lstStyle/>
          <a:p>
            <a:pPr algn="ctr"/>
            <a:r>
              <a:rPr lang="en-GB" sz="4000" b="1">
                <a:latin typeface="Arial"/>
                <a:cs typeface="Arial"/>
              </a:rPr>
              <a:t>Lunch &amp; Networking</a:t>
            </a:r>
            <a:endParaRPr lang="en-US" sz="4000" b="1">
              <a:latin typeface="Arial"/>
              <a:cs typeface="Arial"/>
            </a:endParaRPr>
          </a:p>
          <a:p>
            <a:pPr algn="ctr"/>
            <a:br>
              <a:rPr lang="en-GB" sz="4000" b="1">
                <a:latin typeface="Arial"/>
                <a:cs typeface="Arial"/>
              </a:rPr>
            </a:br>
            <a:br>
              <a:rPr lang="en-GB" sz="4000" b="1">
                <a:latin typeface="Arial"/>
                <a:cs typeface="Arial"/>
              </a:rPr>
            </a:br>
            <a:endParaRPr lang="en-GB" sz="4000" b="1">
              <a:latin typeface="Arial"/>
              <a:ea typeface="Roboto Slab ExtraBold"/>
              <a:cs typeface="Arial"/>
            </a:endParaRPr>
          </a:p>
        </p:txBody>
      </p:sp>
    </p:spTree>
    <p:extLst>
      <p:ext uri="{BB962C8B-B14F-4D97-AF65-F5344CB8AC3E}">
        <p14:creationId xmlns:p14="http://schemas.microsoft.com/office/powerpoint/2010/main" val="2377775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66B2D-9D12-C788-8328-53A19C73041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4E35191-B070-F8A8-2FF3-9BBD865F7790}"/>
              </a:ext>
            </a:extLst>
          </p:cNvPr>
          <p:cNvSpPr>
            <a:spLocks noGrp="1"/>
          </p:cNvSpPr>
          <p:nvPr>
            <p:ph type="title"/>
          </p:nvPr>
        </p:nvSpPr>
        <p:spPr>
          <a:xfrm>
            <a:off x="719184" y="2541723"/>
            <a:ext cx="10752044" cy="3604194"/>
          </a:xfrm>
        </p:spPr>
        <p:txBody>
          <a:bodyPr>
            <a:normAutofit fontScale="90000"/>
          </a:bodyPr>
          <a:lstStyle/>
          <a:p>
            <a:r>
              <a:rPr lang="en-GB" sz="4000" b="1">
                <a:latin typeface="Arial"/>
                <a:cs typeface="Arial"/>
              </a:rPr>
              <a:t>David McAleese</a:t>
            </a:r>
            <a:br>
              <a:rPr lang="en-GB" sz="4000" b="1">
                <a:latin typeface="Arial"/>
                <a:cs typeface="Arial"/>
              </a:rPr>
            </a:br>
            <a:r>
              <a:rPr lang="en-GB" sz="4000" b="1">
                <a:latin typeface="Arial"/>
                <a:ea typeface="Calibri"/>
                <a:cs typeface="Calibri"/>
              </a:rPr>
              <a:t>Operations &amp; Quality Director</a:t>
            </a:r>
            <a:endParaRPr lang="en-US" sz="4000" b="1">
              <a:latin typeface="Arial"/>
              <a:ea typeface="Roboto Slab ExtraBold"/>
              <a:cs typeface="Roboto Slab ExtraBold"/>
            </a:endParaRPr>
          </a:p>
          <a:p>
            <a:r>
              <a:rPr lang="en-GB" sz="4000" b="1">
                <a:latin typeface="Arial"/>
                <a:cs typeface="Arial"/>
              </a:rPr>
              <a:t>Competence Matters</a:t>
            </a:r>
            <a:br>
              <a:rPr lang="en-GB" sz="4000" b="1">
                <a:latin typeface="Arial"/>
                <a:cs typeface="Arial"/>
              </a:rPr>
            </a:br>
            <a:br>
              <a:rPr lang="en-GB" sz="4000" b="1">
                <a:latin typeface="Arial"/>
                <a:cs typeface="Arial"/>
              </a:rPr>
            </a:br>
            <a:endParaRPr lang="en-GB" sz="4000" b="1">
              <a:latin typeface="Arial"/>
              <a:cs typeface="Arial"/>
            </a:endParaRPr>
          </a:p>
          <a:p>
            <a:pPr algn="ctr"/>
            <a:br>
              <a:rPr lang="en-GB" sz="4000" b="1">
                <a:latin typeface="Arial"/>
                <a:cs typeface="Arial"/>
              </a:rPr>
            </a:br>
            <a:br>
              <a:rPr lang="en-GB" sz="4000" b="1">
                <a:latin typeface="Arial"/>
                <a:cs typeface="Arial"/>
              </a:rPr>
            </a:br>
            <a:endParaRPr lang="en-GB" sz="4000" b="1">
              <a:latin typeface="Arial"/>
              <a:ea typeface="Roboto Slab ExtraBold"/>
              <a:cs typeface="Arial"/>
            </a:endParaRPr>
          </a:p>
        </p:txBody>
      </p:sp>
    </p:spTree>
    <p:extLst>
      <p:ext uri="{BB962C8B-B14F-4D97-AF65-F5344CB8AC3E}">
        <p14:creationId xmlns:p14="http://schemas.microsoft.com/office/powerpoint/2010/main" val="2748969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mpetence Matters - Employer Involvement Community of Practice (1)">
            <a:hlinkClick r:id="" action="ppaction://media"/>
            <a:extLst>
              <a:ext uri="{FF2B5EF4-FFF2-40B4-BE49-F238E27FC236}">
                <a16:creationId xmlns:a16="http://schemas.microsoft.com/office/drawing/2014/main" id="{D3FAB4C8-5FD1-D0E4-C162-ABAC2F746DE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0846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4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AE0BB-7F87-BDC9-9573-6D0F32E9FA2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CA69516-CA81-E778-C4DF-E9FE3BC3BACC}"/>
              </a:ext>
            </a:extLst>
          </p:cNvPr>
          <p:cNvSpPr>
            <a:spLocks noGrp="1"/>
          </p:cNvSpPr>
          <p:nvPr>
            <p:ph type="title"/>
          </p:nvPr>
        </p:nvSpPr>
        <p:spPr>
          <a:xfrm>
            <a:off x="719184" y="2844007"/>
            <a:ext cx="11123519" cy="2611438"/>
          </a:xfrm>
        </p:spPr>
        <p:txBody>
          <a:bodyPr>
            <a:normAutofit/>
          </a:bodyPr>
          <a:lstStyle/>
          <a:p>
            <a:r>
              <a:rPr lang="en-GB" sz="4000" b="1">
                <a:latin typeface="Arial"/>
                <a:cs typeface="Arial"/>
              </a:rPr>
              <a:t>Anne Gordon</a:t>
            </a:r>
            <a:br>
              <a:rPr lang="en-GB" sz="4000" b="1">
                <a:latin typeface="Arial"/>
                <a:cs typeface="Arial"/>
              </a:rPr>
            </a:br>
            <a:r>
              <a:rPr lang="en-GB" sz="4000" b="1">
                <a:latin typeface="Arial"/>
                <a:cs typeface="Arial"/>
              </a:rPr>
              <a:t>Senior Organisational Development Manager</a:t>
            </a:r>
            <a:endParaRPr lang="en-US" sz="4000" b="1">
              <a:latin typeface="Arial"/>
              <a:cs typeface="Arial"/>
            </a:endParaRPr>
          </a:p>
          <a:p>
            <a:r>
              <a:rPr lang="en-GB" sz="4000" b="1">
                <a:latin typeface="Arial"/>
                <a:cs typeface="Arial"/>
              </a:rPr>
              <a:t>Crown Office and Procurator Fiscal Service</a:t>
            </a:r>
            <a:r>
              <a:rPr lang="en-GB" sz="4000"/>
              <a:t> </a:t>
            </a:r>
            <a:endParaRPr lang="en-GB" sz="4000">
              <a:ea typeface="Roboto Slab ExtraBold"/>
              <a:cs typeface="Roboto Slab ExtraBold"/>
            </a:endParaRPr>
          </a:p>
        </p:txBody>
      </p:sp>
    </p:spTree>
    <p:extLst>
      <p:ext uri="{BB962C8B-B14F-4D97-AF65-F5344CB8AC3E}">
        <p14:creationId xmlns:p14="http://schemas.microsoft.com/office/powerpoint/2010/main" val="3337121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6000" y="2130425"/>
            <a:ext cx="8416258" cy="3420000"/>
          </a:xfrm>
        </p:spPr>
        <p:txBody>
          <a:bodyPr/>
          <a:lstStyle/>
          <a:p>
            <a:r>
              <a:rPr lang="en-GB" b="0">
                <a:solidFill>
                  <a:schemeClr val="tx1"/>
                </a:solidFill>
              </a:rPr>
              <a:t>The Crown Office and Procurator Fiscal Service</a:t>
            </a:r>
          </a:p>
        </p:txBody>
      </p:sp>
    </p:spTree>
    <p:extLst>
      <p:ext uri="{BB962C8B-B14F-4D97-AF65-F5344CB8AC3E}">
        <p14:creationId xmlns:p14="http://schemas.microsoft.com/office/powerpoint/2010/main" val="3383505405"/>
      </p:ext>
    </p:extLst>
  </p:cSld>
  <p:clrMapOvr>
    <a:masterClrMapping/>
  </p:clrMapOvr>
  <mc:AlternateContent xmlns:mc="http://schemas.openxmlformats.org/markup-compatibility/2006" xmlns:p14="http://schemas.microsoft.com/office/powerpoint/2010/main">
    <mc:Choice Requires="p14">
      <p:transition spd="slow" p14:dur="2000" advTm="2312"/>
    </mc:Choice>
    <mc:Fallback xmlns="">
      <p:transition spd="slow" advTm="2312"/>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050" y="1530220"/>
            <a:ext cx="9359900" cy="649093"/>
          </a:xfrm>
        </p:spPr>
        <p:txBody>
          <a:bodyPr anchor="t">
            <a:normAutofit/>
          </a:bodyPr>
          <a:lstStyle/>
          <a:p>
            <a:r>
              <a:rPr lang="en-GB" sz="3600" b="0">
                <a:solidFill>
                  <a:schemeClr val="accent1"/>
                </a:solidFill>
              </a:rPr>
              <a:t>Our purpose</a:t>
            </a:r>
          </a:p>
        </p:txBody>
      </p:sp>
      <p:sp>
        <p:nvSpPr>
          <p:cNvPr id="6" name="Content Placeholder 5">
            <a:extLst>
              <a:ext uri="{FF2B5EF4-FFF2-40B4-BE49-F238E27FC236}">
                <a16:creationId xmlns:a16="http://schemas.microsoft.com/office/drawing/2014/main" id="{E073378A-F77C-9654-38C0-046B8417EABD}"/>
              </a:ext>
            </a:extLst>
          </p:cNvPr>
          <p:cNvSpPr>
            <a:spLocks noGrp="1"/>
          </p:cNvSpPr>
          <p:nvPr>
            <p:ph sz="half" idx="1"/>
          </p:nvPr>
        </p:nvSpPr>
        <p:spPr>
          <a:xfrm>
            <a:off x="1416050" y="2329154"/>
            <a:ext cx="9359900" cy="2998626"/>
          </a:xfrm>
        </p:spPr>
        <p:txBody>
          <a:bodyPr wrap="square" anchor="t">
            <a:normAutofit/>
          </a:bodyPr>
          <a:lstStyle/>
          <a:p>
            <a:pPr marL="0" indent="0">
              <a:lnSpc>
                <a:spcPct val="150000"/>
              </a:lnSpc>
              <a:buNone/>
            </a:pPr>
            <a:r>
              <a:rPr lang="en-GB" sz="2800">
                <a:solidFill>
                  <a:schemeClr val="tx1"/>
                </a:solidFill>
              </a:rPr>
              <a:t>Our purpose is to secure justice for the people of Scotland in respect of the investigation and prosecution of crime and the investigation of deaths. Our work helps to ensure that Scotland is safe from crime, disorder, and danger. </a:t>
            </a:r>
          </a:p>
        </p:txBody>
      </p:sp>
      <p:sp>
        <p:nvSpPr>
          <p:cNvPr id="3" name="Footer Placeholder 3">
            <a:extLst>
              <a:ext uri="{FF2B5EF4-FFF2-40B4-BE49-F238E27FC236}">
                <a16:creationId xmlns:a16="http://schemas.microsoft.com/office/drawing/2014/main" id="{3F4677EC-FDCF-2614-005F-63BF298B5E55}"/>
              </a:ext>
            </a:extLst>
          </p:cNvPr>
          <p:cNvSpPr txBox="1">
            <a:spLocks/>
          </p:cNvSpPr>
          <p:nvPr/>
        </p:nvSpPr>
        <p:spPr>
          <a:xfrm>
            <a:off x="4559710" y="6000752"/>
            <a:ext cx="33257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rgbClr val="898989"/>
                </a:solidFill>
              </a:rPr>
              <a:t>#SDSMACoP #SDSMACommunityof Practice #SupportforApprentices #wblapprenticeships</a:t>
            </a:r>
          </a:p>
        </p:txBody>
      </p:sp>
    </p:spTree>
    <p:extLst>
      <p:ext uri="{BB962C8B-B14F-4D97-AF65-F5344CB8AC3E}">
        <p14:creationId xmlns:p14="http://schemas.microsoft.com/office/powerpoint/2010/main" val="2751205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1AEEF20-9BCC-F0B6-8205-A45A5A533617}"/>
              </a:ext>
            </a:extLst>
          </p:cNvPr>
          <p:cNvSpPr>
            <a:spLocks noGrp="1"/>
          </p:cNvSpPr>
          <p:nvPr>
            <p:ph type="ftr" sz="quarter" idx="11"/>
          </p:nvPr>
        </p:nvSpPr>
        <p:spPr/>
        <p:txBody>
          <a:bodyPr/>
          <a:lstStyle/>
          <a:p>
            <a:r>
              <a:rPr lang="en-GB"/>
              <a:t>#SDSMACoP #SDSMACommunityof Practice #SupportforApprentices #wblapprenticeships</a:t>
            </a:r>
            <a:endParaRPr lang="en-US"/>
          </a:p>
        </p:txBody>
      </p:sp>
      <p:sp>
        <p:nvSpPr>
          <p:cNvPr id="7" name="TextBox 6">
            <a:extLst>
              <a:ext uri="{FF2B5EF4-FFF2-40B4-BE49-F238E27FC236}">
                <a16:creationId xmlns:a16="http://schemas.microsoft.com/office/drawing/2014/main" id="{A1B2DD1E-C35E-6E96-7835-2DE55EEAEE5A}"/>
              </a:ext>
            </a:extLst>
          </p:cNvPr>
          <p:cNvSpPr txBox="1"/>
          <p:nvPr/>
        </p:nvSpPr>
        <p:spPr>
          <a:xfrm>
            <a:off x="9693736" y="3472564"/>
            <a:ext cx="2201334" cy="1440000"/>
          </a:xfrm>
          <a:prstGeom prst="rect">
            <a:avLst/>
          </a:prstGeom>
          <a:noFill/>
        </p:spPr>
        <p:txBody>
          <a:bodyPr wrap="square" lIns="0" tIns="0" rIns="0" bIns="0" rtlCol="0">
            <a:noAutofit/>
          </a:bodyPr>
          <a:lstStyle/>
          <a:p>
            <a:pPr algn="ctr" defTabSz="533759"/>
            <a:r>
              <a:rPr lang="en-US" sz="2800" b="1">
                <a:solidFill>
                  <a:srgbClr val="005F71"/>
                </a:solidFill>
                <a:latin typeface="Arial" panose="020B0604020202020204" pitchFamily="34" charset="0"/>
                <a:cs typeface="Arial" panose="020B0604020202020204" pitchFamily="34" charset="0"/>
              </a:rPr>
              <a:t>Education Scotland</a:t>
            </a:r>
          </a:p>
          <a:p>
            <a:pPr algn="ctr"/>
            <a:r>
              <a:rPr lang="en-GB" sz="1700">
                <a:latin typeface="Arial" panose="020B0604020202020204" pitchFamily="34" charset="0"/>
                <a:cs typeface="Arial" panose="020B0604020202020204" pitchFamily="34" charset="0"/>
              </a:rPr>
              <a:t>assess provider-employer collaboration and support for apprentice progression</a:t>
            </a:r>
          </a:p>
          <a:p>
            <a:br>
              <a:rPr lang="en-GB" sz="2000">
                <a:latin typeface="Arial" panose="020B0604020202020204" pitchFamily="34" charset="0"/>
                <a:cs typeface="Arial" panose="020B0604020202020204" pitchFamily="34" charset="0"/>
              </a:rPr>
            </a:br>
            <a:endParaRPr lang="en-US" sz="4400">
              <a:solidFill>
                <a:schemeClr val="accent3"/>
              </a:solidFill>
              <a:latin typeface="Arial" panose="020B0604020202020204" pitchFamily="34" charset="0"/>
              <a:cs typeface="Arial" panose="020B0604020202020204" pitchFamily="34" charset="0"/>
            </a:endParaRPr>
          </a:p>
          <a:p>
            <a:pPr algn="ctr" defTabSz="533759"/>
            <a:endParaRPr lang="en-US" sz="2000">
              <a:solidFill>
                <a:schemeClr val="accent1"/>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37308FEF-E315-8819-4884-04EDA14E3724}"/>
              </a:ext>
            </a:extLst>
          </p:cNvPr>
          <p:cNvGrpSpPr/>
          <p:nvPr/>
        </p:nvGrpSpPr>
        <p:grpSpPr>
          <a:xfrm>
            <a:off x="575434" y="1848157"/>
            <a:ext cx="1460548" cy="1440000"/>
            <a:chOff x="578643" y="2375610"/>
            <a:chExt cx="1460548" cy="1460547"/>
          </a:xfrm>
        </p:grpSpPr>
        <p:sp>
          <p:nvSpPr>
            <p:cNvPr id="12" name="Oval 11">
              <a:extLst>
                <a:ext uri="{FF2B5EF4-FFF2-40B4-BE49-F238E27FC236}">
                  <a16:creationId xmlns:a16="http://schemas.microsoft.com/office/drawing/2014/main" id="{5565D086-525D-3F59-3A94-EE8B5F70981C}"/>
                </a:ext>
              </a:extLst>
            </p:cNvPr>
            <p:cNvSpPr/>
            <p:nvPr/>
          </p:nvSpPr>
          <p:spPr>
            <a:xfrm>
              <a:off x="578643" y="2375610"/>
              <a:ext cx="1440000" cy="144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076" tIns="38080" rIns="38076" bIns="38080" numCol="1" spcCol="0" rtlCol="0" fromWordArt="0" anchor="ctr" anchorCtr="0" forceAA="0" compatLnSpc="1">
              <a:prstTxWarp prst="textNoShape">
                <a:avLst/>
              </a:prstTxWarp>
              <a:noAutofit/>
            </a:bodyPr>
            <a:lstStyle/>
            <a:p>
              <a:pPr algn="ctr" defTabSz="533759"/>
              <a:endParaRPr lang="en-US" sz="750">
                <a:solidFill>
                  <a:srgbClr val="ADB3BB"/>
                </a:solidFill>
              </a:endParaRPr>
            </a:p>
          </p:txBody>
        </p:sp>
        <p:pic>
          <p:nvPicPr>
            <p:cNvPr id="14" name="Graphic 13">
              <a:extLst>
                <a:ext uri="{FF2B5EF4-FFF2-40B4-BE49-F238E27FC236}">
                  <a16:creationId xmlns:a16="http://schemas.microsoft.com/office/drawing/2014/main" id="{49C8C236-A95B-70DB-D3AE-71FD41554C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9191" y="2396157"/>
              <a:ext cx="1440000" cy="1440000"/>
            </a:xfrm>
            <a:prstGeom prst="rect">
              <a:avLst/>
            </a:prstGeom>
          </p:spPr>
        </p:pic>
      </p:grpSp>
      <p:grpSp>
        <p:nvGrpSpPr>
          <p:cNvPr id="21" name="Group 20">
            <a:extLst>
              <a:ext uri="{FF2B5EF4-FFF2-40B4-BE49-F238E27FC236}">
                <a16:creationId xmlns:a16="http://schemas.microsoft.com/office/drawing/2014/main" id="{6E869F28-FC7D-EA21-C5ED-B075170D8D5E}"/>
              </a:ext>
            </a:extLst>
          </p:cNvPr>
          <p:cNvGrpSpPr/>
          <p:nvPr/>
        </p:nvGrpSpPr>
        <p:grpSpPr>
          <a:xfrm>
            <a:off x="7601080" y="1879925"/>
            <a:ext cx="1440000" cy="1429798"/>
            <a:chOff x="9677319" y="2375610"/>
            <a:chExt cx="1440000" cy="1440000"/>
          </a:xfrm>
        </p:grpSpPr>
        <p:sp>
          <p:nvSpPr>
            <p:cNvPr id="6" name="Oval 5">
              <a:extLst>
                <a:ext uri="{FF2B5EF4-FFF2-40B4-BE49-F238E27FC236}">
                  <a16:creationId xmlns:a16="http://schemas.microsoft.com/office/drawing/2014/main" id="{CE96B784-9C81-6EE0-072D-FA4302EF50E2}"/>
                </a:ext>
              </a:extLst>
            </p:cNvPr>
            <p:cNvSpPr/>
            <p:nvPr/>
          </p:nvSpPr>
          <p:spPr>
            <a:xfrm>
              <a:off x="9677319" y="2375610"/>
              <a:ext cx="1440000" cy="144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076" tIns="38080" rIns="38076" bIns="38080" numCol="1" spcCol="0" rtlCol="0" fromWordArt="0" anchor="ctr" anchorCtr="0" forceAA="0" compatLnSpc="1">
              <a:prstTxWarp prst="textNoShape">
                <a:avLst/>
              </a:prstTxWarp>
              <a:noAutofit/>
            </a:bodyPr>
            <a:lstStyle/>
            <a:p>
              <a:pPr algn="ctr" defTabSz="533759"/>
              <a:endParaRPr lang="en-US" sz="750">
                <a:solidFill>
                  <a:srgbClr val="ADB3BB"/>
                </a:solidFill>
              </a:endParaRPr>
            </a:p>
          </p:txBody>
        </p:sp>
        <p:pic>
          <p:nvPicPr>
            <p:cNvPr id="15" name="Graphic 14">
              <a:extLst>
                <a:ext uri="{FF2B5EF4-FFF2-40B4-BE49-F238E27FC236}">
                  <a16:creationId xmlns:a16="http://schemas.microsoft.com/office/drawing/2014/main" id="{240B48C7-102B-61B5-EBFE-23636DD71E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61990" y="2403647"/>
              <a:ext cx="1335844" cy="1335844"/>
            </a:xfrm>
            <a:prstGeom prst="rect">
              <a:avLst/>
            </a:prstGeom>
          </p:spPr>
        </p:pic>
      </p:grpSp>
      <p:grpSp>
        <p:nvGrpSpPr>
          <p:cNvPr id="20" name="Group 19">
            <a:extLst>
              <a:ext uri="{FF2B5EF4-FFF2-40B4-BE49-F238E27FC236}">
                <a16:creationId xmlns:a16="http://schemas.microsoft.com/office/drawing/2014/main" id="{469EAA49-F733-E3D6-6882-1C68EF198E74}"/>
              </a:ext>
            </a:extLst>
          </p:cNvPr>
          <p:cNvGrpSpPr/>
          <p:nvPr/>
        </p:nvGrpSpPr>
        <p:grpSpPr>
          <a:xfrm>
            <a:off x="5312074" y="1880507"/>
            <a:ext cx="1459845" cy="1440000"/>
            <a:chOff x="6644427" y="2375609"/>
            <a:chExt cx="1459845" cy="1481096"/>
          </a:xfrm>
        </p:grpSpPr>
        <p:sp>
          <p:nvSpPr>
            <p:cNvPr id="8" name="Oval 7">
              <a:extLst>
                <a:ext uri="{FF2B5EF4-FFF2-40B4-BE49-F238E27FC236}">
                  <a16:creationId xmlns:a16="http://schemas.microsoft.com/office/drawing/2014/main" id="{95F74067-29A8-FAC5-1604-3F77C8C07782}"/>
                </a:ext>
              </a:extLst>
            </p:cNvPr>
            <p:cNvSpPr/>
            <p:nvPr/>
          </p:nvSpPr>
          <p:spPr>
            <a:xfrm>
              <a:off x="6644427" y="2375609"/>
              <a:ext cx="1440000" cy="144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046" tIns="38050" rIns="38046" bIns="38050" numCol="1" spcCol="0" rtlCol="0" fromWordArt="0" anchor="ctr" anchorCtr="0" forceAA="0" compatLnSpc="1">
              <a:prstTxWarp prst="textNoShape">
                <a:avLst/>
              </a:prstTxWarp>
              <a:noAutofit/>
            </a:bodyPr>
            <a:lstStyle/>
            <a:p>
              <a:pPr algn="ctr" defTabSz="533759"/>
              <a:endParaRPr lang="en-US" sz="750">
                <a:solidFill>
                  <a:srgbClr val="ADB3BB"/>
                </a:solidFill>
              </a:endParaRPr>
            </a:p>
          </p:txBody>
        </p:sp>
        <p:pic>
          <p:nvPicPr>
            <p:cNvPr id="16" name="Graphic 15">
              <a:extLst>
                <a:ext uri="{FF2B5EF4-FFF2-40B4-BE49-F238E27FC236}">
                  <a16:creationId xmlns:a16="http://schemas.microsoft.com/office/drawing/2014/main" id="{41337225-7618-E377-A0B2-03EA0C1387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64272" y="2416705"/>
              <a:ext cx="1440000" cy="1440000"/>
            </a:xfrm>
            <a:prstGeom prst="rect">
              <a:avLst/>
            </a:prstGeom>
          </p:spPr>
        </p:pic>
      </p:grpSp>
      <p:grpSp>
        <p:nvGrpSpPr>
          <p:cNvPr id="19" name="Group 18">
            <a:extLst>
              <a:ext uri="{FF2B5EF4-FFF2-40B4-BE49-F238E27FC236}">
                <a16:creationId xmlns:a16="http://schemas.microsoft.com/office/drawing/2014/main" id="{461790A4-608B-94BE-A9F6-5D499563F883}"/>
              </a:ext>
            </a:extLst>
          </p:cNvPr>
          <p:cNvGrpSpPr/>
          <p:nvPr/>
        </p:nvGrpSpPr>
        <p:grpSpPr>
          <a:xfrm>
            <a:off x="2988583" y="1827100"/>
            <a:ext cx="1440000" cy="1419742"/>
            <a:chOff x="3611536" y="2375610"/>
            <a:chExt cx="1440000" cy="1440000"/>
          </a:xfrm>
        </p:grpSpPr>
        <p:sp>
          <p:nvSpPr>
            <p:cNvPr id="10" name="Oval 9">
              <a:extLst>
                <a:ext uri="{FF2B5EF4-FFF2-40B4-BE49-F238E27FC236}">
                  <a16:creationId xmlns:a16="http://schemas.microsoft.com/office/drawing/2014/main" id="{1BC73E7E-2DD8-412D-0720-0AAC962BCF27}"/>
                </a:ext>
              </a:extLst>
            </p:cNvPr>
            <p:cNvSpPr/>
            <p:nvPr/>
          </p:nvSpPr>
          <p:spPr>
            <a:xfrm>
              <a:off x="3611536" y="2375610"/>
              <a:ext cx="1440000" cy="144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076" tIns="38080" rIns="38076" bIns="38080" numCol="1" spcCol="0" rtlCol="0" fromWordArt="0" anchor="ctr" anchorCtr="0" forceAA="0" compatLnSpc="1">
              <a:prstTxWarp prst="textNoShape">
                <a:avLst/>
              </a:prstTxWarp>
              <a:noAutofit/>
            </a:bodyPr>
            <a:lstStyle/>
            <a:p>
              <a:pPr algn="ctr" defTabSz="533759"/>
              <a:endParaRPr lang="en-US" sz="750">
                <a:solidFill>
                  <a:srgbClr val="ADB3BB"/>
                </a:solidFill>
              </a:endParaRPr>
            </a:p>
          </p:txBody>
        </p:sp>
        <p:pic>
          <p:nvPicPr>
            <p:cNvPr id="17" name="Graphic 16">
              <a:extLst>
                <a:ext uri="{FF2B5EF4-FFF2-40B4-BE49-F238E27FC236}">
                  <a16:creationId xmlns:a16="http://schemas.microsoft.com/office/drawing/2014/main" id="{60DDE903-A012-14AD-5F73-B03F00A05D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90815" y="2470304"/>
              <a:ext cx="1271332" cy="1271332"/>
            </a:xfrm>
            <a:prstGeom prst="rect">
              <a:avLst/>
            </a:prstGeom>
          </p:spPr>
        </p:pic>
      </p:grpSp>
      <p:grpSp>
        <p:nvGrpSpPr>
          <p:cNvPr id="22" name="Group 21">
            <a:extLst>
              <a:ext uri="{FF2B5EF4-FFF2-40B4-BE49-F238E27FC236}">
                <a16:creationId xmlns:a16="http://schemas.microsoft.com/office/drawing/2014/main" id="{660FA3AB-91FD-A265-17E1-725EA9BC569E}"/>
              </a:ext>
            </a:extLst>
          </p:cNvPr>
          <p:cNvGrpSpPr/>
          <p:nvPr/>
        </p:nvGrpSpPr>
        <p:grpSpPr>
          <a:xfrm>
            <a:off x="10001260" y="1869213"/>
            <a:ext cx="1440000" cy="1440000"/>
            <a:chOff x="9677319" y="2375610"/>
            <a:chExt cx="1440000" cy="1440000"/>
          </a:xfrm>
        </p:grpSpPr>
        <p:sp>
          <p:nvSpPr>
            <p:cNvPr id="23" name="Oval 22">
              <a:extLst>
                <a:ext uri="{FF2B5EF4-FFF2-40B4-BE49-F238E27FC236}">
                  <a16:creationId xmlns:a16="http://schemas.microsoft.com/office/drawing/2014/main" id="{00AFD850-338E-4EF5-687F-3B2542720262}"/>
                </a:ext>
              </a:extLst>
            </p:cNvPr>
            <p:cNvSpPr/>
            <p:nvPr/>
          </p:nvSpPr>
          <p:spPr>
            <a:xfrm>
              <a:off x="9677319" y="2375610"/>
              <a:ext cx="1440000" cy="144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076" tIns="38080" rIns="38076" bIns="38080" numCol="1" spcCol="0" rtlCol="0" fromWordArt="0" anchor="ctr" anchorCtr="0" forceAA="0" compatLnSpc="1">
              <a:prstTxWarp prst="textNoShape">
                <a:avLst/>
              </a:prstTxWarp>
              <a:noAutofit/>
            </a:bodyPr>
            <a:lstStyle/>
            <a:p>
              <a:pPr algn="ctr" defTabSz="533759"/>
              <a:endParaRPr lang="en-US" sz="750">
                <a:solidFill>
                  <a:srgbClr val="ADB3BB"/>
                </a:solidFill>
              </a:endParaRPr>
            </a:p>
          </p:txBody>
        </p:sp>
        <p:pic>
          <p:nvPicPr>
            <p:cNvPr id="24" name="Graphic 23" descr="Document with solid fill">
              <a:extLst>
                <a:ext uri="{FF2B5EF4-FFF2-40B4-BE49-F238E27FC236}">
                  <a16:creationId xmlns:a16="http://schemas.microsoft.com/office/drawing/2014/main" id="{65757AD3-47F6-BEB2-0978-0998E049C4AF}"/>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893769" y="2530094"/>
              <a:ext cx="1065238" cy="1065238"/>
            </a:xfrm>
            <a:prstGeom prst="rect">
              <a:avLst/>
            </a:prstGeom>
          </p:spPr>
        </p:pic>
      </p:grpSp>
      <p:sp>
        <p:nvSpPr>
          <p:cNvPr id="33" name="TextBox 32">
            <a:extLst>
              <a:ext uri="{FF2B5EF4-FFF2-40B4-BE49-F238E27FC236}">
                <a16:creationId xmlns:a16="http://schemas.microsoft.com/office/drawing/2014/main" id="{75FA5797-3835-1D5B-B767-6BA74CA6D619}"/>
              </a:ext>
            </a:extLst>
          </p:cNvPr>
          <p:cNvSpPr txBox="1"/>
          <p:nvPr/>
        </p:nvSpPr>
        <p:spPr>
          <a:xfrm>
            <a:off x="7390107" y="3419922"/>
            <a:ext cx="1972855" cy="1742079"/>
          </a:xfrm>
          <a:prstGeom prst="rect">
            <a:avLst/>
          </a:prstGeom>
          <a:noFill/>
        </p:spPr>
        <p:txBody>
          <a:bodyPr wrap="square" lIns="0" tIns="0" rIns="0" bIns="0" rtlCol="0">
            <a:noAutofit/>
          </a:bodyPr>
          <a:lstStyle/>
          <a:p>
            <a:pPr algn="ctr" defTabSz="533759"/>
            <a:r>
              <a:rPr lang="en-US" sz="4400" b="1">
                <a:solidFill>
                  <a:schemeClr val="accent1"/>
                </a:solidFill>
                <a:latin typeface="Arial" panose="020B0604020202020204" pitchFamily="34" charset="0"/>
                <a:cs typeface="Arial" panose="020B0604020202020204" pitchFamily="34" charset="0"/>
              </a:rPr>
              <a:t>39%</a:t>
            </a:r>
          </a:p>
          <a:p>
            <a:pPr algn="ctr" defTabSz="533759"/>
            <a:r>
              <a:rPr lang="en-GB" sz="1700" b="1">
                <a:latin typeface="Arial" panose="020B0604020202020204" pitchFamily="34" charset="0"/>
                <a:cs typeface="Arial" panose="020B0604020202020204" pitchFamily="34" charset="0"/>
              </a:rPr>
              <a:t>of providers</a:t>
            </a:r>
            <a:r>
              <a:rPr lang="en-GB" sz="1700">
                <a:latin typeface="Arial" panose="020B0604020202020204" pitchFamily="34" charset="0"/>
                <a:cs typeface="Arial" panose="020B0604020202020204" pitchFamily="34" charset="0"/>
              </a:rPr>
              <a:t> flagged employer involvement as a support need</a:t>
            </a:r>
            <a:endParaRPr lang="en-US" sz="1700">
              <a:solidFill>
                <a:schemeClr val="accent3"/>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4E80B19F-03FA-F7F5-72EC-41D133DC3727}"/>
              </a:ext>
            </a:extLst>
          </p:cNvPr>
          <p:cNvSpPr txBox="1"/>
          <p:nvPr/>
        </p:nvSpPr>
        <p:spPr>
          <a:xfrm>
            <a:off x="5000988" y="3402516"/>
            <a:ext cx="2164209" cy="1742079"/>
          </a:xfrm>
          <a:prstGeom prst="rect">
            <a:avLst/>
          </a:prstGeom>
          <a:noFill/>
        </p:spPr>
        <p:txBody>
          <a:bodyPr wrap="square" lIns="0" tIns="0" rIns="0" bIns="0" rtlCol="0">
            <a:noAutofit/>
          </a:bodyPr>
          <a:lstStyle/>
          <a:p>
            <a:pPr algn="ctr" defTabSz="533759"/>
            <a:r>
              <a:rPr lang="en-US" sz="4400" b="1">
                <a:solidFill>
                  <a:schemeClr val="accent4"/>
                </a:solidFill>
                <a:latin typeface="Arial" panose="020B0604020202020204" pitchFamily="34" charset="0"/>
                <a:cs typeface="Arial" panose="020B0604020202020204" pitchFamily="34" charset="0"/>
              </a:rPr>
              <a:t>20%</a:t>
            </a:r>
          </a:p>
          <a:p>
            <a:pPr algn="ctr" defTabSz="533759"/>
            <a:r>
              <a:rPr lang="en-GB" sz="1700" b="1">
                <a:latin typeface="Arial" panose="020B0604020202020204" pitchFamily="34" charset="0"/>
                <a:cs typeface="Arial" panose="020B0604020202020204" pitchFamily="34" charset="0"/>
              </a:rPr>
              <a:t>of apprentices </a:t>
            </a:r>
            <a:r>
              <a:rPr lang="en-GB" sz="1700">
                <a:latin typeface="Arial" panose="020B0604020202020204" pitchFamily="34" charset="0"/>
                <a:cs typeface="Arial" panose="020B0604020202020204" pitchFamily="34" charset="0"/>
              </a:rPr>
              <a:t>identified improved support as key to enhancing their MA experience</a:t>
            </a:r>
          </a:p>
        </p:txBody>
      </p:sp>
      <p:sp>
        <p:nvSpPr>
          <p:cNvPr id="35" name="TextBox 34">
            <a:extLst>
              <a:ext uri="{FF2B5EF4-FFF2-40B4-BE49-F238E27FC236}">
                <a16:creationId xmlns:a16="http://schemas.microsoft.com/office/drawing/2014/main" id="{3078AC73-BD8B-CE1F-3696-32C6A473F123}"/>
              </a:ext>
            </a:extLst>
          </p:cNvPr>
          <p:cNvSpPr txBox="1"/>
          <p:nvPr/>
        </p:nvSpPr>
        <p:spPr>
          <a:xfrm>
            <a:off x="2749070" y="3361603"/>
            <a:ext cx="1977953" cy="1742079"/>
          </a:xfrm>
          <a:prstGeom prst="rect">
            <a:avLst/>
          </a:prstGeom>
          <a:noFill/>
        </p:spPr>
        <p:txBody>
          <a:bodyPr wrap="square" lIns="0" tIns="0" rIns="0" bIns="0" rtlCol="0">
            <a:noAutofit/>
          </a:bodyPr>
          <a:lstStyle/>
          <a:p>
            <a:pPr algn="ctr" defTabSz="533759"/>
            <a:r>
              <a:rPr lang="en-US" sz="4400" b="1">
                <a:solidFill>
                  <a:schemeClr val="accent2"/>
                </a:solidFill>
                <a:latin typeface="Arial" panose="020B0604020202020204" pitchFamily="34" charset="0"/>
                <a:cs typeface="Arial" panose="020B0604020202020204" pitchFamily="34" charset="0"/>
              </a:rPr>
              <a:t>36%</a:t>
            </a:r>
          </a:p>
          <a:p>
            <a:pPr algn="ctr" defTabSz="533759"/>
            <a:r>
              <a:rPr lang="en-GB" sz="1700" b="1">
                <a:latin typeface="Arial" panose="020B0604020202020204" pitchFamily="34" charset="0"/>
                <a:cs typeface="Arial" panose="020B0604020202020204" pitchFamily="34" charset="0"/>
              </a:rPr>
              <a:t>of apprentices </a:t>
            </a:r>
            <a:r>
              <a:rPr lang="en-GB" sz="1700">
                <a:latin typeface="Arial" panose="020B0604020202020204" pitchFamily="34" charset="0"/>
                <a:cs typeface="Arial" panose="020B0604020202020204" pitchFamily="34" charset="0"/>
              </a:rPr>
              <a:t>said better support from line manager / employer would have encouraged them to stay</a:t>
            </a:r>
            <a:endParaRPr lang="en-US" sz="1700">
              <a:solidFill>
                <a:schemeClr val="accent3"/>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412FEEFC-57CC-E674-48AB-096281C58EF8}"/>
              </a:ext>
            </a:extLst>
          </p:cNvPr>
          <p:cNvSpPr txBox="1"/>
          <p:nvPr/>
        </p:nvSpPr>
        <p:spPr>
          <a:xfrm>
            <a:off x="365021" y="3361603"/>
            <a:ext cx="1903348" cy="1742079"/>
          </a:xfrm>
          <a:prstGeom prst="rect">
            <a:avLst/>
          </a:prstGeom>
          <a:noFill/>
        </p:spPr>
        <p:txBody>
          <a:bodyPr wrap="square" lIns="0" tIns="0" rIns="0" bIns="0" rtlCol="0">
            <a:noAutofit/>
          </a:bodyPr>
          <a:lstStyle/>
          <a:p>
            <a:pPr algn="ctr" defTabSz="533759"/>
            <a:r>
              <a:rPr lang="en-US" sz="4400" b="1">
                <a:solidFill>
                  <a:schemeClr val="accent3"/>
                </a:solidFill>
                <a:latin typeface="Arial" panose="020B0604020202020204" pitchFamily="34" charset="0"/>
                <a:cs typeface="Arial" panose="020B0604020202020204" pitchFamily="34" charset="0"/>
              </a:rPr>
              <a:t>27%</a:t>
            </a:r>
          </a:p>
          <a:p>
            <a:pPr algn="ctr" defTabSz="533759"/>
            <a:r>
              <a:rPr lang="en-GB" sz="1700" b="1">
                <a:latin typeface="Arial" panose="020B0604020202020204" pitchFamily="34" charset="0"/>
                <a:cs typeface="Arial" panose="020B0604020202020204" pitchFamily="34" charset="0"/>
              </a:rPr>
              <a:t>of leavers </a:t>
            </a:r>
            <a:r>
              <a:rPr lang="en-GB" sz="1700">
                <a:latin typeface="Arial" panose="020B0604020202020204" pitchFamily="34" charset="0"/>
                <a:cs typeface="Arial" panose="020B0604020202020204" pitchFamily="34" charset="0"/>
              </a:rPr>
              <a:t>cited lack of support from mentor/supervisor as reason for leaving</a:t>
            </a:r>
            <a:endParaRPr lang="en-US" sz="1700">
              <a:solidFill>
                <a:schemeClr val="accent3"/>
              </a:solidFill>
              <a:latin typeface="Arial" panose="020B0604020202020204" pitchFamily="34" charset="0"/>
              <a:cs typeface="Arial" panose="020B0604020202020204" pitchFamily="34" charset="0"/>
            </a:endParaRPr>
          </a:p>
        </p:txBody>
      </p:sp>
      <p:sp>
        <p:nvSpPr>
          <p:cNvPr id="37" name="Footer Placeholder 4">
            <a:extLst>
              <a:ext uri="{FF2B5EF4-FFF2-40B4-BE49-F238E27FC236}">
                <a16:creationId xmlns:a16="http://schemas.microsoft.com/office/drawing/2014/main" id="{3D35BFC3-6420-72DB-3D8F-AA458EFFDFB8}"/>
              </a:ext>
            </a:extLst>
          </p:cNvPr>
          <p:cNvSpPr txBox="1">
            <a:spLocks/>
          </p:cNvSpPr>
          <p:nvPr/>
        </p:nvSpPr>
        <p:spPr>
          <a:xfrm>
            <a:off x="8153400" y="6356349"/>
            <a:ext cx="385910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a:solidFill>
                  <a:schemeClr val="tx1"/>
                </a:solidFill>
              </a:rPr>
              <a:t>Source: Apprentice Voice Leavers Survey 2022-25 and Provider Survey 2025</a:t>
            </a:r>
          </a:p>
        </p:txBody>
      </p:sp>
      <p:sp>
        <p:nvSpPr>
          <p:cNvPr id="38" name="Title 1">
            <a:extLst>
              <a:ext uri="{FF2B5EF4-FFF2-40B4-BE49-F238E27FC236}">
                <a16:creationId xmlns:a16="http://schemas.microsoft.com/office/drawing/2014/main" id="{584B9FDC-1D77-64AF-D3E6-9079C5B48FED}"/>
              </a:ext>
            </a:extLst>
          </p:cNvPr>
          <p:cNvSpPr txBox="1">
            <a:spLocks/>
          </p:cNvSpPr>
          <p:nvPr/>
        </p:nvSpPr>
        <p:spPr>
          <a:xfrm>
            <a:off x="296928" y="635583"/>
            <a:ext cx="11623542" cy="74785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Enhancing Support for Apprentices</a:t>
            </a:r>
          </a:p>
        </p:txBody>
      </p:sp>
    </p:spTree>
    <p:extLst>
      <p:ext uri="{BB962C8B-B14F-4D97-AF65-F5344CB8AC3E}">
        <p14:creationId xmlns:p14="http://schemas.microsoft.com/office/powerpoint/2010/main" val="626712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A4AA3-1855-FB33-D2B8-1D619EE384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43CD9C-E2C3-729F-2B56-C22E7590177A}"/>
              </a:ext>
            </a:extLst>
          </p:cNvPr>
          <p:cNvSpPr>
            <a:spLocks noGrp="1"/>
          </p:cNvSpPr>
          <p:nvPr>
            <p:ph type="title"/>
          </p:nvPr>
        </p:nvSpPr>
        <p:spPr>
          <a:xfrm>
            <a:off x="1416050" y="756233"/>
            <a:ext cx="9359900" cy="639762"/>
          </a:xfrm>
        </p:spPr>
        <p:txBody>
          <a:bodyPr anchor="t">
            <a:normAutofit/>
          </a:bodyPr>
          <a:lstStyle/>
          <a:p>
            <a:r>
              <a:rPr lang="en-GB" sz="3600" b="0">
                <a:solidFill>
                  <a:schemeClr val="accent1"/>
                </a:solidFill>
              </a:rPr>
              <a:t>What we do</a:t>
            </a:r>
          </a:p>
        </p:txBody>
      </p:sp>
      <p:graphicFrame>
        <p:nvGraphicFramePr>
          <p:cNvPr id="5" name="Content Placeholder 2">
            <a:extLst>
              <a:ext uri="{FF2B5EF4-FFF2-40B4-BE49-F238E27FC236}">
                <a16:creationId xmlns:a16="http://schemas.microsoft.com/office/drawing/2014/main" id="{88BCA294-D5E5-BEB3-9C82-71C97A594AC6}"/>
              </a:ext>
            </a:extLst>
          </p:cNvPr>
          <p:cNvGraphicFramePr>
            <a:graphicFrameLocks noGrp="1"/>
          </p:cNvGraphicFramePr>
          <p:nvPr>
            <p:ph idx="1"/>
          </p:nvPr>
        </p:nvGraphicFramePr>
        <p:xfrm>
          <a:off x="1416051" y="1726617"/>
          <a:ext cx="9359900" cy="4375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3">
            <a:extLst>
              <a:ext uri="{FF2B5EF4-FFF2-40B4-BE49-F238E27FC236}">
                <a16:creationId xmlns:a16="http://schemas.microsoft.com/office/drawing/2014/main" id="{EF4D2460-08ED-3685-89EB-CB06E0E65760}"/>
              </a:ext>
            </a:extLst>
          </p:cNvPr>
          <p:cNvSpPr txBox="1">
            <a:spLocks/>
          </p:cNvSpPr>
          <p:nvPr/>
        </p:nvSpPr>
        <p:spPr>
          <a:xfrm>
            <a:off x="4559710" y="6000752"/>
            <a:ext cx="33257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rgbClr val="898989"/>
                </a:solidFill>
              </a:rPr>
              <a:t>#SDSMACoP #SDSMACommunityof Practice #SupportforApprentices #wblapprenticeships</a:t>
            </a:r>
          </a:p>
        </p:txBody>
      </p:sp>
    </p:spTree>
    <p:extLst>
      <p:ext uri="{BB962C8B-B14F-4D97-AF65-F5344CB8AC3E}">
        <p14:creationId xmlns:p14="http://schemas.microsoft.com/office/powerpoint/2010/main" val="3232106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083F-707E-CE16-796E-A6B6F46A4BD0}"/>
              </a:ext>
            </a:extLst>
          </p:cNvPr>
          <p:cNvSpPr>
            <a:spLocks noGrp="1"/>
          </p:cNvSpPr>
          <p:nvPr>
            <p:ph type="title"/>
          </p:nvPr>
        </p:nvSpPr>
        <p:spPr>
          <a:xfrm>
            <a:off x="1416050" y="1017270"/>
            <a:ext cx="9359900" cy="742632"/>
          </a:xfrm>
        </p:spPr>
        <p:txBody>
          <a:bodyPr anchor="t">
            <a:normAutofit fontScale="90000"/>
          </a:bodyPr>
          <a:lstStyle/>
          <a:p>
            <a:r>
              <a:rPr lang="en-GB" sz="3600" b="0">
                <a:solidFill>
                  <a:schemeClr val="accent1"/>
                </a:solidFill>
              </a:rPr>
              <a:t>The COPFS Modern Apprentice Programme</a:t>
            </a:r>
          </a:p>
        </p:txBody>
      </p:sp>
      <p:graphicFrame>
        <p:nvGraphicFramePr>
          <p:cNvPr id="5" name="Content Placeholder 2">
            <a:extLst>
              <a:ext uri="{FF2B5EF4-FFF2-40B4-BE49-F238E27FC236}">
                <a16:creationId xmlns:a16="http://schemas.microsoft.com/office/drawing/2014/main" id="{DDF7A6B1-1E96-937D-C80C-2493E8259D07}"/>
              </a:ext>
            </a:extLst>
          </p:cNvPr>
          <p:cNvGraphicFramePr>
            <a:graphicFrameLocks noGrp="1"/>
          </p:cNvGraphicFramePr>
          <p:nvPr>
            <p:ph idx="1"/>
          </p:nvPr>
        </p:nvGraphicFramePr>
        <p:xfrm>
          <a:off x="1200150" y="1017270"/>
          <a:ext cx="1037844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3">
            <a:extLst>
              <a:ext uri="{FF2B5EF4-FFF2-40B4-BE49-F238E27FC236}">
                <a16:creationId xmlns:a16="http://schemas.microsoft.com/office/drawing/2014/main" id="{E9D4C573-FBFF-28E6-FC91-404F1A47F322}"/>
              </a:ext>
            </a:extLst>
          </p:cNvPr>
          <p:cNvSpPr txBox="1">
            <a:spLocks/>
          </p:cNvSpPr>
          <p:nvPr/>
        </p:nvSpPr>
        <p:spPr>
          <a:xfrm>
            <a:off x="4559710" y="6000752"/>
            <a:ext cx="33257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rgbClr val="898989"/>
                </a:solidFill>
              </a:rPr>
              <a:t>#SDSMACoP #SDSMACommunityof Practice #SupportforApprentices #wblapprenticeships</a:t>
            </a:r>
          </a:p>
        </p:txBody>
      </p:sp>
    </p:spTree>
    <p:extLst>
      <p:ext uri="{BB962C8B-B14F-4D97-AF65-F5344CB8AC3E}">
        <p14:creationId xmlns:p14="http://schemas.microsoft.com/office/powerpoint/2010/main" val="3498522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C910B-35E0-2319-63CE-C87B22C26928}"/>
              </a:ext>
            </a:extLst>
          </p:cNvPr>
          <p:cNvSpPr>
            <a:spLocks noGrp="1"/>
          </p:cNvSpPr>
          <p:nvPr>
            <p:ph type="title"/>
          </p:nvPr>
        </p:nvSpPr>
        <p:spPr>
          <a:xfrm>
            <a:off x="1435838" y="405833"/>
            <a:ext cx="7223184" cy="812529"/>
          </a:xfrm>
        </p:spPr>
        <p:txBody>
          <a:bodyPr anchor="b">
            <a:normAutofit fontScale="90000"/>
          </a:bodyPr>
          <a:lstStyle/>
          <a:p>
            <a:r>
              <a:rPr lang="en-GB" sz="3600" b="0">
                <a:solidFill>
                  <a:schemeClr val="accent1"/>
                </a:solidFill>
              </a:rPr>
              <a:t>Governance of the MA programme</a:t>
            </a:r>
          </a:p>
        </p:txBody>
      </p:sp>
      <p:graphicFrame>
        <p:nvGraphicFramePr>
          <p:cNvPr id="5" name="Content Placeholder 2">
            <a:extLst>
              <a:ext uri="{FF2B5EF4-FFF2-40B4-BE49-F238E27FC236}">
                <a16:creationId xmlns:a16="http://schemas.microsoft.com/office/drawing/2014/main" id="{EA33C1D6-2321-1B14-9DE9-0AAEB75F068F}"/>
              </a:ext>
            </a:extLst>
          </p:cNvPr>
          <p:cNvGraphicFramePr>
            <a:graphicFrameLocks noGrp="1"/>
          </p:cNvGraphicFramePr>
          <p:nvPr>
            <p:ph idx="1"/>
          </p:nvPr>
        </p:nvGraphicFramePr>
        <p:xfrm>
          <a:off x="1200779" y="1825211"/>
          <a:ext cx="10193215" cy="4712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3">
            <a:extLst>
              <a:ext uri="{FF2B5EF4-FFF2-40B4-BE49-F238E27FC236}">
                <a16:creationId xmlns:a16="http://schemas.microsoft.com/office/drawing/2014/main" id="{E6847891-5025-58D8-7C4A-C02EC8A591FD}"/>
              </a:ext>
            </a:extLst>
          </p:cNvPr>
          <p:cNvSpPr txBox="1">
            <a:spLocks/>
          </p:cNvSpPr>
          <p:nvPr/>
        </p:nvSpPr>
        <p:spPr>
          <a:xfrm>
            <a:off x="4559710" y="6000752"/>
            <a:ext cx="33257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rgbClr val="898989"/>
                </a:solidFill>
              </a:rPr>
              <a:t>#SDSMACoP #SDSMACommunityof Practice #SupportforApprentices #wblapprenticeships</a:t>
            </a:r>
          </a:p>
        </p:txBody>
      </p:sp>
    </p:spTree>
    <p:extLst>
      <p:ext uri="{BB962C8B-B14F-4D97-AF65-F5344CB8AC3E}">
        <p14:creationId xmlns:p14="http://schemas.microsoft.com/office/powerpoint/2010/main" val="1707936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F46F-90DC-DA81-3E3A-4CD9DE0D0C0B}"/>
              </a:ext>
            </a:extLst>
          </p:cNvPr>
          <p:cNvSpPr>
            <a:spLocks noGrp="1"/>
          </p:cNvSpPr>
          <p:nvPr>
            <p:ph type="title"/>
          </p:nvPr>
        </p:nvSpPr>
        <p:spPr>
          <a:xfrm>
            <a:off x="1565341" y="1133054"/>
            <a:ext cx="9359900" cy="925512"/>
          </a:xfrm>
        </p:spPr>
        <p:txBody>
          <a:bodyPr anchor="t">
            <a:normAutofit/>
          </a:bodyPr>
          <a:lstStyle/>
          <a:p>
            <a:r>
              <a:rPr lang="en-GB" sz="3600" b="0">
                <a:solidFill>
                  <a:schemeClr val="accent1"/>
                </a:solidFill>
              </a:rPr>
              <a:t>Recruitment and resourcing</a:t>
            </a:r>
          </a:p>
        </p:txBody>
      </p:sp>
      <p:graphicFrame>
        <p:nvGraphicFramePr>
          <p:cNvPr id="5" name="Content Placeholder 2">
            <a:extLst>
              <a:ext uri="{FF2B5EF4-FFF2-40B4-BE49-F238E27FC236}">
                <a16:creationId xmlns:a16="http://schemas.microsoft.com/office/drawing/2014/main" id="{EE0A24CC-AAE1-82C8-92FA-025FA97B2A90}"/>
              </a:ext>
            </a:extLst>
          </p:cNvPr>
          <p:cNvGraphicFramePr>
            <a:graphicFrameLocks noGrp="1"/>
          </p:cNvGraphicFramePr>
          <p:nvPr>
            <p:ph idx="1"/>
          </p:nvPr>
        </p:nvGraphicFramePr>
        <p:xfrm>
          <a:off x="1416050" y="1241425"/>
          <a:ext cx="9359900" cy="4375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3">
            <a:extLst>
              <a:ext uri="{FF2B5EF4-FFF2-40B4-BE49-F238E27FC236}">
                <a16:creationId xmlns:a16="http://schemas.microsoft.com/office/drawing/2014/main" id="{EC6A9D50-172E-2041-8C89-0652A51D164A}"/>
              </a:ext>
            </a:extLst>
          </p:cNvPr>
          <p:cNvSpPr txBox="1">
            <a:spLocks/>
          </p:cNvSpPr>
          <p:nvPr/>
        </p:nvSpPr>
        <p:spPr>
          <a:xfrm>
            <a:off x="4559710" y="6000752"/>
            <a:ext cx="33257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rgbClr val="898989"/>
                </a:solidFill>
              </a:rPr>
              <a:t>#SDSMACoP #SDSMACommunityof Practice #SupportforApprentices #wblapprenticeships</a:t>
            </a:r>
          </a:p>
        </p:txBody>
      </p:sp>
    </p:spTree>
    <p:extLst>
      <p:ext uri="{BB962C8B-B14F-4D97-AF65-F5344CB8AC3E}">
        <p14:creationId xmlns:p14="http://schemas.microsoft.com/office/powerpoint/2010/main" val="871123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C4CE3-0244-F818-4C74-9D52B2BA41F3}"/>
              </a:ext>
            </a:extLst>
          </p:cNvPr>
          <p:cNvSpPr>
            <a:spLocks noGrp="1"/>
          </p:cNvSpPr>
          <p:nvPr>
            <p:ph type="title"/>
          </p:nvPr>
        </p:nvSpPr>
        <p:spPr>
          <a:xfrm>
            <a:off x="1599982" y="479912"/>
            <a:ext cx="9359900" cy="925512"/>
          </a:xfrm>
        </p:spPr>
        <p:txBody>
          <a:bodyPr anchor="t">
            <a:normAutofit/>
          </a:bodyPr>
          <a:lstStyle/>
          <a:p>
            <a:r>
              <a:rPr lang="en-GB" sz="3200" b="0">
                <a:solidFill>
                  <a:schemeClr val="accent1"/>
                </a:solidFill>
              </a:rPr>
              <a:t>Pre-employment and induction</a:t>
            </a:r>
          </a:p>
        </p:txBody>
      </p:sp>
      <p:graphicFrame>
        <p:nvGraphicFramePr>
          <p:cNvPr id="11" name="Content Placeholder 2">
            <a:extLst>
              <a:ext uri="{FF2B5EF4-FFF2-40B4-BE49-F238E27FC236}">
                <a16:creationId xmlns:a16="http://schemas.microsoft.com/office/drawing/2014/main" id="{80AAAF1C-4F40-7319-05FD-E07F484D4052}"/>
              </a:ext>
            </a:extLst>
          </p:cNvPr>
          <p:cNvGraphicFramePr>
            <a:graphicFrameLocks noGrp="1"/>
          </p:cNvGraphicFramePr>
          <p:nvPr>
            <p:ph idx="1"/>
          </p:nvPr>
        </p:nvGraphicFramePr>
        <p:xfrm>
          <a:off x="1599982" y="1197906"/>
          <a:ext cx="9359900" cy="4375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3">
            <a:extLst>
              <a:ext uri="{FF2B5EF4-FFF2-40B4-BE49-F238E27FC236}">
                <a16:creationId xmlns:a16="http://schemas.microsoft.com/office/drawing/2014/main" id="{4E8E1344-F544-4B3B-DC01-B01F89202901}"/>
              </a:ext>
            </a:extLst>
          </p:cNvPr>
          <p:cNvSpPr txBox="1">
            <a:spLocks/>
          </p:cNvSpPr>
          <p:nvPr/>
        </p:nvSpPr>
        <p:spPr>
          <a:xfrm>
            <a:off x="4559710" y="6000752"/>
            <a:ext cx="33257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rgbClr val="898989"/>
                </a:solidFill>
              </a:rPr>
              <a:t>#SDSMACoP #SDSMACommunityof Practice #SupportforApprentices #wblapprenticeships</a:t>
            </a:r>
          </a:p>
        </p:txBody>
      </p:sp>
    </p:spTree>
    <p:extLst>
      <p:ext uri="{BB962C8B-B14F-4D97-AF65-F5344CB8AC3E}">
        <p14:creationId xmlns:p14="http://schemas.microsoft.com/office/powerpoint/2010/main" val="593496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974C1-3998-9583-C5A4-E7B7171DFBC3}"/>
              </a:ext>
            </a:extLst>
          </p:cNvPr>
          <p:cNvSpPr>
            <a:spLocks noGrp="1"/>
          </p:cNvSpPr>
          <p:nvPr>
            <p:ph type="title"/>
          </p:nvPr>
        </p:nvSpPr>
        <p:spPr>
          <a:xfrm>
            <a:off x="1416050" y="611981"/>
            <a:ext cx="9359900" cy="925512"/>
          </a:xfrm>
        </p:spPr>
        <p:txBody>
          <a:bodyPr anchor="t">
            <a:normAutofit/>
          </a:bodyPr>
          <a:lstStyle/>
          <a:p>
            <a:r>
              <a:rPr lang="en-GB" sz="3200" b="0">
                <a:solidFill>
                  <a:schemeClr val="accent1"/>
                </a:solidFill>
              </a:rPr>
              <a:t>Support through the apprentice journey</a:t>
            </a:r>
          </a:p>
        </p:txBody>
      </p:sp>
      <p:graphicFrame>
        <p:nvGraphicFramePr>
          <p:cNvPr id="6" name="Content Placeholder 2">
            <a:extLst>
              <a:ext uri="{FF2B5EF4-FFF2-40B4-BE49-F238E27FC236}">
                <a16:creationId xmlns:a16="http://schemas.microsoft.com/office/drawing/2014/main" id="{4558BCCA-B8E7-B7A7-2AB3-EFD102EF0511}"/>
              </a:ext>
            </a:extLst>
          </p:cNvPr>
          <p:cNvGraphicFramePr>
            <a:graphicFrameLocks noGrp="1"/>
          </p:cNvGraphicFramePr>
          <p:nvPr>
            <p:ph idx="1"/>
          </p:nvPr>
        </p:nvGraphicFramePr>
        <p:xfrm>
          <a:off x="1416051" y="1408113"/>
          <a:ext cx="9359900" cy="4375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3">
            <a:extLst>
              <a:ext uri="{FF2B5EF4-FFF2-40B4-BE49-F238E27FC236}">
                <a16:creationId xmlns:a16="http://schemas.microsoft.com/office/drawing/2014/main" id="{FD7B8432-ED00-76FB-737A-DA4B8830EC0E}"/>
              </a:ext>
            </a:extLst>
          </p:cNvPr>
          <p:cNvSpPr txBox="1">
            <a:spLocks/>
          </p:cNvSpPr>
          <p:nvPr/>
        </p:nvSpPr>
        <p:spPr>
          <a:xfrm>
            <a:off x="4559710" y="6000752"/>
            <a:ext cx="33257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rgbClr val="898989"/>
                </a:solidFill>
              </a:rPr>
              <a:t>#SDSMACoP #SDSMACommunityof Practice #SupportforApprentices #wblapprenticeships</a:t>
            </a:r>
          </a:p>
        </p:txBody>
      </p:sp>
    </p:spTree>
    <p:extLst>
      <p:ext uri="{BB962C8B-B14F-4D97-AF65-F5344CB8AC3E}">
        <p14:creationId xmlns:p14="http://schemas.microsoft.com/office/powerpoint/2010/main" val="2043069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92BAA-A9A1-8FA7-17E4-ED72AA51F90C}"/>
              </a:ext>
            </a:extLst>
          </p:cNvPr>
          <p:cNvSpPr>
            <a:spLocks noGrp="1"/>
          </p:cNvSpPr>
          <p:nvPr>
            <p:ph type="title"/>
          </p:nvPr>
        </p:nvSpPr>
        <p:spPr>
          <a:xfrm>
            <a:off x="1575838" y="882468"/>
            <a:ext cx="7316236" cy="530860"/>
          </a:xfrm>
        </p:spPr>
        <p:txBody>
          <a:bodyPr anchor="b">
            <a:noAutofit/>
          </a:bodyPr>
          <a:lstStyle/>
          <a:p>
            <a:r>
              <a:rPr lang="en-GB" sz="3200" b="0">
                <a:solidFill>
                  <a:schemeClr val="accent1"/>
                </a:solidFill>
              </a:rPr>
              <a:t>Continuous improvement</a:t>
            </a:r>
          </a:p>
        </p:txBody>
      </p:sp>
      <p:graphicFrame>
        <p:nvGraphicFramePr>
          <p:cNvPr id="5" name="Content Placeholder 2">
            <a:extLst>
              <a:ext uri="{FF2B5EF4-FFF2-40B4-BE49-F238E27FC236}">
                <a16:creationId xmlns:a16="http://schemas.microsoft.com/office/drawing/2014/main" id="{1293CB3B-DA3B-0722-C3EE-7223EE98B84F}"/>
              </a:ext>
            </a:extLst>
          </p:cNvPr>
          <p:cNvGraphicFramePr>
            <a:graphicFrameLocks noGrp="1"/>
          </p:cNvGraphicFramePr>
          <p:nvPr>
            <p:ph idx="1"/>
          </p:nvPr>
        </p:nvGraphicFramePr>
        <p:xfrm>
          <a:off x="1482532" y="1413328"/>
          <a:ext cx="10109199" cy="5106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3">
            <a:extLst>
              <a:ext uri="{FF2B5EF4-FFF2-40B4-BE49-F238E27FC236}">
                <a16:creationId xmlns:a16="http://schemas.microsoft.com/office/drawing/2014/main" id="{E9CADD2D-FCA7-2495-9B6D-85DAEFCE2550}"/>
              </a:ext>
            </a:extLst>
          </p:cNvPr>
          <p:cNvSpPr txBox="1">
            <a:spLocks/>
          </p:cNvSpPr>
          <p:nvPr/>
        </p:nvSpPr>
        <p:spPr>
          <a:xfrm>
            <a:off x="4559710" y="6000752"/>
            <a:ext cx="33257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rgbClr val="898989"/>
                </a:solidFill>
              </a:rPr>
              <a:t>#SDSMACoP #SDSMACommunityof Practice #SupportforApprentices #wblapprenticeships</a:t>
            </a:r>
          </a:p>
        </p:txBody>
      </p:sp>
    </p:spTree>
    <p:extLst>
      <p:ext uri="{BB962C8B-B14F-4D97-AF65-F5344CB8AC3E}">
        <p14:creationId xmlns:p14="http://schemas.microsoft.com/office/powerpoint/2010/main" val="995205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6940-E916-BE27-88E9-159A49A2A44B}"/>
              </a:ext>
            </a:extLst>
          </p:cNvPr>
          <p:cNvSpPr>
            <a:spLocks noGrp="1"/>
          </p:cNvSpPr>
          <p:nvPr>
            <p:ph type="title"/>
          </p:nvPr>
        </p:nvSpPr>
        <p:spPr>
          <a:xfrm>
            <a:off x="1416049" y="1142385"/>
            <a:ext cx="9359900" cy="925512"/>
          </a:xfrm>
        </p:spPr>
        <p:txBody>
          <a:bodyPr anchor="t">
            <a:normAutofit/>
          </a:bodyPr>
          <a:lstStyle/>
          <a:p>
            <a:r>
              <a:rPr lang="en-GB" sz="3600" b="0">
                <a:solidFill>
                  <a:schemeClr val="accent1"/>
                </a:solidFill>
              </a:rPr>
              <a:t>The future</a:t>
            </a:r>
          </a:p>
        </p:txBody>
      </p:sp>
      <p:graphicFrame>
        <p:nvGraphicFramePr>
          <p:cNvPr id="11" name="Content Placeholder 2">
            <a:extLst>
              <a:ext uri="{FF2B5EF4-FFF2-40B4-BE49-F238E27FC236}">
                <a16:creationId xmlns:a16="http://schemas.microsoft.com/office/drawing/2014/main" id="{EC0555CC-D884-C9D9-F661-64B07900627C}"/>
              </a:ext>
            </a:extLst>
          </p:cNvPr>
          <p:cNvGraphicFramePr>
            <a:graphicFrameLocks noGrp="1"/>
          </p:cNvGraphicFramePr>
          <p:nvPr>
            <p:ph idx="1"/>
          </p:nvPr>
        </p:nvGraphicFramePr>
        <p:xfrm>
          <a:off x="1416051" y="1408113"/>
          <a:ext cx="9359900" cy="4375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3">
            <a:extLst>
              <a:ext uri="{FF2B5EF4-FFF2-40B4-BE49-F238E27FC236}">
                <a16:creationId xmlns:a16="http://schemas.microsoft.com/office/drawing/2014/main" id="{6CC3AE09-4015-5A64-B3E8-2C4EAC1AF455}"/>
              </a:ext>
            </a:extLst>
          </p:cNvPr>
          <p:cNvSpPr txBox="1">
            <a:spLocks/>
          </p:cNvSpPr>
          <p:nvPr/>
        </p:nvSpPr>
        <p:spPr>
          <a:xfrm>
            <a:off x="4559710" y="6000752"/>
            <a:ext cx="33257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rgbClr val="898989"/>
                </a:solidFill>
              </a:rPr>
              <a:t>#SDSMACoP #SDSMACommunityof Practice #SupportforApprentices #wblapprenticeships</a:t>
            </a:r>
          </a:p>
        </p:txBody>
      </p:sp>
    </p:spTree>
    <p:extLst>
      <p:ext uri="{BB962C8B-B14F-4D97-AF65-F5344CB8AC3E}">
        <p14:creationId xmlns:p14="http://schemas.microsoft.com/office/powerpoint/2010/main" val="3957292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C6AF4-1121-ED11-7B5D-9658055C05A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84C2AED-52E4-8836-DB44-0A9A94FFB39B}"/>
              </a:ext>
            </a:extLst>
          </p:cNvPr>
          <p:cNvSpPr>
            <a:spLocks noGrp="1"/>
          </p:cNvSpPr>
          <p:nvPr>
            <p:ph type="title"/>
          </p:nvPr>
        </p:nvSpPr>
        <p:spPr>
          <a:xfrm>
            <a:off x="719184" y="2586832"/>
            <a:ext cx="10752044" cy="1811338"/>
          </a:xfrm>
        </p:spPr>
        <p:txBody>
          <a:bodyPr>
            <a:normAutofit/>
          </a:bodyPr>
          <a:lstStyle/>
          <a:p>
            <a:r>
              <a:rPr lang="en-GB" sz="4000" b="1">
                <a:latin typeface="Arial"/>
                <a:cs typeface="Arial"/>
              </a:rPr>
              <a:t>Margaret Saunderson</a:t>
            </a:r>
            <a:br>
              <a:rPr lang="en-GB" sz="4000" b="1">
                <a:latin typeface="Arial"/>
                <a:cs typeface="Arial"/>
              </a:rPr>
            </a:br>
            <a:r>
              <a:rPr lang="en-GB" sz="4000">
                <a:ea typeface="+mj-lt"/>
                <a:cs typeface="+mj-lt"/>
              </a:rPr>
              <a:t>Specialist Lead (Dental)</a:t>
            </a:r>
            <a:endParaRPr lang="en-US" sz="4000" b="1">
              <a:latin typeface="Arial"/>
              <a:cs typeface="Arial"/>
            </a:endParaRPr>
          </a:p>
          <a:p>
            <a:r>
              <a:rPr lang="en-GB" sz="4000" b="1">
                <a:latin typeface="Arial"/>
                <a:cs typeface="Arial"/>
              </a:rPr>
              <a:t>NHS Education for Scotland (NES)</a:t>
            </a:r>
            <a:r>
              <a:rPr lang="en-GB" sz="4000"/>
              <a:t> </a:t>
            </a:r>
            <a:endParaRPr lang="en-GB" sz="4000">
              <a:ea typeface="Roboto Slab ExtraBold"/>
              <a:cs typeface="Roboto Slab ExtraBold"/>
            </a:endParaRPr>
          </a:p>
        </p:txBody>
      </p:sp>
    </p:spTree>
    <p:extLst>
      <p:ext uri="{BB962C8B-B14F-4D97-AF65-F5344CB8AC3E}">
        <p14:creationId xmlns:p14="http://schemas.microsoft.com/office/powerpoint/2010/main" val="712642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315567"/>
            <a:ext cx="12192000" cy="1433989"/>
            <a:chOff x="0" y="174752"/>
            <a:chExt cx="9144000" cy="1437640"/>
          </a:xfrm>
        </p:grpSpPr>
        <p:sp>
          <p:nvSpPr>
            <p:cNvPr id="3" name="object 3"/>
            <p:cNvSpPr/>
            <p:nvPr/>
          </p:nvSpPr>
          <p:spPr>
            <a:xfrm>
              <a:off x="0" y="174752"/>
              <a:ext cx="9144000" cy="1437640"/>
            </a:xfrm>
            <a:custGeom>
              <a:avLst/>
              <a:gdLst/>
              <a:ahLst/>
              <a:cxnLst/>
              <a:rect l="l" t="t" r="r" b="b"/>
              <a:pathLst>
                <a:path w="9144000" h="1437640">
                  <a:moveTo>
                    <a:pt x="9144000" y="0"/>
                  </a:moveTo>
                  <a:lnTo>
                    <a:pt x="0" y="0"/>
                  </a:lnTo>
                  <a:lnTo>
                    <a:pt x="0" y="1437513"/>
                  </a:lnTo>
                  <a:lnTo>
                    <a:pt x="9144000" y="1437513"/>
                  </a:lnTo>
                  <a:lnTo>
                    <a:pt x="9144000" y="0"/>
                  </a:lnTo>
                  <a:close/>
                </a:path>
              </a:pathLst>
            </a:custGeom>
            <a:solidFill>
              <a:srgbClr val="044380"/>
            </a:solidFill>
          </p:spPr>
          <p:txBody>
            <a:bodyPr wrap="square" lIns="0" tIns="0" rIns="0" bIns="0" rtlCol="0"/>
            <a:lstStyle/>
            <a:p>
              <a:endParaRPr sz="1795"/>
            </a:p>
          </p:txBody>
        </p:sp>
        <p:pic>
          <p:nvPicPr>
            <p:cNvPr id="4" name="object 4"/>
            <p:cNvPicPr/>
            <p:nvPr/>
          </p:nvPicPr>
          <p:blipFill>
            <a:blip r:embed="rId3" cstate="print"/>
            <a:stretch>
              <a:fillRect/>
            </a:stretch>
          </p:blipFill>
          <p:spPr>
            <a:xfrm>
              <a:off x="225336" y="373557"/>
              <a:ext cx="779132" cy="1035253"/>
            </a:xfrm>
            <a:prstGeom prst="rect">
              <a:avLst/>
            </a:prstGeom>
          </p:spPr>
        </p:pic>
        <p:sp>
          <p:nvSpPr>
            <p:cNvPr id="5" name="object 5"/>
            <p:cNvSpPr/>
            <p:nvPr/>
          </p:nvSpPr>
          <p:spPr>
            <a:xfrm>
              <a:off x="1269466" y="295021"/>
              <a:ext cx="0" cy="1169035"/>
            </a:xfrm>
            <a:custGeom>
              <a:avLst/>
              <a:gdLst/>
              <a:ahLst/>
              <a:cxnLst/>
              <a:rect l="l" t="t" r="r" b="b"/>
              <a:pathLst>
                <a:path h="1169035">
                  <a:moveTo>
                    <a:pt x="0" y="0"/>
                  </a:moveTo>
                  <a:lnTo>
                    <a:pt x="0" y="1168653"/>
                  </a:lnTo>
                </a:path>
              </a:pathLst>
            </a:custGeom>
            <a:ln w="44450">
              <a:solidFill>
                <a:srgbClr val="FFFFFF"/>
              </a:solidFill>
            </a:ln>
          </p:spPr>
          <p:txBody>
            <a:bodyPr wrap="square" lIns="0" tIns="0" rIns="0" bIns="0" rtlCol="0"/>
            <a:lstStyle/>
            <a:p>
              <a:endParaRPr sz="1795"/>
            </a:p>
          </p:txBody>
        </p:sp>
      </p:grpSp>
      <p:sp>
        <p:nvSpPr>
          <p:cNvPr id="6" name="object 6"/>
          <p:cNvSpPr txBox="1">
            <a:spLocks noGrp="1"/>
          </p:cNvSpPr>
          <p:nvPr>
            <p:ph type="title"/>
          </p:nvPr>
        </p:nvSpPr>
        <p:spPr>
          <a:xfrm>
            <a:off x="1639739" y="663894"/>
            <a:ext cx="10598645" cy="453778"/>
          </a:xfrm>
          <a:prstGeom prst="rect">
            <a:avLst/>
          </a:prstGeom>
        </p:spPr>
        <p:txBody>
          <a:bodyPr vert="horz" wrap="square" lIns="0" tIns="12668" rIns="0" bIns="0" rtlCol="0" anchor="t">
            <a:spAutoFit/>
          </a:bodyPr>
          <a:lstStyle/>
          <a:p>
            <a:pPr marL="1345993" marR="5067">
              <a:spcBef>
                <a:spcPts val="100"/>
              </a:spcBef>
            </a:pPr>
            <a:r>
              <a:rPr sz="3192">
                <a:solidFill>
                  <a:srgbClr val="FFFFFF"/>
                </a:solidFill>
              </a:rPr>
              <a:t>Modern</a:t>
            </a:r>
            <a:r>
              <a:rPr sz="3192" spc="-25">
                <a:solidFill>
                  <a:srgbClr val="FFFFFF"/>
                </a:solidFill>
              </a:rPr>
              <a:t> </a:t>
            </a:r>
            <a:r>
              <a:rPr sz="3192">
                <a:solidFill>
                  <a:srgbClr val="FFFFFF"/>
                </a:solidFill>
              </a:rPr>
              <a:t>Apprenticeship</a:t>
            </a:r>
            <a:r>
              <a:rPr sz="3192" spc="-25">
                <a:solidFill>
                  <a:srgbClr val="FFFFFF"/>
                </a:solidFill>
              </a:rPr>
              <a:t> </a:t>
            </a:r>
            <a:r>
              <a:rPr sz="3192">
                <a:solidFill>
                  <a:srgbClr val="FFFFFF"/>
                </a:solidFill>
              </a:rPr>
              <a:t>in</a:t>
            </a:r>
            <a:r>
              <a:rPr sz="3192" spc="-5">
                <a:solidFill>
                  <a:srgbClr val="FFFFFF"/>
                </a:solidFill>
              </a:rPr>
              <a:t> </a:t>
            </a:r>
            <a:r>
              <a:rPr sz="3192" spc="-10">
                <a:solidFill>
                  <a:srgbClr val="FFFFFF"/>
                </a:solidFill>
              </a:rPr>
              <a:t>Dental Nursing</a:t>
            </a:r>
            <a:endParaRPr sz="3192"/>
          </a:p>
        </p:txBody>
      </p:sp>
      <p:pic>
        <p:nvPicPr>
          <p:cNvPr id="7" name="object 7"/>
          <p:cNvPicPr/>
          <p:nvPr/>
        </p:nvPicPr>
        <p:blipFill>
          <a:blip r:embed="rId4" cstate="print"/>
          <a:stretch>
            <a:fillRect/>
          </a:stretch>
        </p:blipFill>
        <p:spPr>
          <a:xfrm>
            <a:off x="2928622" y="1977919"/>
            <a:ext cx="6355227" cy="4216187"/>
          </a:xfrm>
          <a:prstGeom prst="rect">
            <a:avLst/>
          </a:prstGeom>
        </p:spPr>
      </p:pic>
      <p:sp>
        <p:nvSpPr>
          <p:cNvPr id="8" name="Footer Placeholder 1">
            <a:extLst>
              <a:ext uri="{FF2B5EF4-FFF2-40B4-BE49-F238E27FC236}">
                <a16:creationId xmlns:a16="http://schemas.microsoft.com/office/drawing/2014/main" id="{1C857D4A-A650-6200-30D2-29F9BFE8C61F}"/>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FFFBC-21B5-0F4C-99F4-BE5327A88F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2CCAC0-C86F-48BC-60E7-2F6766D61D25}"/>
              </a:ext>
            </a:extLst>
          </p:cNvPr>
          <p:cNvSpPr>
            <a:spLocks noGrp="1"/>
          </p:cNvSpPr>
          <p:nvPr>
            <p:ph type="title"/>
          </p:nvPr>
        </p:nvSpPr>
        <p:spPr>
          <a:xfrm>
            <a:off x="296928" y="533983"/>
            <a:ext cx="11623542" cy="1332794"/>
          </a:xfrm>
        </p:spPr>
        <p:txBody>
          <a:bodyPr>
            <a:normAutofit/>
          </a:bodyPr>
          <a:lstStyle/>
          <a:p>
            <a:r>
              <a:rPr lang="en-GB"/>
              <a:t>Apprentice Feedback on Employer Support</a:t>
            </a:r>
          </a:p>
        </p:txBody>
      </p:sp>
      <p:sp>
        <p:nvSpPr>
          <p:cNvPr id="5" name="Footer Placeholder 4">
            <a:extLst>
              <a:ext uri="{FF2B5EF4-FFF2-40B4-BE49-F238E27FC236}">
                <a16:creationId xmlns:a16="http://schemas.microsoft.com/office/drawing/2014/main" id="{A09ADF10-2AC1-A472-D7ED-8A878210B9F7}"/>
              </a:ext>
            </a:extLst>
          </p:cNvPr>
          <p:cNvSpPr>
            <a:spLocks noGrp="1"/>
          </p:cNvSpPr>
          <p:nvPr>
            <p:ph type="ftr" sz="quarter" idx="11"/>
          </p:nvPr>
        </p:nvSpPr>
        <p:spPr>
          <a:xfrm>
            <a:off x="4038599" y="6388098"/>
            <a:ext cx="4114800" cy="365125"/>
          </a:xfrm>
        </p:spPr>
        <p:txBody>
          <a:bodyPr/>
          <a:lstStyle/>
          <a:p>
            <a:r>
              <a:rPr lang="en-GB"/>
              <a:t>#SDSMACoP #SDSMACommunityof Practice #SupportforApprentices #wblapprenticeships</a:t>
            </a:r>
            <a:endParaRPr lang="en-US"/>
          </a:p>
        </p:txBody>
      </p:sp>
      <p:sp>
        <p:nvSpPr>
          <p:cNvPr id="12" name="TextBox 11">
            <a:extLst>
              <a:ext uri="{FF2B5EF4-FFF2-40B4-BE49-F238E27FC236}">
                <a16:creationId xmlns:a16="http://schemas.microsoft.com/office/drawing/2014/main" id="{4BE0EFE1-2329-F619-E354-FADC3DC95526}"/>
              </a:ext>
            </a:extLst>
          </p:cNvPr>
          <p:cNvSpPr txBox="1"/>
          <p:nvPr/>
        </p:nvSpPr>
        <p:spPr>
          <a:xfrm>
            <a:off x="-770" y="1877757"/>
            <a:ext cx="6198370" cy="338554"/>
          </a:xfrm>
          <a:prstGeom prst="rect">
            <a:avLst/>
          </a:prstGeom>
          <a:noFill/>
        </p:spPr>
        <p:txBody>
          <a:bodyPr wrap="square">
            <a:spAutoFit/>
          </a:bodyPr>
          <a:lstStyle/>
          <a:p>
            <a:pPr algn="ctr"/>
            <a:r>
              <a:rPr lang="en-GB" sz="1600" b="1">
                <a:latin typeface="Arial" panose="020B0604020202020204" pitchFamily="34" charset="0"/>
                <a:cs typeface="Arial" panose="020B0604020202020204" pitchFamily="34" charset="0"/>
              </a:rPr>
              <a:t>Apprentice Voice Data: Quotes from those scoring 10/10</a:t>
            </a:r>
          </a:p>
        </p:txBody>
      </p:sp>
      <p:sp>
        <p:nvSpPr>
          <p:cNvPr id="6" name="TextBox 5">
            <a:extLst>
              <a:ext uri="{FF2B5EF4-FFF2-40B4-BE49-F238E27FC236}">
                <a16:creationId xmlns:a16="http://schemas.microsoft.com/office/drawing/2014/main" id="{AD313D80-3B6B-086D-0619-1099EE625101}"/>
              </a:ext>
            </a:extLst>
          </p:cNvPr>
          <p:cNvSpPr txBox="1"/>
          <p:nvPr/>
        </p:nvSpPr>
        <p:spPr>
          <a:xfrm>
            <a:off x="327158" y="2309794"/>
            <a:ext cx="4767943" cy="361637"/>
          </a:xfrm>
          <a:prstGeom prst="rect">
            <a:avLst/>
          </a:prstGeom>
          <a:noFill/>
        </p:spPr>
        <p:txBody>
          <a:bodyPr wrap="square">
            <a:spAutoFit/>
          </a:bodyPr>
          <a:lstStyle/>
          <a:p>
            <a:pPr algn="l">
              <a:lnSpc>
                <a:spcPts val="2100"/>
              </a:lnSpc>
              <a:spcBef>
                <a:spcPts val="975"/>
              </a:spcBef>
              <a:spcAft>
                <a:spcPts val="225"/>
              </a:spcAft>
              <a:buNone/>
            </a:pPr>
            <a:r>
              <a:rPr lang="en-GB" sz="2000" b="1" i="0">
                <a:solidFill>
                  <a:schemeClr val="accent1"/>
                </a:solidFill>
                <a:effectLst/>
                <a:latin typeface="Arial" panose="020B0604020202020204" pitchFamily="34" charset="0"/>
                <a:cs typeface="Arial" panose="020B0604020202020204" pitchFamily="34" charset="0"/>
              </a:rPr>
              <a:t>Welcoming / Flexible Environment</a:t>
            </a:r>
            <a:endParaRPr lang="en-GB" sz="2000">
              <a:solidFill>
                <a:schemeClr val="accent1"/>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6B173FED-92B9-9465-7D9B-2ADA65636CCE}"/>
              </a:ext>
            </a:extLst>
          </p:cNvPr>
          <p:cNvSpPr txBox="1"/>
          <p:nvPr/>
        </p:nvSpPr>
        <p:spPr>
          <a:xfrm>
            <a:off x="518472" y="2708835"/>
            <a:ext cx="5020129" cy="830997"/>
          </a:xfrm>
          <a:prstGeom prst="rect">
            <a:avLst/>
          </a:prstGeom>
          <a:noFill/>
        </p:spPr>
        <p:txBody>
          <a:bodyPr wrap="square">
            <a:spAutoFit/>
          </a:bodyPr>
          <a:lstStyle/>
          <a:p>
            <a:r>
              <a:rPr lang="en-GB" sz="1600">
                <a:latin typeface="Arial" panose="020B0604020202020204" pitchFamily="34" charset="0"/>
                <a:cs typeface="Arial" panose="020B0604020202020204" pitchFamily="34" charset="0"/>
              </a:rPr>
              <a:t>The support given by my employer – especially when taking time out for my studies as they are really flexible</a:t>
            </a:r>
          </a:p>
        </p:txBody>
      </p:sp>
      <p:sp>
        <p:nvSpPr>
          <p:cNvPr id="36" name="TextBox 35">
            <a:extLst>
              <a:ext uri="{FF2B5EF4-FFF2-40B4-BE49-F238E27FC236}">
                <a16:creationId xmlns:a16="http://schemas.microsoft.com/office/drawing/2014/main" id="{294FE184-4C94-0C37-18C0-DE4EBC6E37CB}"/>
              </a:ext>
            </a:extLst>
          </p:cNvPr>
          <p:cNvSpPr txBox="1"/>
          <p:nvPr/>
        </p:nvSpPr>
        <p:spPr>
          <a:xfrm>
            <a:off x="518473" y="3669338"/>
            <a:ext cx="5020128" cy="584775"/>
          </a:xfrm>
          <a:prstGeom prst="rect">
            <a:avLst/>
          </a:prstGeom>
          <a:noFill/>
        </p:spPr>
        <p:txBody>
          <a:bodyPr wrap="square">
            <a:spAutoFit/>
          </a:bodyPr>
          <a:lstStyle/>
          <a:p>
            <a:r>
              <a:rPr lang="en-GB" sz="1600">
                <a:latin typeface="Arial" panose="020B0604020202020204" pitchFamily="34" charset="0"/>
                <a:cs typeface="Arial" panose="020B0604020202020204" pitchFamily="34" charset="0"/>
              </a:rPr>
              <a:t>Working in a place where I felt supported and included</a:t>
            </a:r>
            <a:endParaRPr lang="en-GB" sz="1200">
              <a:latin typeface="Arial" panose="020B0604020202020204" pitchFamily="34" charset="0"/>
              <a:cs typeface="Arial" panose="020B0604020202020204" pitchFamily="34" charset="0"/>
            </a:endParaRPr>
          </a:p>
        </p:txBody>
      </p:sp>
      <p:pic>
        <p:nvPicPr>
          <p:cNvPr id="39" name="Graphic 38" descr="Open quotation mark with solid fill">
            <a:extLst>
              <a:ext uri="{FF2B5EF4-FFF2-40B4-BE49-F238E27FC236}">
                <a16:creationId xmlns:a16="http://schemas.microsoft.com/office/drawing/2014/main" id="{AFEF971A-1DC7-4007-A55E-1FBB1C6CA2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17563">
            <a:off x="350009" y="2705668"/>
            <a:ext cx="252000" cy="252000"/>
          </a:xfrm>
          <a:prstGeom prst="rect">
            <a:avLst/>
          </a:prstGeom>
        </p:spPr>
      </p:pic>
      <p:pic>
        <p:nvPicPr>
          <p:cNvPr id="44" name="Graphic 43" descr="Open quotation mark with solid fill">
            <a:extLst>
              <a:ext uri="{FF2B5EF4-FFF2-40B4-BE49-F238E27FC236}">
                <a16:creationId xmlns:a16="http://schemas.microsoft.com/office/drawing/2014/main" id="{C6F1DDEA-6136-2618-F024-1908CE4076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17563">
            <a:off x="350014" y="3679962"/>
            <a:ext cx="252000" cy="252000"/>
          </a:xfrm>
          <a:prstGeom prst="rect">
            <a:avLst/>
          </a:prstGeom>
        </p:spPr>
      </p:pic>
      <p:sp>
        <p:nvSpPr>
          <p:cNvPr id="71" name="TextBox 70">
            <a:extLst>
              <a:ext uri="{FF2B5EF4-FFF2-40B4-BE49-F238E27FC236}">
                <a16:creationId xmlns:a16="http://schemas.microsoft.com/office/drawing/2014/main" id="{8031E336-8B80-2E1D-B3A2-10D57516D8AA}"/>
              </a:ext>
            </a:extLst>
          </p:cNvPr>
          <p:cNvSpPr txBox="1"/>
          <p:nvPr/>
        </p:nvSpPr>
        <p:spPr>
          <a:xfrm>
            <a:off x="5816599" y="2708513"/>
            <a:ext cx="5856928" cy="830997"/>
          </a:xfrm>
          <a:prstGeom prst="rect">
            <a:avLst/>
          </a:prstGeom>
          <a:noFill/>
        </p:spPr>
        <p:txBody>
          <a:bodyPr wrap="square">
            <a:spAutoFit/>
          </a:bodyPr>
          <a:lstStyle/>
          <a:p>
            <a:r>
              <a:rPr lang="en-GB" sz="1600">
                <a:latin typeface="Arial" panose="020B0604020202020204" pitchFamily="34" charset="0"/>
                <a:cs typeface="Arial" panose="020B0604020202020204" pitchFamily="34" charset="0"/>
              </a:rPr>
              <a:t>I valued the support I got from my employer, management and other members of staff. I was given protected time to complete my XXX and whenever I needed guided through the work</a:t>
            </a:r>
            <a:endParaRPr lang="en-GB" sz="1400">
              <a:latin typeface="Arial" panose="020B0604020202020204" pitchFamily="34" charset="0"/>
              <a:cs typeface="Arial" panose="020B0604020202020204" pitchFamily="34" charset="0"/>
            </a:endParaRPr>
          </a:p>
        </p:txBody>
      </p:sp>
      <p:pic>
        <p:nvPicPr>
          <p:cNvPr id="72" name="Graphic 71" descr="Open quotation mark with solid fill">
            <a:extLst>
              <a:ext uri="{FF2B5EF4-FFF2-40B4-BE49-F238E27FC236}">
                <a16:creationId xmlns:a16="http://schemas.microsoft.com/office/drawing/2014/main" id="{26A32500-1656-8FF1-1578-8F9FCF3438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17563">
            <a:off x="5639574" y="2700302"/>
            <a:ext cx="252000" cy="252000"/>
          </a:xfrm>
          <a:prstGeom prst="rect">
            <a:avLst/>
          </a:prstGeom>
        </p:spPr>
      </p:pic>
      <p:pic>
        <p:nvPicPr>
          <p:cNvPr id="73" name="Graphic 72" descr="Open quotation mark with solid fill">
            <a:extLst>
              <a:ext uri="{FF2B5EF4-FFF2-40B4-BE49-F238E27FC236}">
                <a16:creationId xmlns:a16="http://schemas.microsoft.com/office/drawing/2014/main" id="{61B8187F-C6F5-2DFE-C425-8035F78C74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644717">
            <a:off x="11066327" y="3237863"/>
            <a:ext cx="252000" cy="252000"/>
          </a:xfrm>
          <a:prstGeom prst="rect">
            <a:avLst/>
          </a:prstGeom>
        </p:spPr>
      </p:pic>
      <p:sp>
        <p:nvSpPr>
          <p:cNvPr id="74" name="TextBox 73">
            <a:extLst>
              <a:ext uri="{FF2B5EF4-FFF2-40B4-BE49-F238E27FC236}">
                <a16:creationId xmlns:a16="http://schemas.microsoft.com/office/drawing/2014/main" id="{11E218DB-E467-67C8-289B-EBD45D6E33C4}"/>
              </a:ext>
            </a:extLst>
          </p:cNvPr>
          <p:cNvSpPr txBox="1"/>
          <p:nvPr/>
        </p:nvSpPr>
        <p:spPr>
          <a:xfrm>
            <a:off x="5816599" y="3597626"/>
            <a:ext cx="5856928" cy="830997"/>
          </a:xfrm>
          <a:prstGeom prst="rect">
            <a:avLst/>
          </a:prstGeom>
          <a:noFill/>
        </p:spPr>
        <p:txBody>
          <a:bodyPr wrap="square">
            <a:spAutoFit/>
          </a:bodyPr>
          <a:lstStyle/>
          <a:p>
            <a:r>
              <a:rPr lang="en-GB" sz="1600">
                <a:latin typeface="Arial" panose="020B0604020202020204" pitchFamily="34" charset="0"/>
                <a:cs typeface="Arial" panose="020B0604020202020204" pitchFamily="34" charset="0"/>
              </a:rPr>
              <a:t>The commitment, dedication and support of my supervisor in making it possible for me to understand every aspect of the training in order that I produced good work</a:t>
            </a:r>
            <a:endParaRPr lang="en-GB" sz="1400">
              <a:latin typeface="Arial" panose="020B0604020202020204" pitchFamily="34" charset="0"/>
              <a:cs typeface="Arial" panose="020B0604020202020204" pitchFamily="34" charset="0"/>
            </a:endParaRPr>
          </a:p>
        </p:txBody>
      </p:sp>
      <p:pic>
        <p:nvPicPr>
          <p:cNvPr id="77" name="Graphic 76" descr="Open quotation mark with solid fill">
            <a:extLst>
              <a:ext uri="{FF2B5EF4-FFF2-40B4-BE49-F238E27FC236}">
                <a16:creationId xmlns:a16="http://schemas.microsoft.com/office/drawing/2014/main" id="{903CE894-EB9C-2A9F-8A58-B05F26663B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17563">
            <a:off x="5639574" y="3583676"/>
            <a:ext cx="252000" cy="252000"/>
          </a:xfrm>
          <a:prstGeom prst="rect">
            <a:avLst/>
          </a:prstGeom>
        </p:spPr>
      </p:pic>
      <p:pic>
        <p:nvPicPr>
          <p:cNvPr id="78" name="Graphic 77" descr="Open quotation mark with solid fill">
            <a:extLst>
              <a:ext uri="{FF2B5EF4-FFF2-40B4-BE49-F238E27FC236}">
                <a16:creationId xmlns:a16="http://schemas.microsoft.com/office/drawing/2014/main" id="{AC8969D9-0623-1CC4-1BA7-6BE90D0F79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644717">
            <a:off x="9730418" y="4115185"/>
            <a:ext cx="252000" cy="252000"/>
          </a:xfrm>
          <a:prstGeom prst="rect">
            <a:avLst/>
          </a:prstGeom>
        </p:spPr>
      </p:pic>
      <p:sp>
        <p:nvSpPr>
          <p:cNvPr id="83" name="TextBox 82">
            <a:extLst>
              <a:ext uri="{FF2B5EF4-FFF2-40B4-BE49-F238E27FC236}">
                <a16:creationId xmlns:a16="http://schemas.microsoft.com/office/drawing/2014/main" id="{6748C436-8B2F-5150-4644-852560F93D2D}"/>
              </a:ext>
            </a:extLst>
          </p:cNvPr>
          <p:cNvSpPr txBox="1"/>
          <p:nvPr/>
        </p:nvSpPr>
        <p:spPr>
          <a:xfrm>
            <a:off x="5696180" y="2309794"/>
            <a:ext cx="5496148" cy="361637"/>
          </a:xfrm>
          <a:prstGeom prst="rect">
            <a:avLst/>
          </a:prstGeom>
          <a:noFill/>
        </p:spPr>
        <p:txBody>
          <a:bodyPr wrap="square">
            <a:spAutoFit/>
          </a:bodyPr>
          <a:lstStyle/>
          <a:p>
            <a:pPr algn="l">
              <a:lnSpc>
                <a:spcPts val="2100"/>
              </a:lnSpc>
              <a:spcBef>
                <a:spcPts val="975"/>
              </a:spcBef>
              <a:spcAft>
                <a:spcPts val="225"/>
              </a:spcAft>
              <a:buNone/>
            </a:pPr>
            <a:r>
              <a:rPr lang="en-GB" sz="2000" b="1" i="0">
                <a:solidFill>
                  <a:schemeClr val="accent2"/>
                </a:solidFill>
                <a:effectLst/>
                <a:latin typeface="Arial" panose="020B0604020202020204" pitchFamily="34" charset="0"/>
                <a:cs typeface="Arial" panose="020B0604020202020204" pitchFamily="34" charset="0"/>
              </a:rPr>
              <a:t>Respect / Understanding from Employer</a:t>
            </a:r>
          </a:p>
        </p:txBody>
      </p:sp>
      <p:pic>
        <p:nvPicPr>
          <p:cNvPr id="85" name="Graphic 84" descr="Open quotation mark with solid fill">
            <a:extLst>
              <a:ext uri="{FF2B5EF4-FFF2-40B4-BE49-F238E27FC236}">
                <a16:creationId xmlns:a16="http://schemas.microsoft.com/office/drawing/2014/main" id="{8C275793-C37A-C201-711C-AB54DC8428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103619">
            <a:off x="1265161" y="3269237"/>
            <a:ext cx="252000" cy="252000"/>
          </a:xfrm>
          <a:prstGeom prst="rect">
            <a:avLst/>
          </a:prstGeom>
        </p:spPr>
      </p:pic>
      <p:pic>
        <p:nvPicPr>
          <p:cNvPr id="87" name="Graphic 86" descr="Open quotation mark with solid fill">
            <a:extLst>
              <a:ext uri="{FF2B5EF4-FFF2-40B4-BE49-F238E27FC236}">
                <a16:creationId xmlns:a16="http://schemas.microsoft.com/office/drawing/2014/main" id="{85E34AF8-8C24-F501-237F-7A8D10CDEB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103619">
            <a:off x="1389025" y="3967533"/>
            <a:ext cx="252000" cy="252000"/>
          </a:xfrm>
          <a:prstGeom prst="rect">
            <a:avLst/>
          </a:prstGeom>
        </p:spPr>
      </p:pic>
      <p:sp>
        <p:nvSpPr>
          <p:cNvPr id="88" name="TextBox 87">
            <a:extLst>
              <a:ext uri="{FF2B5EF4-FFF2-40B4-BE49-F238E27FC236}">
                <a16:creationId xmlns:a16="http://schemas.microsoft.com/office/drawing/2014/main" id="{6E113290-98DA-F4A3-68A2-3A74387F2770}"/>
              </a:ext>
            </a:extLst>
          </p:cNvPr>
          <p:cNvSpPr txBox="1"/>
          <p:nvPr/>
        </p:nvSpPr>
        <p:spPr>
          <a:xfrm>
            <a:off x="327158" y="4446752"/>
            <a:ext cx="5211443" cy="630942"/>
          </a:xfrm>
          <a:prstGeom prst="rect">
            <a:avLst/>
          </a:prstGeom>
          <a:noFill/>
        </p:spPr>
        <p:txBody>
          <a:bodyPr wrap="square">
            <a:spAutoFit/>
          </a:bodyPr>
          <a:lstStyle/>
          <a:p>
            <a:pPr algn="l">
              <a:lnSpc>
                <a:spcPts val="2100"/>
              </a:lnSpc>
              <a:spcBef>
                <a:spcPts val="975"/>
              </a:spcBef>
              <a:spcAft>
                <a:spcPts val="225"/>
              </a:spcAft>
              <a:buNone/>
            </a:pPr>
            <a:r>
              <a:rPr lang="en-GB" sz="2000" b="1" i="0">
                <a:solidFill>
                  <a:schemeClr val="accent3"/>
                </a:solidFill>
                <a:effectLst/>
                <a:latin typeface="Arial" panose="020B0604020202020204" pitchFamily="34" charset="0"/>
                <a:cs typeface="Arial" panose="020B0604020202020204" pitchFamily="34" charset="0"/>
              </a:rPr>
              <a:t>Relevant Application of Learning in Workplace</a:t>
            </a:r>
          </a:p>
        </p:txBody>
      </p:sp>
      <p:sp>
        <p:nvSpPr>
          <p:cNvPr id="89" name="TextBox 88">
            <a:extLst>
              <a:ext uri="{FF2B5EF4-FFF2-40B4-BE49-F238E27FC236}">
                <a16:creationId xmlns:a16="http://schemas.microsoft.com/office/drawing/2014/main" id="{67ED9EA0-1FC9-1B3A-388F-59A9610873F6}"/>
              </a:ext>
            </a:extLst>
          </p:cNvPr>
          <p:cNvSpPr txBox="1"/>
          <p:nvPr/>
        </p:nvSpPr>
        <p:spPr>
          <a:xfrm>
            <a:off x="463309" y="5084789"/>
            <a:ext cx="5020128" cy="1077218"/>
          </a:xfrm>
          <a:prstGeom prst="rect">
            <a:avLst/>
          </a:prstGeom>
          <a:noFill/>
        </p:spPr>
        <p:txBody>
          <a:bodyPr wrap="square">
            <a:spAutoFit/>
          </a:bodyPr>
          <a:lstStyle/>
          <a:p>
            <a:r>
              <a:rPr lang="en-GB" sz="1600">
                <a:latin typeface="Arial" panose="020B0604020202020204" pitchFamily="34" charset="0"/>
                <a:cs typeface="Arial" panose="020B0604020202020204" pitchFamily="34" charset="0"/>
              </a:rPr>
              <a:t>The time and effort people within the workplace dedicated to developing and supporting me through work based training that was aligned with the formal qualifications I was undertaking at college</a:t>
            </a:r>
            <a:endParaRPr lang="en-GB" sz="1100">
              <a:latin typeface="Arial" panose="020B0604020202020204" pitchFamily="34" charset="0"/>
              <a:cs typeface="Arial" panose="020B0604020202020204" pitchFamily="34" charset="0"/>
            </a:endParaRPr>
          </a:p>
        </p:txBody>
      </p:sp>
      <p:pic>
        <p:nvPicPr>
          <p:cNvPr id="90" name="Graphic 89" descr="Open quotation mark with solid fill">
            <a:extLst>
              <a:ext uri="{FF2B5EF4-FFF2-40B4-BE49-F238E27FC236}">
                <a16:creationId xmlns:a16="http://schemas.microsoft.com/office/drawing/2014/main" id="{40716179-F821-4BA0-E195-B5A631CA13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17563">
            <a:off x="320303" y="5101125"/>
            <a:ext cx="252000" cy="252000"/>
          </a:xfrm>
          <a:prstGeom prst="rect">
            <a:avLst/>
          </a:prstGeom>
        </p:spPr>
      </p:pic>
      <p:pic>
        <p:nvPicPr>
          <p:cNvPr id="91" name="Graphic 90" descr="Open quotation mark with solid fill">
            <a:extLst>
              <a:ext uri="{FF2B5EF4-FFF2-40B4-BE49-F238E27FC236}">
                <a16:creationId xmlns:a16="http://schemas.microsoft.com/office/drawing/2014/main" id="{CB4A0861-D177-F2E4-D013-5BE9AD9AF3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1103619">
            <a:off x="4301862" y="5864069"/>
            <a:ext cx="252000" cy="252000"/>
          </a:xfrm>
          <a:prstGeom prst="rect">
            <a:avLst/>
          </a:prstGeom>
        </p:spPr>
      </p:pic>
      <p:sp>
        <p:nvSpPr>
          <p:cNvPr id="92" name="TextBox 91">
            <a:extLst>
              <a:ext uri="{FF2B5EF4-FFF2-40B4-BE49-F238E27FC236}">
                <a16:creationId xmlns:a16="http://schemas.microsoft.com/office/drawing/2014/main" id="{418CCB92-A329-DD6B-84AF-68DAF0F975E7}"/>
              </a:ext>
            </a:extLst>
          </p:cNvPr>
          <p:cNvSpPr txBox="1"/>
          <p:nvPr/>
        </p:nvSpPr>
        <p:spPr>
          <a:xfrm>
            <a:off x="5689357" y="4573752"/>
            <a:ext cx="6231113" cy="361637"/>
          </a:xfrm>
          <a:prstGeom prst="rect">
            <a:avLst/>
          </a:prstGeom>
          <a:noFill/>
        </p:spPr>
        <p:txBody>
          <a:bodyPr wrap="square">
            <a:spAutoFit/>
          </a:bodyPr>
          <a:lstStyle/>
          <a:p>
            <a:pPr algn="l">
              <a:lnSpc>
                <a:spcPts val="2100"/>
              </a:lnSpc>
              <a:spcBef>
                <a:spcPts val="975"/>
              </a:spcBef>
              <a:spcAft>
                <a:spcPts val="225"/>
              </a:spcAft>
              <a:buNone/>
            </a:pPr>
            <a:r>
              <a:rPr lang="en-GB" sz="2000" b="1" i="0">
                <a:solidFill>
                  <a:schemeClr val="accent6"/>
                </a:solidFill>
                <a:effectLst/>
                <a:latin typeface="Arial" panose="020B0604020202020204" pitchFamily="34" charset="0"/>
                <a:cs typeface="Arial" panose="020B0604020202020204" pitchFamily="34" charset="0"/>
              </a:rPr>
              <a:t>Support during difficult circumstances</a:t>
            </a:r>
          </a:p>
        </p:txBody>
      </p:sp>
      <p:sp>
        <p:nvSpPr>
          <p:cNvPr id="93" name="TextBox 92">
            <a:extLst>
              <a:ext uri="{FF2B5EF4-FFF2-40B4-BE49-F238E27FC236}">
                <a16:creationId xmlns:a16="http://schemas.microsoft.com/office/drawing/2014/main" id="{EAED6C6E-E6CC-F8CE-6A48-EC8EFA77BAF5}"/>
              </a:ext>
            </a:extLst>
          </p:cNvPr>
          <p:cNvSpPr txBox="1"/>
          <p:nvPr/>
        </p:nvSpPr>
        <p:spPr>
          <a:xfrm>
            <a:off x="5863608" y="4945089"/>
            <a:ext cx="5680692" cy="584775"/>
          </a:xfrm>
          <a:prstGeom prst="rect">
            <a:avLst/>
          </a:prstGeom>
          <a:noFill/>
        </p:spPr>
        <p:txBody>
          <a:bodyPr wrap="square">
            <a:spAutoFit/>
          </a:bodyPr>
          <a:lstStyle/>
          <a:p>
            <a:r>
              <a:rPr lang="en-GB" sz="1600">
                <a:latin typeface="Arial" panose="020B0604020202020204" pitchFamily="34" charset="0"/>
                <a:cs typeface="Arial" panose="020B0604020202020204" pitchFamily="34" charset="0"/>
              </a:rPr>
              <a:t>Gave me extra support and time when my father became terminally ill during my apprenticeship</a:t>
            </a:r>
            <a:endParaRPr lang="en-GB" sz="1050">
              <a:latin typeface="Arial" panose="020B0604020202020204" pitchFamily="34" charset="0"/>
              <a:cs typeface="Arial" panose="020B0604020202020204" pitchFamily="34" charset="0"/>
            </a:endParaRPr>
          </a:p>
        </p:txBody>
      </p:sp>
      <p:pic>
        <p:nvPicPr>
          <p:cNvPr id="94" name="Graphic 93" descr="Open quotation mark with solid fill">
            <a:extLst>
              <a:ext uri="{FF2B5EF4-FFF2-40B4-BE49-F238E27FC236}">
                <a16:creationId xmlns:a16="http://schemas.microsoft.com/office/drawing/2014/main" id="{7D4D7147-53D4-56F2-98F2-40D4F9F995D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717563">
            <a:off x="5695202" y="4961425"/>
            <a:ext cx="252000" cy="252000"/>
          </a:xfrm>
          <a:prstGeom prst="rect">
            <a:avLst/>
          </a:prstGeom>
        </p:spPr>
      </p:pic>
      <p:pic>
        <p:nvPicPr>
          <p:cNvPr id="95" name="Graphic 94" descr="Open quotation mark with solid fill">
            <a:extLst>
              <a:ext uri="{FF2B5EF4-FFF2-40B4-BE49-F238E27FC236}">
                <a16:creationId xmlns:a16="http://schemas.microsoft.com/office/drawing/2014/main" id="{C06684F0-EA9B-A43F-D01F-E6BABB81BA7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1103619">
            <a:off x="9334107" y="5200243"/>
            <a:ext cx="252000" cy="252000"/>
          </a:xfrm>
          <a:prstGeom prst="rect">
            <a:avLst/>
          </a:prstGeom>
        </p:spPr>
      </p:pic>
      <p:sp>
        <p:nvSpPr>
          <p:cNvPr id="96" name="TextBox 95">
            <a:extLst>
              <a:ext uri="{FF2B5EF4-FFF2-40B4-BE49-F238E27FC236}">
                <a16:creationId xmlns:a16="http://schemas.microsoft.com/office/drawing/2014/main" id="{CC58476D-1015-FBEE-1663-E3CEE079B542}"/>
              </a:ext>
            </a:extLst>
          </p:cNvPr>
          <p:cNvSpPr txBox="1"/>
          <p:nvPr/>
        </p:nvSpPr>
        <p:spPr>
          <a:xfrm>
            <a:off x="5863607" y="5559303"/>
            <a:ext cx="6056863" cy="584775"/>
          </a:xfrm>
          <a:prstGeom prst="rect">
            <a:avLst/>
          </a:prstGeom>
          <a:noFill/>
        </p:spPr>
        <p:txBody>
          <a:bodyPr wrap="square">
            <a:spAutoFit/>
          </a:bodyPr>
          <a:lstStyle/>
          <a:p>
            <a:r>
              <a:rPr lang="en-GB" sz="1600">
                <a:latin typeface="Arial" panose="020B0604020202020204" pitchFamily="34" charset="0"/>
                <a:cs typeface="Arial" panose="020B0604020202020204" pitchFamily="34" charset="0"/>
              </a:rPr>
              <a:t>Loved my mentor, XXXXXX, who could not have been more of a supporting role as I completed the apprenticeship</a:t>
            </a:r>
            <a:endParaRPr lang="en-GB" sz="1000">
              <a:latin typeface="Arial" panose="020B0604020202020204" pitchFamily="34" charset="0"/>
              <a:cs typeface="Arial" panose="020B0604020202020204" pitchFamily="34" charset="0"/>
            </a:endParaRPr>
          </a:p>
        </p:txBody>
      </p:sp>
      <p:pic>
        <p:nvPicPr>
          <p:cNvPr id="97" name="Graphic 96" descr="Open quotation mark with solid fill">
            <a:extLst>
              <a:ext uri="{FF2B5EF4-FFF2-40B4-BE49-F238E27FC236}">
                <a16:creationId xmlns:a16="http://schemas.microsoft.com/office/drawing/2014/main" id="{89DB10CF-DFA3-12DA-2836-A4810EEAA4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717563">
            <a:off x="5682502" y="5562939"/>
            <a:ext cx="252000" cy="252000"/>
          </a:xfrm>
          <a:prstGeom prst="rect">
            <a:avLst/>
          </a:prstGeom>
        </p:spPr>
      </p:pic>
      <p:pic>
        <p:nvPicPr>
          <p:cNvPr id="98" name="Graphic 97" descr="Open quotation mark with solid fill">
            <a:extLst>
              <a:ext uri="{FF2B5EF4-FFF2-40B4-BE49-F238E27FC236}">
                <a16:creationId xmlns:a16="http://schemas.microsoft.com/office/drawing/2014/main" id="{A7D67076-4C8A-6CF8-D979-4319D7C394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1103619">
            <a:off x="10400905" y="5843630"/>
            <a:ext cx="252000" cy="252000"/>
          </a:xfrm>
          <a:prstGeom prst="rect">
            <a:avLst/>
          </a:prstGeom>
        </p:spPr>
      </p:pic>
    </p:spTree>
    <p:extLst>
      <p:ext uri="{BB962C8B-B14F-4D97-AF65-F5344CB8AC3E}">
        <p14:creationId xmlns:p14="http://schemas.microsoft.com/office/powerpoint/2010/main" val="3579843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
        <p:nvSpPr>
          <p:cNvPr id="3" name="object 3"/>
          <p:cNvSpPr txBox="1"/>
          <p:nvPr/>
        </p:nvSpPr>
        <p:spPr>
          <a:xfrm>
            <a:off x="536588" y="1700936"/>
            <a:ext cx="10208871" cy="3246776"/>
          </a:xfrm>
          <a:prstGeom prst="rect">
            <a:avLst/>
          </a:prstGeom>
        </p:spPr>
        <p:txBody>
          <a:bodyPr vert="horz" wrap="square" lIns="0" tIns="103876" rIns="0" bIns="0" rtlCol="0">
            <a:spAutoFit/>
          </a:bodyPr>
          <a:lstStyle/>
          <a:p>
            <a:pPr marL="354709" marR="92478" indent="-342041">
              <a:lnSpc>
                <a:spcPct val="80000"/>
              </a:lnSpc>
              <a:spcBef>
                <a:spcPts val="818"/>
              </a:spcBef>
              <a:buFont typeface="Arial"/>
              <a:buChar char="•"/>
              <a:tabLst>
                <a:tab pos="354709" algn="l"/>
              </a:tabLst>
            </a:pPr>
            <a:r>
              <a:rPr sz="2993">
                <a:solidFill>
                  <a:srgbClr val="17375E"/>
                </a:solidFill>
                <a:latin typeface="Source Sans Pro"/>
                <a:cs typeface="Source Sans Pro"/>
              </a:rPr>
              <a:t>Demonstrate</a:t>
            </a:r>
            <a:r>
              <a:rPr sz="2993" spc="-40">
                <a:solidFill>
                  <a:srgbClr val="17375E"/>
                </a:solidFill>
                <a:latin typeface="Source Sans Pro"/>
                <a:cs typeface="Source Sans Pro"/>
              </a:rPr>
              <a:t> </a:t>
            </a:r>
            <a:r>
              <a:rPr sz="2993">
                <a:solidFill>
                  <a:srgbClr val="17375E"/>
                </a:solidFill>
                <a:latin typeface="Source Sans Pro"/>
                <a:cs typeface="Source Sans Pro"/>
              </a:rPr>
              <a:t>how</a:t>
            </a:r>
            <a:r>
              <a:rPr sz="2993" spc="-20">
                <a:solidFill>
                  <a:srgbClr val="17375E"/>
                </a:solidFill>
                <a:latin typeface="Source Sans Pro"/>
                <a:cs typeface="Source Sans Pro"/>
              </a:rPr>
              <a:t> </a:t>
            </a:r>
            <a:r>
              <a:rPr sz="2993">
                <a:solidFill>
                  <a:srgbClr val="17375E"/>
                </a:solidFill>
                <a:latin typeface="Source Sans Pro"/>
                <a:cs typeface="Source Sans Pro"/>
              </a:rPr>
              <a:t>NES</a:t>
            </a:r>
            <a:r>
              <a:rPr sz="2993" spc="-30">
                <a:solidFill>
                  <a:srgbClr val="17375E"/>
                </a:solidFill>
                <a:latin typeface="Source Sans Pro"/>
                <a:cs typeface="Source Sans Pro"/>
              </a:rPr>
              <a:t> </a:t>
            </a:r>
            <a:r>
              <a:rPr sz="2993">
                <a:solidFill>
                  <a:srgbClr val="17375E"/>
                </a:solidFill>
                <a:latin typeface="Source Sans Pro"/>
                <a:cs typeface="Source Sans Pro"/>
              </a:rPr>
              <a:t>delivers</a:t>
            </a:r>
            <a:r>
              <a:rPr sz="2993" spc="-30">
                <a:solidFill>
                  <a:srgbClr val="17375E"/>
                </a:solidFill>
                <a:latin typeface="Source Sans Pro"/>
                <a:cs typeface="Source Sans Pro"/>
              </a:rPr>
              <a:t> </a:t>
            </a:r>
            <a:r>
              <a:rPr sz="2993" spc="-10">
                <a:solidFill>
                  <a:srgbClr val="17375E"/>
                </a:solidFill>
                <a:latin typeface="Source Sans Pro"/>
                <a:cs typeface="Source Sans Pro"/>
              </a:rPr>
              <a:t>consistent </a:t>
            </a:r>
            <a:r>
              <a:rPr sz="2993">
                <a:solidFill>
                  <a:srgbClr val="17375E"/>
                </a:solidFill>
                <a:latin typeface="Source Sans Pro"/>
                <a:cs typeface="Source Sans Pro"/>
              </a:rPr>
              <a:t>and</a:t>
            </a:r>
            <a:r>
              <a:rPr sz="2993" spc="-20">
                <a:solidFill>
                  <a:srgbClr val="17375E"/>
                </a:solidFill>
                <a:latin typeface="Source Sans Pro"/>
                <a:cs typeface="Source Sans Pro"/>
              </a:rPr>
              <a:t> </a:t>
            </a:r>
            <a:r>
              <a:rPr sz="2993">
                <a:solidFill>
                  <a:srgbClr val="17375E"/>
                </a:solidFill>
                <a:latin typeface="Source Sans Pro"/>
                <a:cs typeface="Source Sans Pro"/>
              </a:rPr>
              <a:t>tailored</a:t>
            </a:r>
            <a:r>
              <a:rPr sz="2993" spc="-35">
                <a:solidFill>
                  <a:srgbClr val="17375E"/>
                </a:solidFill>
                <a:latin typeface="Source Sans Pro"/>
                <a:cs typeface="Source Sans Pro"/>
              </a:rPr>
              <a:t> </a:t>
            </a:r>
            <a:r>
              <a:rPr sz="2993">
                <a:solidFill>
                  <a:srgbClr val="17375E"/>
                </a:solidFill>
                <a:latin typeface="Source Sans Pro"/>
                <a:cs typeface="Source Sans Pro"/>
              </a:rPr>
              <a:t>support</a:t>
            </a:r>
            <a:r>
              <a:rPr sz="2993" spc="-15">
                <a:solidFill>
                  <a:srgbClr val="17375E"/>
                </a:solidFill>
                <a:latin typeface="Source Sans Pro"/>
                <a:cs typeface="Source Sans Pro"/>
              </a:rPr>
              <a:t> </a:t>
            </a:r>
            <a:r>
              <a:rPr sz="2993">
                <a:solidFill>
                  <a:srgbClr val="17375E"/>
                </a:solidFill>
                <a:latin typeface="Source Sans Pro"/>
                <a:cs typeface="Source Sans Pro"/>
              </a:rPr>
              <a:t>to</a:t>
            </a:r>
            <a:r>
              <a:rPr sz="2993" spc="-5">
                <a:solidFill>
                  <a:srgbClr val="17375E"/>
                </a:solidFill>
                <a:latin typeface="Source Sans Pro"/>
                <a:cs typeface="Source Sans Pro"/>
              </a:rPr>
              <a:t> </a:t>
            </a:r>
            <a:r>
              <a:rPr sz="2993">
                <a:solidFill>
                  <a:srgbClr val="17375E"/>
                </a:solidFill>
                <a:latin typeface="Source Sans Pro"/>
                <a:cs typeface="Source Sans Pro"/>
              </a:rPr>
              <a:t>apprentices</a:t>
            </a:r>
            <a:r>
              <a:rPr sz="2993" spc="-40">
                <a:solidFill>
                  <a:srgbClr val="17375E"/>
                </a:solidFill>
                <a:latin typeface="Source Sans Pro"/>
                <a:cs typeface="Source Sans Pro"/>
              </a:rPr>
              <a:t> </a:t>
            </a:r>
            <a:r>
              <a:rPr sz="2993" spc="-25">
                <a:solidFill>
                  <a:srgbClr val="17375E"/>
                </a:solidFill>
                <a:latin typeface="Source Sans Pro"/>
                <a:cs typeface="Source Sans Pro"/>
              </a:rPr>
              <a:t>and </a:t>
            </a:r>
            <a:r>
              <a:rPr sz="2993">
                <a:solidFill>
                  <a:srgbClr val="17375E"/>
                </a:solidFill>
                <a:latin typeface="Source Sans Pro"/>
                <a:cs typeface="Source Sans Pro"/>
              </a:rPr>
              <a:t>their</a:t>
            </a:r>
            <a:r>
              <a:rPr sz="2993" spc="-65">
                <a:solidFill>
                  <a:srgbClr val="17375E"/>
                </a:solidFill>
                <a:latin typeface="Source Sans Pro"/>
                <a:cs typeface="Source Sans Pro"/>
              </a:rPr>
              <a:t> </a:t>
            </a:r>
            <a:r>
              <a:rPr sz="2993">
                <a:solidFill>
                  <a:srgbClr val="17375E"/>
                </a:solidFill>
                <a:latin typeface="Source Sans Pro"/>
                <a:cs typeface="Source Sans Pro"/>
              </a:rPr>
              <a:t>employers</a:t>
            </a:r>
            <a:r>
              <a:rPr sz="2993" spc="-70">
                <a:solidFill>
                  <a:srgbClr val="17375E"/>
                </a:solidFill>
                <a:latin typeface="Source Sans Pro"/>
                <a:cs typeface="Source Sans Pro"/>
              </a:rPr>
              <a:t> </a:t>
            </a:r>
            <a:r>
              <a:rPr sz="2993">
                <a:solidFill>
                  <a:srgbClr val="17375E"/>
                </a:solidFill>
                <a:latin typeface="Source Sans Pro"/>
                <a:cs typeface="Source Sans Pro"/>
              </a:rPr>
              <a:t>throughout</a:t>
            </a:r>
            <a:r>
              <a:rPr sz="2993" spc="-60">
                <a:solidFill>
                  <a:srgbClr val="17375E"/>
                </a:solidFill>
                <a:latin typeface="Source Sans Pro"/>
                <a:cs typeface="Source Sans Pro"/>
              </a:rPr>
              <a:t> </a:t>
            </a:r>
            <a:r>
              <a:rPr sz="2993" spc="-25">
                <a:solidFill>
                  <a:srgbClr val="17375E"/>
                </a:solidFill>
                <a:latin typeface="Source Sans Pro"/>
                <a:cs typeface="Source Sans Pro"/>
              </a:rPr>
              <a:t>the </a:t>
            </a:r>
            <a:r>
              <a:rPr sz="2993">
                <a:solidFill>
                  <a:srgbClr val="17375E"/>
                </a:solidFill>
                <a:latin typeface="Source Sans Pro"/>
                <a:cs typeface="Source Sans Pro"/>
              </a:rPr>
              <a:t>apprenticeship</a:t>
            </a:r>
            <a:r>
              <a:rPr sz="2993" spc="-40">
                <a:solidFill>
                  <a:srgbClr val="17375E"/>
                </a:solidFill>
                <a:latin typeface="Source Sans Pro"/>
                <a:cs typeface="Source Sans Pro"/>
              </a:rPr>
              <a:t> </a:t>
            </a:r>
            <a:r>
              <a:rPr sz="2993" spc="-10">
                <a:solidFill>
                  <a:srgbClr val="17375E"/>
                </a:solidFill>
                <a:latin typeface="Source Sans Pro"/>
                <a:cs typeface="Source Sans Pro"/>
              </a:rPr>
              <a:t>journey—</a:t>
            </a:r>
            <a:r>
              <a:rPr sz="2993">
                <a:solidFill>
                  <a:srgbClr val="17375E"/>
                </a:solidFill>
                <a:latin typeface="Source Sans Pro"/>
                <a:cs typeface="Source Sans Pro"/>
              </a:rPr>
              <a:t>from</a:t>
            </a:r>
            <a:r>
              <a:rPr sz="2993" spc="-45">
                <a:solidFill>
                  <a:srgbClr val="17375E"/>
                </a:solidFill>
                <a:latin typeface="Source Sans Pro"/>
                <a:cs typeface="Source Sans Pro"/>
              </a:rPr>
              <a:t> </a:t>
            </a:r>
            <a:r>
              <a:rPr sz="2993">
                <a:solidFill>
                  <a:srgbClr val="17375E"/>
                </a:solidFill>
                <a:latin typeface="Source Sans Pro"/>
                <a:cs typeface="Source Sans Pro"/>
              </a:rPr>
              <a:t>induction</a:t>
            </a:r>
            <a:r>
              <a:rPr sz="2993" spc="-50">
                <a:solidFill>
                  <a:srgbClr val="17375E"/>
                </a:solidFill>
                <a:latin typeface="Source Sans Pro"/>
                <a:cs typeface="Source Sans Pro"/>
              </a:rPr>
              <a:t> </a:t>
            </a:r>
            <a:r>
              <a:rPr sz="2993" spc="-25">
                <a:solidFill>
                  <a:srgbClr val="17375E"/>
                </a:solidFill>
                <a:latin typeface="Source Sans Pro"/>
                <a:cs typeface="Source Sans Pro"/>
              </a:rPr>
              <a:t>to </a:t>
            </a:r>
            <a:r>
              <a:rPr sz="2993">
                <a:solidFill>
                  <a:srgbClr val="17375E"/>
                </a:solidFill>
                <a:latin typeface="Source Sans Pro"/>
                <a:cs typeface="Source Sans Pro"/>
              </a:rPr>
              <a:t>qualification</a:t>
            </a:r>
            <a:r>
              <a:rPr sz="2993" spc="-30">
                <a:solidFill>
                  <a:srgbClr val="17375E"/>
                </a:solidFill>
                <a:latin typeface="Source Sans Pro"/>
                <a:cs typeface="Source Sans Pro"/>
              </a:rPr>
              <a:t> </a:t>
            </a:r>
            <a:r>
              <a:rPr sz="2993" spc="-10">
                <a:solidFill>
                  <a:srgbClr val="17375E"/>
                </a:solidFill>
                <a:latin typeface="Source Sans Pro"/>
                <a:cs typeface="Source Sans Pro"/>
              </a:rPr>
              <a:t>completion.</a:t>
            </a:r>
            <a:endParaRPr sz="2993">
              <a:latin typeface="Source Sans Pro"/>
              <a:cs typeface="Source Sans Pro"/>
            </a:endParaRPr>
          </a:p>
          <a:p>
            <a:pPr marL="354709" marR="58907" indent="-342041">
              <a:lnSpc>
                <a:spcPts val="2873"/>
              </a:lnSpc>
              <a:spcBef>
                <a:spcPts val="693"/>
              </a:spcBef>
              <a:buFont typeface="Arial"/>
              <a:buChar char="•"/>
              <a:tabLst>
                <a:tab pos="354709" algn="l"/>
              </a:tabLst>
            </a:pPr>
            <a:r>
              <a:rPr sz="2993">
                <a:solidFill>
                  <a:srgbClr val="17375E"/>
                </a:solidFill>
                <a:latin typeface="Source Sans Pro"/>
                <a:cs typeface="Source Sans Pro"/>
              </a:rPr>
              <a:t>Describe</a:t>
            </a:r>
            <a:r>
              <a:rPr sz="2993" spc="-20">
                <a:solidFill>
                  <a:srgbClr val="17375E"/>
                </a:solidFill>
                <a:latin typeface="Source Sans Pro"/>
                <a:cs typeface="Source Sans Pro"/>
              </a:rPr>
              <a:t> </a:t>
            </a:r>
            <a:r>
              <a:rPr sz="2993">
                <a:solidFill>
                  <a:srgbClr val="17375E"/>
                </a:solidFill>
                <a:latin typeface="Source Sans Pro"/>
                <a:cs typeface="Source Sans Pro"/>
              </a:rPr>
              <a:t>how</a:t>
            </a:r>
            <a:r>
              <a:rPr sz="2993" spc="-10">
                <a:solidFill>
                  <a:srgbClr val="17375E"/>
                </a:solidFill>
                <a:latin typeface="Source Sans Pro"/>
                <a:cs typeface="Source Sans Pro"/>
              </a:rPr>
              <a:t> </a:t>
            </a:r>
            <a:r>
              <a:rPr sz="2993">
                <a:solidFill>
                  <a:srgbClr val="17375E"/>
                </a:solidFill>
                <a:latin typeface="Source Sans Pro"/>
                <a:cs typeface="Source Sans Pro"/>
              </a:rPr>
              <a:t>apprentices</a:t>
            </a:r>
            <a:r>
              <a:rPr sz="2993" spc="-30">
                <a:solidFill>
                  <a:srgbClr val="17375E"/>
                </a:solidFill>
                <a:latin typeface="Source Sans Pro"/>
                <a:cs typeface="Source Sans Pro"/>
              </a:rPr>
              <a:t> </a:t>
            </a:r>
            <a:r>
              <a:rPr sz="2993">
                <a:solidFill>
                  <a:srgbClr val="17375E"/>
                </a:solidFill>
                <a:latin typeface="Source Sans Pro"/>
                <a:cs typeface="Source Sans Pro"/>
              </a:rPr>
              <a:t>and</a:t>
            </a:r>
            <a:r>
              <a:rPr sz="2993" spc="-5">
                <a:solidFill>
                  <a:srgbClr val="17375E"/>
                </a:solidFill>
                <a:latin typeface="Source Sans Pro"/>
                <a:cs typeface="Source Sans Pro"/>
              </a:rPr>
              <a:t> </a:t>
            </a:r>
            <a:r>
              <a:rPr sz="2993" spc="-10">
                <a:solidFill>
                  <a:srgbClr val="17375E"/>
                </a:solidFill>
                <a:latin typeface="Source Sans Pro"/>
                <a:cs typeface="Source Sans Pro"/>
              </a:rPr>
              <a:t>employers </a:t>
            </a:r>
            <a:r>
              <a:rPr sz="2993">
                <a:solidFill>
                  <a:srgbClr val="17375E"/>
                </a:solidFill>
                <a:latin typeface="Source Sans Pro"/>
                <a:cs typeface="Source Sans Pro"/>
              </a:rPr>
              <a:t>contribute</a:t>
            </a:r>
            <a:r>
              <a:rPr sz="2993" spc="-75">
                <a:solidFill>
                  <a:srgbClr val="17375E"/>
                </a:solidFill>
                <a:latin typeface="Source Sans Pro"/>
                <a:cs typeface="Source Sans Pro"/>
              </a:rPr>
              <a:t> </a:t>
            </a:r>
            <a:r>
              <a:rPr sz="2993">
                <a:solidFill>
                  <a:srgbClr val="17375E"/>
                </a:solidFill>
                <a:latin typeface="Source Sans Pro"/>
                <a:cs typeface="Source Sans Pro"/>
              </a:rPr>
              <a:t>to</a:t>
            </a:r>
            <a:r>
              <a:rPr sz="2993" spc="-45">
                <a:solidFill>
                  <a:srgbClr val="17375E"/>
                </a:solidFill>
                <a:latin typeface="Source Sans Pro"/>
                <a:cs typeface="Source Sans Pro"/>
              </a:rPr>
              <a:t> </a:t>
            </a:r>
            <a:r>
              <a:rPr sz="2993">
                <a:solidFill>
                  <a:srgbClr val="17375E"/>
                </a:solidFill>
                <a:latin typeface="Source Sans Pro"/>
                <a:cs typeface="Source Sans Pro"/>
              </a:rPr>
              <a:t>the</a:t>
            </a:r>
            <a:r>
              <a:rPr sz="2993" spc="-45">
                <a:solidFill>
                  <a:srgbClr val="17375E"/>
                </a:solidFill>
                <a:latin typeface="Source Sans Pro"/>
                <a:cs typeface="Source Sans Pro"/>
              </a:rPr>
              <a:t> </a:t>
            </a:r>
            <a:r>
              <a:rPr sz="2993">
                <a:solidFill>
                  <a:srgbClr val="17375E"/>
                </a:solidFill>
                <a:latin typeface="Source Sans Pro"/>
                <a:cs typeface="Source Sans Pro"/>
              </a:rPr>
              <a:t>continuous</a:t>
            </a:r>
            <a:r>
              <a:rPr sz="2993" spc="-55">
                <a:solidFill>
                  <a:srgbClr val="17375E"/>
                </a:solidFill>
                <a:latin typeface="Source Sans Pro"/>
                <a:cs typeface="Source Sans Pro"/>
              </a:rPr>
              <a:t> </a:t>
            </a:r>
            <a:r>
              <a:rPr sz="2993" spc="-10">
                <a:solidFill>
                  <a:srgbClr val="17375E"/>
                </a:solidFill>
                <a:latin typeface="Source Sans Pro"/>
                <a:cs typeface="Source Sans Pro"/>
              </a:rPr>
              <a:t>improvement </a:t>
            </a:r>
            <a:r>
              <a:rPr sz="2993">
                <a:solidFill>
                  <a:srgbClr val="17375E"/>
                </a:solidFill>
                <a:latin typeface="Source Sans Pro"/>
                <a:cs typeface="Source Sans Pro"/>
              </a:rPr>
              <a:t>of</a:t>
            </a:r>
            <a:r>
              <a:rPr sz="2993" spc="-25">
                <a:solidFill>
                  <a:srgbClr val="17375E"/>
                </a:solidFill>
                <a:latin typeface="Source Sans Pro"/>
                <a:cs typeface="Source Sans Pro"/>
              </a:rPr>
              <a:t> </a:t>
            </a:r>
            <a:r>
              <a:rPr sz="2993">
                <a:solidFill>
                  <a:srgbClr val="17375E"/>
                </a:solidFill>
                <a:latin typeface="Source Sans Pro"/>
                <a:cs typeface="Source Sans Pro"/>
              </a:rPr>
              <a:t>the</a:t>
            </a:r>
            <a:r>
              <a:rPr sz="2993" spc="-20">
                <a:solidFill>
                  <a:srgbClr val="17375E"/>
                </a:solidFill>
                <a:latin typeface="Source Sans Pro"/>
                <a:cs typeface="Source Sans Pro"/>
              </a:rPr>
              <a:t> </a:t>
            </a:r>
            <a:r>
              <a:rPr sz="2993" spc="-10">
                <a:solidFill>
                  <a:srgbClr val="17375E"/>
                </a:solidFill>
                <a:latin typeface="Source Sans Pro"/>
                <a:cs typeface="Source Sans Pro"/>
              </a:rPr>
              <a:t>programme.</a:t>
            </a:r>
            <a:endParaRPr sz="2993">
              <a:latin typeface="Source Sans Pro"/>
              <a:cs typeface="Source Sans Pro"/>
            </a:endParaRPr>
          </a:p>
          <a:p>
            <a:pPr marL="354709" marR="5067" indent="-342041">
              <a:lnSpc>
                <a:spcPct val="80000"/>
              </a:lnSpc>
              <a:spcBef>
                <a:spcPts val="743"/>
              </a:spcBef>
              <a:buFont typeface="Arial"/>
              <a:buChar char="•"/>
              <a:tabLst>
                <a:tab pos="354709" algn="l"/>
              </a:tabLst>
            </a:pPr>
            <a:r>
              <a:rPr sz="2993">
                <a:solidFill>
                  <a:srgbClr val="17375E"/>
                </a:solidFill>
                <a:latin typeface="Source Sans Pro"/>
                <a:cs typeface="Source Sans Pro"/>
              </a:rPr>
              <a:t>Describe</a:t>
            </a:r>
            <a:r>
              <a:rPr sz="2993" spc="-10">
                <a:solidFill>
                  <a:srgbClr val="17375E"/>
                </a:solidFill>
                <a:latin typeface="Source Sans Pro"/>
                <a:cs typeface="Source Sans Pro"/>
              </a:rPr>
              <a:t> </a:t>
            </a:r>
            <a:r>
              <a:rPr sz="2993">
                <a:solidFill>
                  <a:srgbClr val="17375E"/>
                </a:solidFill>
                <a:latin typeface="Source Sans Pro"/>
                <a:cs typeface="Source Sans Pro"/>
              </a:rPr>
              <a:t>how NES</a:t>
            </a:r>
            <a:r>
              <a:rPr sz="2993" spc="-25">
                <a:solidFill>
                  <a:srgbClr val="17375E"/>
                </a:solidFill>
                <a:latin typeface="Source Sans Pro"/>
                <a:cs typeface="Source Sans Pro"/>
              </a:rPr>
              <a:t> </a:t>
            </a:r>
            <a:r>
              <a:rPr sz="2993">
                <a:solidFill>
                  <a:srgbClr val="17375E"/>
                </a:solidFill>
                <a:latin typeface="Source Sans Pro"/>
                <a:cs typeface="Source Sans Pro"/>
              </a:rPr>
              <a:t>provides</a:t>
            </a:r>
            <a:r>
              <a:rPr sz="2993" spc="-15">
                <a:solidFill>
                  <a:srgbClr val="17375E"/>
                </a:solidFill>
                <a:latin typeface="Source Sans Pro"/>
                <a:cs typeface="Source Sans Pro"/>
              </a:rPr>
              <a:t> </a:t>
            </a:r>
            <a:r>
              <a:rPr sz="2993" spc="-10">
                <a:solidFill>
                  <a:srgbClr val="17375E"/>
                </a:solidFill>
                <a:latin typeface="Source Sans Pro"/>
                <a:cs typeface="Source Sans Pro"/>
              </a:rPr>
              <a:t>structured </a:t>
            </a:r>
            <a:r>
              <a:rPr sz="2993">
                <a:solidFill>
                  <a:srgbClr val="17375E"/>
                </a:solidFill>
                <a:latin typeface="Source Sans Pro"/>
                <a:cs typeface="Source Sans Pro"/>
              </a:rPr>
              <a:t>learning</a:t>
            </a:r>
            <a:r>
              <a:rPr sz="2993" spc="-55">
                <a:solidFill>
                  <a:srgbClr val="17375E"/>
                </a:solidFill>
                <a:latin typeface="Source Sans Pro"/>
                <a:cs typeface="Source Sans Pro"/>
              </a:rPr>
              <a:t> </a:t>
            </a:r>
            <a:r>
              <a:rPr sz="2993">
                <a:solidFill>
                  <a:srgbClr val="17375E"/>
                </a:solidFill>
                <a:latin typeface="Source Sans Pro"/>
                <a:cs typeface="Source Sans Pro"/>
              </a:rPr>
              <a:t>pathways</a:t>
            </a:r>
            <a:r>
              <a:rPr sz="2993" spc="-10">
                <a:solidFill>
                  <a:srgbClr val="17375E"/>
                </a:solidFill>
                <a:latin typeface="Source Sans Pro"/>
                <a:cs typeface="Source Sans Pro"/>
              </a:rPr>
              <a:t> </a:t>
            </a:r>
            <a:r>
              <a:rPr sz="2993">
                <a:solidFill>
                  <a:srgbClr val="17375E"/>
                </a:solidFill>
                <a:latin typeface="Source Sans Pro"/>
                <a:cs typeface="Source Sans Pro"/>
              </a:rPr>
              <a:t>and</a:t>
            </a:r>
            <a:r>
              <a:rPr sz="2993" spc="-30">
                <a:solidFill>
                  <a:srgbClr val="17375E"/>
                </a:solidFill>
                <a:latin typeface="Source Sans Pro"/>
                <a:cs typeface="Source Sans Pro"/>
              </a:rPr>
              <a:t> </a:t>
            </a:r>
            <a:r>
              <a:rPr sz="2993" spc="-10">
                <a:solidFill>
                  <a:srgbClr val="17375E"/>
                </a:solidFill>
                <a:latin typeface="Source Sans Pro"/>
                <a:cs typeface="Source Sans Pro"/>
              </a:rPr>
              <a:t>progression </a:t>
            </a:r>
            <a:r>
              <a:rPr sz="2993">
                <a:solidFill>
                  <a:srgbClr val="17375E"/>
                </a:solidFill>
                <a:latin typeface="Source Sans Pro"/>
                <a:cs typeface="Source Sans Pro"/>
              </a:rPr>
              <a:t>opportunities</a:t>
            </a:r>
            <a:r>
              <a:rPr sz="2993" spc="-60">
                <a:solidFill>
                  <a:srgbClr val="17375E"/>
                </a:solidFill>
                <a:latin typeface="Source Sans Pro"/>
                <a:cs typeface="Source Sans Pro"/>
              </a:rPr>
              <a:t> </a:t>
            </a:r>
            <a:r>
              <a:rPr sz="2993">
                <a:solidFill>
                  <a:srgbClr val="17375E"/>
                </a:solidFill>
                <a:latin typeface="Source Sans Pro"/>
                <a:cs typeface="Source Sans Pro"/>
              </a:rPr>
              <a:t>for</a:t>
            </a:r>
            <a:r>
              <a:rPr sz="2993" spc="-25">
                <a:solidFill>
                  <a:srgbClr val="17375E"/>
                </a:solidFill>
                <a:latin typeface="Source Sans Pro"/>
                <a:cs typeface="Source Sans Pro"/>
              </a:rPr>
              <a:t> </a:t>
            </a:r>
            <a:r>
              <a:rPr sz="2993">
                <a:solidFill>
                  <a:srgbClr val="17375E"/>
                </a:solidFill>
                <a:latin typeface="Source Sans Pro"/>
                <a:cs typeface="Source Sans Pro"/>
              </a:rPr>
              <a:t>dental</a:t>
            </a:r>
            <a:r>
              <a:rPr sz="2993" spc="-40">
                <a:solidFill>
                  <a:srgbClr val="17375E"/>
                </a:solidFill>
                <a:latin typeface="Source Sans Pro"/>
                <a:cs typeface="Source Sans Pro"/>
              </a:rPr>
              <a:t> </a:t>
            </a:r>
            <a:r>
              <a:rPr sz="2993">
                <a:solidFill>
                  <a:srgbClr val="17375E"/>
                </a:solidFill>
                <a:latin typeface="Source Sans Pro"/>
                <a:cs typeface="Source Sans Pro"/>
              </a:rPr>
              <a:t>care</a:t>
            </a:r>
            <a:r>
              <a:rPr sz="2993" spc="-20">
                <a:solidFill>
                  <a:srgbClr val="17375E"/>
                </a:solidFill>
                <a:latin typeface="Source Sans Pro"/>
                <a:cs typeface="Source Sans Pro"/>
              </a:rPr>
              <a:t> </a:t>
            </a:r>
            <a:r>
              <a:rPr sz="2993" spc="-10">
                <a:solidFill>
                  <a:srgbClr val="17375E"/>
                </a:solidFill>
                <a:latin typeface="Source Sans Pro"/>
                <a:cs typeface="Source Sans Pro"/>
              </a:rPr>
              <a:t>professionals.</a:t>
            </a:r>
            <a:endParaRPr sz="2993">
              <a:latin typeface="Source Sans Pro"/>
              <a:cs typeface="Source Sans Pro"/>
            </a:endParaRPr>
          </a:p>
        </p:txBody>
      </p:sp>
      <p:sp>
        <p:nvSpPr>
          <p:cNvPr id="4" name="object 4"/>
          <p:cNvSpPr txBox="1">
            <a:spLocks noGrp="1"/>
          </p:cNvSpPr>
          <p:nvPr>
            <p:ph type="title"/>
          </p:nvPr>
        </p:nvSpPr>
        <p:spPr>
          <a:xfrm>
            <a:off x="0" y="300659"/>
            <a:ext cx="10598645" cy="1142149"/>
          </a:xfrm>
          <a:prstGeom prst="rect">
            <a:avLst/>
          </a:prstGeom>
        </p:spPr>
        <p:txBody>
          <a:bodyPr vert="horz" wrap="square" lIns="0" tIns="639848" rIns="0" bIns="0" rtlCol="0" anchor="t">
            <a:spAutoFit/>
          </a:bodyPr>
          <a:lstStyle/>
          <a:p>
            <a:pPr marL="625174">
              <a:spcBef>
                <a:spcPts val="100"/>
              </a:spcBef>
            </a:pPr>
            <a:r>
              <a:rPr sz="3591"/>
              <a:t>Learning</a:t>
            </a:r>
            <a:r>
              <a:rPr sz="3591" spc="-120"/>
              <a:t> </a:t>
            </a:r>
            <a:r>
              <a:rPr sz="3591" spc="-10"/>
              <a:t>Outcomes</a:t>
            </a:r>
            <a:endParaRPr sz="3591"/>
          </a:p>
        </p:txBody>
      </p:sp>
      <p:sp>
        <p:nvSpPr>
          <p:cNvPr id="5" name="Footer Placeholder 1">
            <a:extLst>
              <a:ext uri="{FF2B5EF4-FFF2-40B4-BE49-F238E27FC236}">
                <a16:creationId xmlns:a16="http://schemas.microsoft.com/office/drawing/2014/main" id="{A82F9183-14B4-8495-BF56-5F93CEA6924C}"/>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535612" y="4500795"/>
            <a:ext cx="9120776" cy="2047741"/>
            <a:chOff x="0" y="4805489"/>
            <a:chExt cx="9144000" cy="2052955"/>
          </a:xfrm>
        </p:grpSpPr>
        <p:sp>
          <p:nvSpPr>
            <p:cNvPr id="4" name="object 4"/>
            <p:cNvSpPr/>
            <p:nvPr/>
          </p:nvSpPr>
          <p:spPr>
            <a:xfrm>
              <a:off x="0" y="6602564"/>
              <a:ext cx="9144000" cy="255904"/>
            </a:xfrm>
            <a:custGeom>
              <a:avLst/>
              <a:gdLst/>
              <a:ahLst/>
              <a:cxnLst/>
              <a:rect l="l" t="t" r="r" b="b"/>
              <a:pathLst>
                <a:path w="9144000" h="255904">
                  <a:moveTo>
                    <a:pt x="9144000" y="0"/>
                  </a:moveTo>
                  <a:lnTo>
                    <a:pt x="0" y="0"/>
                  </a:lnTo>
                  <a:lnTo>
                    <a:pt x="0" y="255435"/>
                  </a:lnTo>
                  <a:lnTo>
                    <a:pt x="9144000" y="255435"/>
                  </a:lnTo>
                  <a:lnTo>
                    <a:pt x="9144000" y="0"/>
                  </a:lnTo>
                  <a:close/>
                </a:path>
              </a:pathLst>
            </a:custGeom>
            <a:solidFill>
              <a:srgbClr val="004280"/>
            </a:solidFill>
          </p:spPr>
          <p:txBody>
            <a:bodyPr wrap="square" lIns="0" tIns="0" rIns="0" bIns="0" rtlCol="0"/>
            <a:lstStyle/>
            <a:p>
              <a:endParaRPr sz="1795"/>
            </a:p>
          </p:txBody>
        </p:sp>
        <p:pic>
          <p:nvPicPr>
            <p:cNvPr id="5" name="object 5"/>
            <p:cNvPicPr/>
            <p:nvPr/>
          </p:nvPicPr>
          <p:blipFill>
            <a:blip r:embed="rId3" cstate="print"/>
            <a:stretch>
              <a:fillRect/>
            </a:stretch>
          </p:blipFill>
          <p:spPr>
            <a:xfrm>
              <a:off x="178574" y="4829238"/>
              <a:ext cx="2609469" cy="1741932"/>
            </a:xfrm>
            <a:prstGeom prst="rect">
              <a:avLst/>
            </a:prstGeom>
          </p:spPr>
        </p:pic>
        <p:pic>
          <p:nvPicPr>
            <p:cNvPr id="6" name="object 6"/>
            <p:cNvPicPr/>
            <p:nvPr/>
          </p:nvPicPr>
          <p:blipFill>
            <a:blip r:embed="rId4" cstate="print"/>
            <a:stretch>
              <a:fillRect/>
            </a:stretch>
          </p:blipFill>
          <p:spPr>
            <a:xfrm>
              <a:off x="3192017" y="4829238"/>
              <a:ext cx="2609469" cy="1741932"/>
            </a:xfrm>
            <a:prstGeom prst="rect">
              <a:avLst/>
            </a:prstGeom>
          </p:spPr>
        </p:pic>
        <p:pic>
          <p:nvPicPr>
            <p:cNvPr id="7" name="object 7"/>
            <p:cNvPicPr/>
            <p:nvPr/>
          </p:nvPicPr>
          <p:blipFill>
            <a:blip r:embed="rId5" cstate="print"/>
            <a:stretch>
              <a:fillRect/>
            </a:stretch>
          </p:blipFill>
          <p:spPr>
            <a:xfrm>
              <a:off x="6192265" y="4805489"/>
              <a:ext cx="2655569" cy="1765681"/>
            </a:xfrm>
            <a:prstGeom prst="rect">
              <a:avLst/>
            </a:prstGeom>
          </p:spPr>
        </p:pic>
      </p:grpSp>
      <p:sp>
        <p:nvSpPr>
          <p:cNvPr id="9" name="object 9"/>
          <p:cNvSpPr txBox="1"/>
          <p:nvPr/>
        </p:nvSpPr>
        <p:spPr>
          <a:xfrm>
            <a:off x="456778" y="702794"/>
            <a:ext cx="5232412" cy="482007"/>
          </a:xfrm>
          <a:prstGeom prst="rect">
            <a:avLst/>
          </a:prstGeom>
        </p:spPr>
        <p:txBody>
          <a:bodyPr vert="horz" wrap="square" lIns="0" tIns="12668" rIns="0" bIns="0" rtlCol="0">
            <a:spAutoFit/>
          </a:bodyPr>
          <a:lstStyle/>
          <a:p>
            <a:pPr marL="12668">
              <a:spcBef>
                <a:spcPts val="100"/>
              </a:spcBef>
            </a:pPr>
            <a:r>
              <a:rPr sz="2993">
                <a:solidFill>
                  <a:srgbClr val="17365E"/>
                </a:solidFill>
                <a:latin typeface="Source Sans Pro"/>
                <a:cs typeface="Source Sans Pro"/>
              </a:rPr>
              <a:t>Dental</a:t>
            </a:r>
            <a:r>
              <a:rPr sz="2993" spc="-15">
                <a:solidFill>
                  <a:srgbClr val="17365E"/>
                </a:solidFill>
                <a:latin typeface="Source Sans Pro"/>
                <a:cs typeface="Source Sans Pro"/>
              </a:rPr>
              <a:t> </a:t>
            </a:r>
            <a:r>
              <a:rPr sz="2993">
                <a:solidFill>
                  <a:srgbClr val="17365E"/>
                </a:solidFill>
                <a:latin typeface="Source Sans Pro"/>
                <a:cs typeface="Source Sans Pro"/>
              </a:rPr>
              <a:t>Nursing: Career</a:t>
            </a:r>
            <a:r>
              <a:rPr sz="2993" spc="-15">
                <a:solidFill>
                  <a:srgbClr val="17365E"/>
                </a:solidFill>
                <a:latin typeface="Source Sans Pro"/>
                <a:cs typeface="Source Sans Pro"/>
              </a:rPr>
              <a:t> </a:t>
            </a:r>
            <a:r>
              <a:rPr sz="2993" spc="-10">
                <a:solidFill>
                  <a:srgbClr val="17365E"/>
                </a:solidFill>
                <a:latin typeface="Source Sans Pro"/>
                <a:cs typeface="Source Sans Pro"/>
              </a:rPr>
              <a:t>Pathways</a:t>
            </a:r>
            <a:endParaRPr sz="2993">
              <a:latin typeface="Source Sans Pro"/>
              <a:cs typeface="Source Sans Pro"/>
            </a:endParaRPr>
          </a:p>
        </p:txBody>
      </p:sp>
      <p:grpSp>
        <p:nvGrpSpPr>
          <p:cNvPr id="10" name="object 10"/>
          <p:cNvGrpSpPr/>
          <p:nvPr/>
        </p:nvGrpSpPr>
        <p:grpSpPr>
          <a:xfrm>
            <a:off x="1574964" y="2392803"/>
            <a:ext cx="2084477" cy="1262974"/>
            <a:chOff x="39437" y="2692145"/>
            <a:chExt cx="2089785" cy="1266190"/>
          </a:xfrm>
        </p:grpSpPr>
        <p:sp>
          <p:nvSpPr>
            <p:cNvPr id="11" name="object 11"/>
            <p:cNvSpPr/>
            <p:nvPr/>
          </p:nvSpPr>
          <p:spPr>
            <a:xfrm>
              <a:off x="52133" y="2705099"/>
              <a:ext cx="2064385" cy="1239520"/>
            </a:xfrm>
            <a:custGeom>
              <a:avLst/>
              <a:gdLst/>
              <a:ahLst/>
              <a:cxnLst/>
              <a:rect l="l" t="t" r="r" b="b"/>
              <a:pathLst>
                <a:path w="2064385" h="1239520">
                  <a:moveTo>
                    <a:pt x="2063940" y="0"/>
                  </a:moveTo>
                  <a:lnTo>
                    <a:pt x="0" y="0"/>
                  </a:lnTo>
                  <a:lnTo>
                    <a:pt x="0" y="199390"/>
                  </a:lnTo>
                  <a:lnTo>
                    <a:pt x="0" y="1239520"/>
                  </a:lnTo>
                  <a:lnTo>
                    <a:pt x="199948" y="1239520"/>
                  </a:lnTo>
                  <a:lnTo>
                    <a:pt x="199948" y="199390"/>
                  </a:lnTo>
                  <a:lnTo>
                    <a:pt x="2063940" y="199390"/>
                  </a:lnTo>
                  <a:lnTo>
                    <a:pt x="2063940" y="0"/>
                  </a:lnTo>
                  <a:close/>
                </a:path>
              </a:pathLst>
            </a:custGeom>
            <a:solidFill>
              <a:srgbClr val="4F81BC"/>
            </a:solidFill>
          </p:spPr>
          <p:txBody>
            <a:bodyPr wrap="square" lIns="0" tIns="0" rIns="0" bIns="0" rtlCol="0"/>
            <a:lstStyle/>
            <a:p>
              <a:endParaRPr sz="1795"/>
            </a:p>
          </p:txBody>
        </p:sp>
        <p:sp>
          <p:nvSpPr>
            <p:cNvPr id="12" name="object 12"/>
            <p:cNvSpPr/>
            <p:nvPr/>
          </p:nvSpPr>
          <p:spPr>
            <a:xfrm>
              <a:off x="52137" y="2704845"/>
              <a:ext cx="2064385" cy="1240790"/>
            </a:xfrm>
            <a:custGeom>
              <a:avLst/>
              <a:gdLst/>
              <a:ahLst/>
              <a:cxnLst/>
              <a:rect l="l" t="t" r="r" b="b"/>
              <a:pathLst>
                <a:path w="2064385" h="1240789">
                  <a:moveTo>
                    <a:pt x="2063936" y="0"/>
                  </a:moveTo>
                  <a:lnTo>
                    <a:pt x="2063936" y="199770"/>
                  </a:lnTo>
                  <a:lnTo>
                    <a:pt x="199944" y="199770"/>
                  </a:lnTo>
                  <a:lnTo>
                    <a:pt x="199944" y="1240281"/>
                  </a:lnTo>
                  <a:lnTo>
                    <a:pt x="0" y="1240281"/>
                  </a:lnTo>
                  <a:lnTo>
                    <a:pt x="0" y="0"/>
                  </a:lnTo>
                  <a:lnTo>
                    <a:pt x="2063936" y="0"/>
                  </a:lnTo>
                  <a:close/>
                </a:path>
              </a:pathLst>
            </a:custGeom>
            <a:ln w="25400">
              <a:solidFill>
                <a:srgbClr val="4F81BC"/>
              </a:solidFill>
            </a:ln>
          </p:spPr>
          <p:txBody>
            <a:bodyPr wrap="square" lIns="0" tIns="0" rIns="0" bIns="0" rtlCol="0"/>
            <a:lstStyle/>
            <a:p>
              <a:endParaRPr sz="1795"/>
            </a:p>
          </p:txBody>
        </p:sp>
      </p:grpSp>
      <p:grpSp>
        <p:nvGrpSpPr>
          <p:cNvPr id="13" name="object 13"/>
          <p:cNvGrpSpPr/>
          <p:nvPr/>
        </p:nvGrpSpPr>
        <p:grpSpPr>
          <a:xfrm>
            <a:off x="3287052" y="1830481"/>
            <a:ext cx="376232" cy="376232"/>
            <a:chOff x="1755901" y="2128392"/>
            <a:chExt cx="377190" cy="377190"/>
          </a:xfrm>
        </p:grpSpPr>
        <p:sp>
          <p:nvSpPr>
            <p:cNvPr id="14" name="object 14"/>
            <p:cNvSpPr/>
            <p:nvPr/>
          </p:nvSpPr>
          <p:spPr>
            <a:xfrm>
              <a:off x="1768601" y="2141092"/>
              <a:ext cx="351790" cy="351790"/>
            </a:xfrm>
            <a:custGeom>
              <a:avLst/>
              <a:gdLst/>
              <a:ahLst/>
              <a:cxnLst/>
              <a:rect l="l" t="t" r="r" b="b"/>
              <a:pathLst>
                <a:path w="351789" h="351789">
                  <a:moveTo>
                    <a:pt x="351536" y="0"/>
                  </a:moveTo>
                  <a:lnTo>
                    <a:pt x="0" y="351536"/>
                  </a:lnTo>
                  <a:lnTo>
                    <a:pt x="351536" y="351536"/>
                  </a:lnTo>
                  <a:lnTo>
                    <a:pt x="351536" y="0"/>
                  </a:lnTo>
                  <a:close/>
                </a:path>
              </a:pathLst>
            </a:custGeom>
            <a:solidFill>
              <a:srgbClr val="4F81BC"/>
            </a:solidFill>
          </p:spPr>
          <p:txBody>
            <a:bodyPr wrap="square" lIns="0" tIns="0" rIns="0" bIns="0" rtlCol="0"/>
            <a:lstStyle/>
            <a:p>
              <a:endParaRPr sz="1795"/>
            </a:p>
          </p:txBody>
        </p:sp>
        <p:sp>
          <p:nvSpPr>
            <p:cNvPr id="15" name="object 15"/>
            <p:cNvSpPr/>
            <p:nvPr/>
          </p:nvSpPr>
          <p:spPr>
            <a:xfrm>
              <a:off x="1768601" y="2141092"/>
              <a:ext cx="351790" cy="351790"/>
            </a:xfrm>
            <a:custGeom>
              <a:avLst/>
              <a:gdLst/>
              <a:ahLst/>
              <a:cxnLst/>
              <a:rect l="l" t="t" r="r" b="b"/>
              <a:pathLst>
                <a:path w="351789" h="351789">
                  <a:moveTo>
                    <a:pt x="0" y="351536"/>
                  </a:moveTo>
                  <a:lnTo>
                    <a:pt x="351536" y="0"/>
                  </a:lnTo>
                  <a:lnTo>
                    <a:pt x="351536" y="351536"/>
                  </a:lnTo>
                  <a:lnTo>
                    <a:pt x="0" y="351536"/>
                  </a:lnTo>
                  <a:close/>
                </a:path>
              </a:pathLst>
            </a:custGeom>
            <a:ln w="25400">
              <a:solidFill>
                <a:srgbClr val="4F81BC"/>
              </a:solidFill>
            </a:ln>
          </p:spPr>
          <p:txBody>
            <a:bodyPr wrap="square" lIns="0" tIns="0" rIns="0" bIns="0" rtlCol="0"/>
            <a:lstStyle/>
            <a:p>
              <a:endParaRPr sz="1795"/>
            </a:p>
          </p:txBody>
        </p:sp>
      </p:grpSp>
      <p:grpSp>
        <p:nvGrpSpPr>
          <p:cNvPr id="16" name="object 16"/>
          <p:cNvGrpSpPr/>
          <p:nvPr/>
        </p:nvGrpSpPr>
        <p:grpSpPr>
          <a:xfrm>
            <a:off x="3741842" y="1830989"/>
            <a:ext cx="2084477" cy="1262974"/>
            <a:chOff x="2211832" y="2128901"/>
            <a:chExt cx="2089785" cy="1266190"/>
          </a:xfrm>
        </p:grpSpPr>
        <p:sp>
          <p:nvSpPr>
            <p:cNvPr id="17" name="object 17"/>
            <p:cNvSpPr/>
            <p:nvPr/>
          </p:nvSpPr>
          <p:spPr>
            <a:xfrm>
              <a:off x="2224532" y="2141219"/>
              <a:ext cx="2064385" cy="1240790"/>
            </a:xfrm>
            <a:custGeom>
              <a:avLst/>
              <a:gdLst/>
              <a:ahLst/>
              <a:cxnLst/>
              <a:rect l="l" t="t" r="r" b="b"/>
              <a:pathLst>
                <a:path w="2064385" h="1240789">
                  <a:moveTo>
                    <a:pt x="2063877" y="0"/>
                  </a:moveTo>
                  <a:lnTo>
                    <a:pt x="0" y="0"/>
                  </a:lnTo>
                  <a:lnTo>
                    <a:pt x="0" y="200660"/>
                  </a:lnTo>
                  <a:lnTo>
                    <a:pt x="0" y="1240790"/>
                  </a:lnTo>
                  <a:lnTo>
                    <a:pt x="199898" y="1240790"/>
                  </a:lnTo>
                  <a:lnTo>
                    <a:pt x="199898" y="200660"/>
                  </a:lnTo>
                  <a:lnTo>
                    <a:pt x="2063877" y="200660"/>
                  </a:lnTo>
                  <a:lnTo>
                    <a:pt x="2063877" y="0"/>
                  </a:lnTo>
                  <a:close/>
                </a:path>
              </a:pathLst>
            </a:custGeom>
            <a:solidFill>
              <a:srgbClr val="4F81BC"/>
            </a:solidFill>
          </p:spPr>
          <p:txBody>
            <a:bodyPr wrap="square" lIns="0" tIns="0" rIns="0" bIns="0" rtlCol="0"/>
            <a:lstStyle/>
            <a:p>
              <a:endParaRPr sz="1795"/>
            </a:p>
          </p:txBody>
        </p:sp>
        <p:sp>
          <p:nvSpPr>
            <p:cNvPr id="18" name="object 18"/>
            <p:cNvSpPr/>
            <p:nvPr/>
          </p:nvSpPr>
          <p:spPr>
            <a:xfrm>
              <a:off x="2224532" y="2141601"/>
              <a:ext cx="2064385" cy="1240790"/>
            </a:xfrm>
            <a:custGeom>
              <a:avLst/>
              <a:gdLst/>
              <a:ahLst/>
              <a:cxnLst/>
              <a:rect l="l" t="t" r="r" b="b"/>
              <a:pathLst>
                <a:path w="2064385" h="1240789">
                  <a:moveTo>
                    <a:pt x="2063877" y="0"/>
                  </a:moveTo>
                  <a:lnTo>
                    <a:pt x="2063877" y="199771"/>
                  </a:lnTo>
                  <a:lnTo>
                    <a:pt x="199898" y="199771"/>
                  </a:lnTo>
                  <a:lnTo>
                    <a:pt x="199898" y="1240282"/>
                  </a:lnTo>
                  <a:lnTo>
                    <a:pt x="0" y="1240282"/>
                  </a:lnTo>
                  <a:lnTo>
                    <a:pt x="0" y="0"/>
                  </a:lnTo>
                  <a:lnTo>
                    <a:pt x="2063877" y="0"/>
                  </a:lnTo>
                  <a:close/>
                </a:path>
              </a:pathLst>
            </a:custGeom>
            <a:ln w="25400">
              <a:solidFill>
                <a:srgbClr val="4F81BC"/>
              </a:solidFill>
            </a:ln>
          </p:spPr>
          <p:txBody>
            <a:bodyPr wrap="square" lIns="0" tIns="0" rIns="0" bIns="0" rtlCol="0"/>
            <a:lstStyle/>
            <a:p>
              <a:endParaRPr sz="1795"/>
            </a:p>
          </p:txBody>
        </p:sp>
      </p:grpSp>
      <p:grpSp>
        <p:nvGrpSpPr>
          <p:cNvPr id="19" name="object 19"/>
          <p:cNvGrpSpPr/>
          <p:nvPr/>
        </p:nvGrpSpPr>
        <p:grpSpPr>
          <a:xfrm>
            <a:off x="5562306" y="1267400"/>
            <a:ext cx="376232" cy="376232"/>
            <a:chOff x="4036948" y="1563877"/>
            <a:chExt cx="377190" cy="377190"/>
          </a:xfrm>
        </p:grpSpPr>
        <p:sp>
          <p:nvSpPr>
            <p:cNvPr id="20" name="object 20"/>
            <p:cNvSpPr/>
            <p:nvPr/>
          </p:nvSpPr>
          <p:spPr>
            <a:xfrm>
              <a:off x="4049648" y="1576577"/>
              <a:ext cx="351790" cy="351790"/>
            </a:xfrm>
            <a:custGeom>
              <a:avLst/>
              <a:gdLst/>
              <a:ahLst/>
              <a:cxnLst/>
              <a:rect l="l" t="t" r="r" b="b"/>
              <a:pathLst>
                <a:path w="351789" h="351789">
                  <a:moveTo>
                    <a:pt x="351536" y="0"/>
                  </a:moveTo>
                  <a:lnTo>
                    <a:pt x="0" y="351663"/>
                  </a:lnTo>
                  <a:lnTo>
                    <a:pt x="351536" y="351663"/>
                  </a:lnTo>
                  <a:lnTo>
                    <a:pt x="351536" y="0"/>
                  </a:lnTo>
                  <a:close/>
                </a:path>
              </a:pathLst>
            </a:custGeom>
            <a:solidFill>
              <a:srgbClr val="4F81BC"/>
            </a:solidFill>
          </p:spPr>
          <p:txBody>
            <a:bodyPr wrap="square" lIns="0" tIns="0" rIns="0" bIns="0" rtlCol="0"/>
            <a:lstStyle/>
            <a:p>
              <a:endParaRPr sz="1795"/>
            </a:p>
          </p:txBody>
        </p:sp>
        <p:sp>
          <p:nvSpPr>
            <p:cNvPr id="21" name="object 21"/>
            <p:cNvSpPr/>
            <p:nvPr/>
          </p:nvSpPr>
          <p:spPr>
            <a:xfrm>
              <a:off x="4049648" y="1576577"/>
              <a:ext cx="351790" cy="351790"/>
            </a:xfrm>
            <a:custGeom>
              <a:avLst/>
              <a:gdLst/>
              <a:ahLst/>
              <a:cxnLst/>
              <a:rect l="l" t="t" r="r" b="b"/>
              <a:pathLst>
                <a:path w="351789" h="351789">
                  <a:moveTo>
                    <a:pt x="0" y="351663"/>
                  </a:moveTo>
                  <a:lnTo>
                    <a:pt x="351536" y="0"/>
                  </a:lnTo>
                  <a:lnTo>
                    <a:pt x="351536" y="351663"/>
                  </a:lnTo>
                  <a:lnTo>
                    <a:pt x="0" y="351663"/>
                  </a:lnTo>
                  <a:close/>
                </a:path>
              </a:pathLst>
            </a:custGeom>
            <a:ln w="25400">
              <a:solidFill>
                <a:srgbClr val="4F81BC"/>
              </a:solidFill>
            </a:ln>
          </p:spPr>
          <p:txBody>
            <a:bodyPr wrap="square" lIns="0" tIns="0" rIns="0" bIns="0" rtlCol="0"/>
            <a:lstStyle/>
            <a:p>
              <a:endParaRPr sz="1795"/>
            </a:p>
          </p:txBody>
        </p:sp>
      </p:grpSp>
      <p:grpSp>
        <p:nvGrpSpPr>
          <p:cNvPr id="22" name="object 22"/>
          <p:cNvGrpSpPr/>
          <p:nvPr/>
        </p:nvGrpSpPr>
        <p:grpSpPr>
          <a:xfrm>
            <a:off x="6125530" y="1266767"/>
            <a:ext cx="2084477" cy="1262974"/>
            <a:chOff x="4601590" y="1563242"/>
            <a:chExt cx="2089785" cy="1266190"/>
          </a:xfrm>
        </p:grpSpPr>
        <p:sp>
          <p:nvSpPr>
            <p:cNvPr id="23" name="object 23"/>
            <p:cNvSpPr/>
            <p:nvPr/>
          </p:nvSpPr>
          <p:spPr>
            <a:xfrm>
              <a:off x="4614291" y="1576069"/>
              <a:ext cx="2064385" cy="1240790"/>
            </a:xfrm>
            <a:custGeom>
              <a:avLst/>
              <a:gdLst/>
              <a:ahLst/>
              <a:cxnLst/>
              <a:rect l="l" t="t" r="r" b="b"/>
              <a:pathLst>
                <a:path w="2064384" h="1240789">
                  <a:moveTo>
                    <a:pt x="2063877" y="0"/>
                  </a:moveTo>
                  <a:lnTo>
                    <a:pt x="0" y="0"/>
                  </a:lnTo>
                  <a:lnTo>
                    <a:pt x="0" y="199390"/>
                  </a:lnTo>
                  <a:lnTo>
                    <a:pt x="0" y="1240790"/>
                  </a:lnTo>
                  <a:lnTo>
                    <a:pt x="199898" y="1240790"/>
                  </a:lnTo>
                  <a:lnTo>
                    <a:pt x="199898" y="199390"/>
                  </a:lnTo>
                  <a:lnTo>
                    <a:pt x="2063877" y="199390"/>
                  </a:lnTo>
                  <a:lnTo>
                    <a:pt x="2063877" y="0"/>
                  </a:lnTo>
                  <a:close/>
                </a:path>
              </a:pathLst>
            </a:custGeom>
            <a:solidFill>
              <a:srgbClr val="4F81BC"/>
            </a:solidFill>
          </p:spPr>
          <p:txBody>
            <a:bodyPr wrap="square" lIns="0" tIns="0" rIns="0" bIns="0" rtlCol="0"/>
            <a:lstStyle/>
            <a:p>
              <a:endParaRPr sz="1795"/>
            </a:p>
          </p:txBody>
        </p:sp>
        <p:sp>
          <p:nvSpPr>
            <p:cNvPr id="24" name="object 24"/>
            <p:cNvSpPr/>
            <p:nvPr/>
          </p:nvSpPr>
          <p:spPr>
            <a:xfrm>
              <a:off x="4614290" y="1575942"/>
              <a:ext cx="2064385" cy="1240790"/>
            </a:xfrm>
            <a:custGeom>
              <a:avLst/>
              <a:gdLst/>
              <a:ahLst/>
              <a:cxnLst/>
              <a:rect l="l" t="t" r="r" b="b"/>
              <a:pathLst>
                <a:path w="2064384" h="1240789">
                  <a:moveTo>
                    <a:pt x="2063877" y="0"/>
                  </a:moveTo>
                  <a:lnTo>
                    <a:pt x="2063877" y="199771"/>
                  </a:lnTo>
                  <a:lnTo>
                    <a:pt x="199898" y="199771"/>
                  </a:lnTo>
                  <a:lnTo>
                    <a:pt x="199898" y="1240282"/>
                  </a:lnTo>
                  <a:lnTo>
                    <a:pt x="0" y="1240282"/>
                  </a:lnTo>
                  <a:lnTo>
                    <a:pt x="0" y="0"/>
                  </a:lnTo>
                  <a:lnTo>
                    <a:pt x="2063877" y="0"/>
                  </a:lnTo>
                  <a:close/>
                </a:path>
              </a:pathLst>
            </a:custGeom>
            <a:ln w="25399">
              <a:solidFill>
                <a:srgbClr val="4F81BC"/>
              </a:solidFill>
            </a:ln>
          </p:spPr>
          <p:txBody>
            <a:bodyPr wrap="square" lIns="0" tIns="0" rIns="0" bIns="0" rtlCol="0"/>
            <a:lstStyle/>
            <a:p>
              <a:endParaRPr sz="1795"/>
            </a:p>
          </p:txBody>
        </p:sp>
      </p:grpSp>
      <p:sp>
        <p:nvSpPr>
          <p:cNvPr id="25" name="object 25"/>
          <p:cNvSpPr txBox="1"/>
          <p:nvPr/>
        </p:nvSpPr>
        <p:spPr>
          <a:xfrm>
            <a:off x="4149997" y="2194553"/>
            <a:ext cx="1765250" cy="439571"/>
          </a:xfrm>
          <a:prstGeom prst="rect">
            <a:avLst/>
          </a:prstGeom>
        </p:spPr>
        <p:txBody>
          <a:bodyPr vert="horz" wrap="square" lIns="0" tIns="30403" rIns="0" bIns="0" rtlCol="0">
            <a:spAutoFit/>
          </a:bodyPr>
          <a:lstStyle/>
          <a:p>
            <a:pPr marL="12668" marR="5067">
              <a:lnSpc>
                <a:spcPts val="1576"/>
              </a:lnSpc>
              <a:spcBef>
                <a:spcPts val="239"/>
              </a:spcBef>
            </a:pPr>
            <a:r>
              <a:rPr sz="1397">
                <a:latin typeface="Source Sans Pro"/>
                <a:cs typeface="Source Sans Pro"/>
              </a:rPr>
              <a:t>Modern</a:t>
            </a:r>
            <a:r>
              <a:rPr sz="1397" spc="-15">
                <a:latin typeface="Source Sans Pro"/>
                <a:cs typeface="Source Sans Pro"/>
              </a:rPr>
              <a:t> </a:t>
            </a:r>
            <a:r>
              <a:rPr sz="1397" spc="-10">
                <a:latin typeface="Source Sans Pro"/>
                <a:cs typeface="Source Sans Pro"/>
              </a:rPr>
              <a:t>Apprenticeship </a:t>
            </a:r>
            <a:r>
              <a:rPr sz="1397">
                <a:latin typeface="Source Sans Pro"/>
                <a:cs typeface="Source Sans Pro"/>
              </a:rPr>
              <a:t>in</a:t>
            </a:r>
            <a:r>
              <a:rPr sz="1397" spc="-10">
                <a:latin typeface="Source Sans Pro"/>
                <a:cs typeface="Source Sans Pro"/>
              </a:rPr>
              <a:t> </a:t>
            </a:r>
            <a:r>
              <a:rPr sz="1397">
                <a:latin typeface="Source Sans Pro"/>
                <a:cs typeface="Source Sans Pro"/>
              </a:rPr>
              <a:t>Dental</a:t>
            </a:r>
            <a:r>
              <a:rPr sz="1397" spc="-20">
                <a:latin typeface="Source Sans Pro"/>
                <a:cs typeface="Source Sans Pro"/>
              </a:rPr>
              <a:t> </a:t>
            </a:r>
            <a:r>
              <a:rPr sz="1397" spc="-10">
                <a:latin typeface="Source Sans Pro"/>
                <a:cs typeface="Source Sans Pro"/>
              </a:rPr>
              <a:t>Nursing</a:t>
            </a:r>
            <a:endParaRPr sz="1397">
              <a:latin typeface="Source Sans Pro"/>
              <a:cs typeface="Source Sans Pro"/>
            </a:endParaRPr>
          </a:p>
        </p:txBody>
      </p:sp>
      <p:sp>
        <p:nvSpPr>
          <p:cNvPr id="26" name="object 26"/>
          <p:cNvSpPr txBox="1"/>
          <p:nvPr/>
        </p:nvSpPr>
        <p:spPr>
          <a:xfrm>
            <a:off x="4149980" y="2953097"/>
            <a:ext cx="1198369" cy="439571"/>
          </a:xfrm>
          <a:prstGeom prst="rect">
            <a:avLst/>
          </a:prstGeom>
        </p:spPr>
        <p:txBody>
          <a:bodyPr vert="horz" wrap="square" lIns="0" tIns="30403" rIns="0" bIns="0" rtlCol="0">
            <a:spAutoFit/>
          </a:bodyPr>
          <a:lstStyle/>
          <a:p>
            <a:pPr marL="12668" marR="5067">
              <a:lnSpc>
                <a:spcPts val="1576"/>
              </a:lnSpc>
              <a:spcBef>
                <a:spcPts val="239"/>
              </a:spcBef>
            </a:pPr>
            <a:r>
              <a:rPr sz="1397" spc="-10">
                <a:latin typeface="Source Sans Pro"/>
                <a:cs typeface="Source Sans Pro"/>
              </a:rPr>
              <a:t>Pre-registration Training</a:t>
            </a:r>
            <a:endParaRPr sz="1397">
              <a:latin typeface="Source Sans Pro"/>
              <a:cs typeface="Source Sans Pro"/>
            </a:endParaRPr>
          </a:p>
        </p:txBody>
      </p:sp>
      <p:sp>
        <p:nvSpPr>
          <p:cNvPr id="27" name="object 27"/>
          <p:cNvSpPr txBox="1"/>
          <p:nvPr/>
        </p:nvSpPr>
        <p:spPr>
          <a:xfrm>
            <a:off x="4149980" y="3710375"/>
            <a:ext cx="659989" cy="227688"/>
          </a:xfrm>
          <a:prstGeom prst="rect">
            <a:avLst/>
          </a:prstGeom>
        </p:spPr>
        <p:txBody>
          <a:bodyPr vert="horz" wrap="square" lIns="0" tIns="12668" rIns="0" bIns="0" rtlCol="0">
            <a:spAutoFit/>
          </a:bodyPr>
          <a:lstStyle/>
          <a:p>
            <a:pPr marL="12668">
              <a:spcBef>
                <a:spcPts val="100"/>
              </a:spcBef>
            </a:pPr>
            <a:r>
              <a:rPr sz="1397">
                <a:latin typeface="Source Sans Pro"/>
                <a:cs typeface="Source Sans Pro"/>
              </a:rPr>
              <a:t>(SCQF</a:t>
            </a:r>
            <a:r>
              <a:rPr sz="1397" spc="-10">
                <a:latin typeface="Source Sans Pro"/>
                <a:cs typeface="Source Sans Pro"/>
              </a:rPr>
              <a:t> </a:t>
            </a:r>
            <a:r>
              <a:rPr sz="1397" spc="-25">
                <a:latin typeface="Source Sans Pro"/>
                <a:cs typeface="Source Sans Pro"/>
              </a:rPr>
              <a:t>7)</a:t>
            </a:r>
            <a:endParaRPr sz="1397">
              <a:latin typeface="Source Sans Pro"/>
              <a:cs typeface="Source Sans Pro"/>
            </a:endParaRPr>
          </a:p>
        </p:txBody>
      </p:sp>
      <p:grpSp>
        <p:nvGrpSpPr>
          <p:cNvPr id="28" name="object 28"/>
          <p:cNvGrpSpPr/>
          <p:nvPr/>
        </p:nvGrpSpPr>
        <p:grpSpPr>
          <a:xfrm>
            <a:off x="7837560" y="704446"/>
            <a:ext cx="376232" cy="376232"/>
            <a:chOff x="6317996" y="999489"/>
            <a:chExt cx="377190" cy="377190"/>
          </a:xfrm>
        </p:grpSpPr>
        <p:sp>
          <p:nvSpPr>
            <p:cNvPr id="29" name="object 29"/>
            <p:cNvSpPr/>
            <p:nvPr/>
          </p:nvSpPr>
          <p:spPr>
            <a:xfrm>
              <a:off x="6330696" y="1012189"/>
              <a:ext cx="351790" cy="351790"/>
            </a:xfrm>
            <a:custGeom>
              <a:avLst/>
              <a:gdLst/>
              <a:ahLst/>
              <a:cxnLst/>
              <a:rect l="l" t="t" r="r" b="b"/>
              <a:pathLst>
                <a:path w="351790" h="351790">
                  <a:moveTo>
                    <a:pt x="351535" y="0"/>
                  </a:moveTo>
                  <a:lnTo>
                    <a:pt x="0" y="351536"/>
                  </a:lnTo>
                  <a:lnTo>
                    <a:pt x="351535" y="351536"/>
                  </a:lnTo>
                  <a:lnTo>
                    <a:pt x="351535" y="0"/>
                  </a:lnTo>
                  <a:close/>
                </a:path>
              </a:pathLst>
            </a:custGeom>
            <a:solidFill>
              <a:srgbClr val="4F81BC"/>
            </a:solidFill>
          </p:spPr>
          <p:txBody>
            <a:bodyPr wrap="square" lIns="0" tIns="0" rIns="0" bIns="0" rtlCol="0"/>
            <a:lstStyle/>
            <a:p>
              <a:endParaRPr sz="1795"/>
            </a:p>
          </p:txBody>
        </p:sp>
        <p:sp>
          <p:nvSpPr>
            <p:cNvPr id="30" name="object 30"/>
            <p:cNvSpPr/>
            <p:nvPr/>
          </p:nvSpPr>
          <p:spPr>
            <a:xfrm>
              <a:off x="6330696" y="1012189"/>
              <a:ext cx="351790" cy="351790"/>
            </a:xfrm>
            <a:custGeom>
              <a:avLst/>
              <a:gdLst/>
              <a:ahLst/>
              <a:cxnLst/>
              <a:rect l="l" t="t" r="r" b="b"/>
              <a:pathLst>
                <a:path w="351790" h="351790">
                  <a:moveTo>
                    <a:pt x="0" y="351536"/>
                  </a:moveTo>
                  <a:lnTo>
                    <a:pt x="351535" y="0"/>
                  </a:lnTo>
                  <a:lnTo>
                    <a:pt x="351535" y="351536"/>
                  </a:lnTo>
                  <a:lnTo>
                    <a:pt x="0" y="351536"/>
                  </a:lnTo>
                  <a:close/>
                </a:path>
              </a:pathLst>
            </a:custGeom>
            <a:ln w="25400">
              <a:solidFill>
                <a:srgbClr val="4F81BC"/>
              </a:solidFill>
            </a:ln>
          </p:spPr>
          <p:txBody>
            <a:bodyPr wrap="square" lIns="0" tIns="0" rIns="0" bIns="0" rtlCol="0"/>
            <a:lstStyle/>
            <a:p>
              <a:endParaRPr sz="1795"/>
            </a:p>
          </p:txBody>
        </p:sp>
      </p:grpSp>
      <p:grpSp>
        <p:nvGrpSpPr>
          <p:cNvPr id="31" name="object 31"/>
          <p:cNvGrpSpPr/>
          <p:nvPr/>
        </p:nvGrpSpPr>
        <p:grpSpPr>
          <a:xfrm>
            <a:off x="8400784" y="703686"/>
            <a:ext cx="2084477" cy="1262974"/>
            <a:chOff x="6882638" y="998727"/>
            <a:chExt cx="2089785" cy="1266190"/>
          </a:xfrm>
        </p:grpSpPr>
        <p:sp>
          <p:nvSpPr>
            <p:cNvPr id="32" name="object 32"/>
            <p:cNvSpPr/>
            <p:nvPr/>
          </p:nvSpPr>
          <p:spPr>
            <a:xfrm>
              <a:off x="6895338" y="1010919"/>
              <a:ext cx="2064385" cy="1240790"/>
            </a:xfrm>
            <a:custGeom>
              <a:avLst/>
              <a:gdLst/>
              <a:ahLst/>
              <a:cxnLst/>
              <a:rect l="l" t="t" r="r" b="b"/>
              <a:pathLst>
                <a:path w="2064384" h="1240789">
                  <a:moveTo>
                    <a:pt x="2063877" y="0"/>
                  </a:moveTo>
                  <a:lnTo>
                    <a:pt x="0" y="0"/>
                  </a:lnTo>
                  <a:lnTo>
                    <a:pt x="0" y="200660"/>
                  </a:lnTo>
                  <a:lnTo>
                    <a:pt x="0" y="1240790"/>
                  </a:lnTo>
                  <a:lnTo>
                    <a:pt x="199898" y="1240790"/>
                  </a:lnTo>
                  <a:lnTo>
                    <a:pt x="199898" y="200660"/>
                  </a:lnTo>
                  <a:lnTo>
                    <a:pt x="2063877" y="200660"/>
                  </a:lnTo>
                  <a:lnTo>
                    <a:pt x="2063877" y="0"/>
                  </a:lnTo>
                  <a:close/>
                </a:path>
              </a:pathLst>
            </a:custGeom>
            <a:solidFill>
              <a:srgbClr val="4F81BC"/>
            </a:solidFill>
          </p:spPr>
          <p:txBody>
            <a:bodyPr wrap="square" lIns="0" tIns="0" rIns="0" bIns="0" rtlCol="0"/>
            <a:lstStyle/>
            <a:p>
              <a:endParaRPr sz="1795"/>
            </a:p>
          </p:txBody>
        </p:sp>
        <p:sp>
          <p:nvSpPr>
            <p:cNvPr id="33" name="object 33"/>
            <p:cNvSpPr/>
            <p:nvPr/>
          </p:nvSpPr>
          <p:spPr>
            <a:xfrm>
              <a:off x="6895338" y="1011427"/>
              <a:ext cx="2064385" cy="1240790"/>
            </a:xfrm>
            <a:custGeom>
              <a:avLst/>
              <a:gdLst/>
              <a:ahLst/>
              <a:cxnLst/>
              <a:rect l="l" t="t" r="r" b="b"/>
              <a:pathLst>
                <a:path w="2064384" h="1240789">
                  <a:moveTo>
                    <a:pt x="2063877" y="0"/>
                  </a:moveTo>
                  <a:lnTo>
                    <a:pt x="2063877" y="199898"/>
                  </a:lnTo>
                  <a:lnTo>
                    <a:pt x="199897" y="199898"/>
                  </a:lnTo>
                  <a:lnTo>
                    <a:pt x="199897" y="1240409"/>
                  </a:lnTo>
                  <a:lnTo>
                    <a:pt x="0" y="1240409"/>
                  </a:lnTo>
                  <a:lnTo>
                    <a:pt x="0" y="0"/>
                  </a:lnTo>
                  <a:lnTo>
                    <a:pt x="2063877" y="0"/>
                  </a:lnTo>
                  <a:close/>
                </a:path>
              </a:pathLst>
            </a:custGeom>
            <a:ln w="25399">
              <a:solidFill>
                <a:srgbClr val="4F81BC"/>
              </a:solidFill>
            </a:ln>
          </p:spPr>
          <p:txBody>
            <a:bodyPr wrap="square" lIns="0" tIns="0" rIns="0" bIns="0" rtlCol="0"/>
            <a:lstStyle/>
            <a:p>
              <a:endParaRPr sz="1795"/>
            </a:p>
          </p:txBody>
        </p:sp>
      </p:grpSp>
      <p:sp>
        <p:nvSpPr>
          <p:cNvPr id="34" name="object 34"/>
          <p:cNvSpPr txBox="1"/>
          <p:nvPr/>
        </p:nvSpPr>
        <p:spPr>
          <a:xfrm>
            <a:off x="1909680" y="2743969"/>
            <a:ext cx="1630338" cy="451605"/>
          </a:xfrm>
          <a:prstGeom prst="rect">
            <a:avLst/>
          </a:prstGeom>
        </p:spPr>
        <p:txBody>
          <a:bodyPr vert="horz" wrap="square" lIns="0" tIns="13301" rIns="0" bIns="0" rtlCol="0">
            <a:spAutoFit/>
          </a:bodyPr>
          <a:lstStyle/>
          <a:p>
            <a:pPr marL="12668" marR="5067">
              <a:spcBef>
                <a:spcPts val="105"/>
              </a:spcBef>
            </a:pPr>
            <a:r>
              <a:rPr sz="1397">
                <a:latin typeface="Source Sans Pro"/>
                <a:cs typeface="Source Sans Pro"/>
              </a:rPr>
              <a:t>Employment</a:t>
            </a:r>
            <a:r>
              <a:rPr sz="1397" spc="-25">
                <a:latin typeface="Source Sans Pro"/>
                <a:cs typeface="Source Sans Pro"/>
              </a:rPr>
              <a:t> </a:t>
            </a:r>
            <a:r>
              <a:rPr sz="1397">
                <a:latin typeface="Source Sans Pro"/>
                <a:cs typeface="Source Sans Pro"/>
              </a:rPr>
              <a:t>as</a:t>
            </a:r>
            <a:r>
              <a:rPr sz="1397" spc="-20">
                <a:latin typeface="Source Sans Pro"/>
                <a:cs typeface="Source Sans Pro"/>
              </a:rPr>
              <a:t> </a:t>
            </a:r>
            <a:r>
              <a:rPr sz="1397" spc="-50">
                <a:latin typeface="Source Sans Pro"/>
                <a:cs typeface="Source Sans Pro"/>
              </a:rPr>
              <a:t>a </a:t>
            </a:r>
            <a:r>
              <a:rPr sz="1397">
                <a:latin typeface="Source Sans Pro"/>
                <a:cs typeface="Source Sans Pro"/>
              </a:rPr>
              <a:t>Trainee</a:t>
            </a:r>
            <a:r>
              <a:rPr sz="1397" spc="-15">
                <a:latin typeface="Source Sans Pro"/>
                <a:cs typeface="Source Sans Pro"/>
              </a:rPr>
              <a:t> </a:t>
            </a:r>
            <a:r>
              <a:rPr sz="1397">
                <a:latin typeface="Source Sans Pro"/>
                <a:cs typeface="Source Sans Pro"/>
              </a:rPr>
              <a:t>Dental</a:t>
            </a:r>
            <a:r>
              <a:rPr sz="1397" spc="-10">
                <a:latin typeface="Source Sans Pro"/>
                <a:cs typeface="Source Sans Pro"/>
              </a:rPr>
              <a:t> Nurse.</a:t>
            </a:r>
            <a:endParaRPr sz="1397">
              <a:latin typeface="Source Sans Pro"/>
              <a:cs typeface="Source Sans Pro"/>
            </a:endParaRPr>
          </a:p>
        </p:txBody>
      </p:sp>
      <p:sp>
        <p:nvSpPr>
          <p:cNvPr id="35" name="object 35"/>
          <p:cNvSpPr txBox="1"/>
          <p:nvPr/>
        </p:nvSpPr>
        <p:spPr>
          <a:xfrm>
            <a:off x="1909680" y="3382676"/>
            <a:ext cx="1738648" cy="451605"/>
          </a:xfrm>
          <a:prstGeom prst="rect">
            <a:avLst/>
          </a:prstGeom>
        </p:spPr>
        <p:txBody>
          <a:bodyPr vert="horz" wrap="square" lIns="0" tIns="12668" rIns="0" bIns="0" rtlCol="0">
            <a:spAutoFit/>
          </a:bodyPr>
          <a:lstStyle/>
          <a:p>
            <a:pPr marL="12668" marR="5067">
              <a:spcBef>
                <a:spcPts val="100"/>
              </a:spcBef>
            </a:pPr>
            <a:r>
              <a:rPr sz="1397">
                <a:latin typeface="Source Sans Pro"/>
                <a:cs typeface="Source Sans Pro"/>
              </a:rPr>
              <a:t>Dental</a:t>
            </a:r>
            <a:r>
              <a:rPr sz="1397" spc="-25">
                <a:latin typeface="Source Sans Pro"/>
                <a:cs typeface="Source Sans Pro"/>
              </a:rPr>
              <a:t> </a:t>
            </a:r>
            <a:r>
              <a:rPr sz="1397">
                <a:latin typeface="Source Sans Pro"/>
                <a:cs typeface="Source Sans Pro"/>
              </a:rPr>
              <a:t>Nurse</a:t>
            </a:r>
            <a:r>
              <a:rPr sz="1397" spc="-35">
                <a:latin typeface="Source Sans Pro"/>
                <a:cs typeface="Source Sans Pro"/>
              </a:rPr>
              <a:t> </a:t>
            </a:r>
            <a:r>
              <a:rPr sz="1397" spc="-10">
                <a:latin typeface="Source Sans Pro"/>
                <a:cs typeface="Source Sans Pro"/>
              </a:rPr>
              <a:t>Induction Programme</a:t>
            </a:r>
            <a:endParaRPr sz="1397">
              <a:latin typeface="Source Sans Pro"/>
              <a:cs typeface="Source Sans Pro"/>
            </a:endParaRPr>
          </a:p>
        </p:txBody>
      </p:sp>
      <p:sp>
        <p:nvSpPr>
          <p:cNvPr id="36" name="object 36"/>
          <p:cNvSpPr txBox="1"/>
          <p:nvPr/>
        </p:nvSpPr>
        <p:spPr>
          <a:xfrm>
            <a:off x="6691129" y="1820238"/>
            <a:ext cx="1288310" cy="228328"/>
          </a:xfrm>
          <a:prstGeom prst="rect">
            <a:avLst/>
          </a:prstGeom>
        </p:spPr>
        <p:txBody>
          <a:bodyPr vert="horz" wrap="square" lIns="0" tIns="13301" rIns="0" bIns="0" rtlCol="0">
            <a:spAutoFit/>
          </a:bodyPr>
          <a:lstStyle/>
          <a:p>
            <a:pPr marL="12668">
              <a:spcBef>
                <a:spcPts val="105"/>
              </a:spcBef>
            </a:pPr>
            <a:r>
              <a:rPr sz="1397">
                <a:latin typeface="Source Sans Pro"/>
                <a:cs typeface="Source Sans Pro"/>
              </a:rPr>
              <a:t>GDC</a:t>
            </a:r>
            <a:r>
              <a:rPr sz="1397" spc="-20">
                <a:latin typeface="Source Sans Pro"/>
                <a:cs typeface="Source Sans Pro"/>
              </a:rPr>
              <a:t> </a:t>
            </a:r>
            <a:r>
              <a:rPr sz="1397" spc="-10">
                <a:latin typeface="Source Sans Pro"/>
                <a:cs typeface="Source Sans Pro"/>
              </a:rPr>
              <a:t>Registration</a:t>
            </a:r>
            <a:endParaRPr sz="1397">
              <a:latin typeface="Source Sans Pro"/>
              <a:cs typeface="Source Sans Pro"/>
            </a:endParaRPr>
          </a:p>
        </p:txBody>
      </p:sp>
      <p:sp>
        <p:nvSpPr>
          <p:cNvPr id="37" name="object 37"/>
          <p:cNvSpPr txBox="1"/>
          <p:nvPr/>
        </p:nvSpPr>
        <p:spPr>
          <a:xfrm>
            <a:off x="8772456" y="1238088"/>
            <a:ext cx="1668341" cy="452238"/>
          </a:xfrm>
          <a:prstGeom prst="rect">
            <a:avLst/>
          </a:prstGeom>
        </p:spPr>
        <p:txBody>
          <a:bodyPr vert="horz" wrap="square" lIns="0" tIns="13301" rIns="0" bIns="0" rtlCol="0">
            <a:spAutoFit/>
          </a:bodyPr>
          <a:lstStyle/>
          <a:p>
            <a:pPr marL="12668">
              <a:spcBef>
                <a:spcPts val="105"/>
              </a:spcBef>
            </a:pPr>
            <a:r>
              <a:rPr sz="1397" spc="-10">
                <a:latin typeface="Source Sans Pro"/>
                <a:cs typeface="Source Sans Pro"/>
              </a:rPr>
              <a:t>Post-Registration</a:t>
            </a:r>
            <a:endParaRPr sz="1397">
              <a:latin typeface="Source Sans Pro"/>
              <a:cs typeface="Source Sans Pro"/>
            </a:endParaRPr>
          </a:p>
          <a:p>
            <a:pPr marL="12668"/>
            <a:r>
              <a:rPr sz="1397">
                <a:latin typeface="Source Sans Pro"/>
                <a:cs typeface="Source Sans Pro"/>
              </a:rPr>
              <a:t>Training</a:t>
            </a:r>
            <a:r>
              <a:rPr sz="1397" spc="234">
                <a:latin typeface="Source Sans Pro"/>
                <a:cs typeface="Source Sans Pro"/>
              </a:rPr>
              <a:t> </a:t>
            </a:r>
            <a:r>
              <a:rPr sz="1397" spc="-10">
                <a:latin typeface="Source Sans Pro"/>
                <a:cs typeface="Source Sans Pro"/>
              </a:rPr>
              <a:t>Programmes</a:t>
            </a:r>
            <a:endParaRPr sz="1397">
              <a:latin typeface="Source Sans Pro"/>
              <a:cs typeface="Source Sans Pro"/>
            </a:endParaRPr>
          </a:p>
        </p:txBody>
      </p:sp>
      <p:sp>
        <p:nvSpPr>
          <p:cNvPr id="38" name="object 38"/>
          <p:cNvSpPr txBox="1"/>
          <p:nvPr/>
        </p:nvSpPr>
        <p:spPr>
          <a:xfrm>
            <a:off x="8772456" y="1877116"/>
            <a:ext cx="799968" cy="228328"/>
          </a:xfrm>
          <a:prstGeom prst="rect">
            <a:avLst/>
          </a:prstGeom>
        </p:spPr>
        <p:txBody>
          <a:bodyPr vert="horz" wrap="square" lIns="0" tIns="13301" rIns="0" bIns="0" rtlCol="0">
            <a:spAutoFit/>
          </a:bodyPr>
          <a:lstStyle/>
          <a:p>
            <a:pPr marL="12668">
              <a:spcBef>
                <a:spcPts val="105"/>
              </a:spcBef>
            </a:pPr>
            <a:r>
              <a:rPr sz="1397">
                <a:latin typeface="Source Sans Pro"/>
                <a:cs typeface="Source Sans Pro"/>
              </a:rPr>
              <a:t>(SCQF</a:t>
            </a:r>
            <a:r>
              <a:rPr sz="1397" spc="-25">
                <a:latin typeface="Source Sans Pro"/>
                <a:cs typeface="Source Sans Pro"/>
              </a:rPr>
              <a:t> </a:t>
            </a:r>
            <a:r>
              <a:rPr sz="1397" spc="-20">
                <a:latin typeface="Source Sans Pro"/>
                <a:cs typeface="Source Sans Pro"/>
              </a:rPr>
              <a:t>8-</a:t>
            </a:r>
            <a:r>
              <a:rPr sz="1397" spc="-25">
                <a:latin typeface="Source Sans Pro"/>
                <a:cs typeface="Source Sans Pro"/>
              </a:rPr>
              <a:t>9)</a:t>
            </a:r>
            <a:endParaRPr sz="1397">
              <a:latin typeface="Source Sans Pro"/>
              <a:cs typeface="Source Sans Pro"/>
            </a:endParaRPr>
          </a:p>
        </p:txBody>
      </p:sp>
      <p:sp>
        <p:nvSpPr>
          <p:cNvPr id="39" name="object 39"/>
          <p:cNvSpPr txBox="1"/>
          <p:nvPr/>
        </p:nvSpPr>
        <p:spPr>
          <a:xfrm>
            <a:off x="8772457" y="2302736"/>
            <a:ext cx="1595502" cy="452238"/>
          </a:xfrm>
          <a:prstGeom prst="rect">
            <a:avLst/>
          </a:prstGeom>
        </p:spPr>
        <p:txBody>
          <a:bodyPr vert="horz" wrap="square" lIns="0" tIns="13301" rIns="0" bIns="0" rtlCol="0">
            <a:spAutoFit/>
          </a:bodyPr>
          <a:lstStyle/>
          <a:p>
            <a:pPr marL="298335" indent="-285667">
              <a:spcBef>
                <a:spcPts val="105"/>
              </a:spcBef>
              <a:buFont typeface="Arial"/>
              <a:buChar char="•"/>
              <a:tabLst>
                <a:tab pos="298335" algn="l"/>
              </a:tabLst>
            </a:pPr>
            <a:r>
              <a:rPr sz="1397">
                <a:latin typeface="Source Sans Pro"/>
                <a:cs typeface="Source Sans Pro"/>
              </a:rPr>
              <a:t>Extending</a:t>
            </a:r>
            <a:r>
              <a:rPr sz="1397" spc="-20">
                <a:latin typeface="Source Sans Pro"/>
                <a:cs typeface="Source Sans Pro"/>
              </a:rPr>
              <a:t> </a:t>
            </a:r>
            <a:r>
              <a:rPr sz="1397" spc="-25">
                <a:latin typeface="Source Sans Pro"/>
                <a:cs typeface="Source Sans Pro"/>
              </a:rPr>
              <a:t>DN</a:t>
            </a:r>
            <a:endParaRPr sz="1397">
              <a:latin typeface="Source Sans Pro"/>
              <a:cs typeface="Source Sans Pro"/>
            </a:endParaRPr>
          </a:p>
          <a:p>
            <a:pPr marL="298335"/>
            <a:r>
              <a:rPr sz="1397">
                <a:latin typeface="Source Sans Pro"/>
                <a:cs typeface="Source Sans Pro"/>
              </a:rPr>
              <a:t>Scope</a:t>
            </a:r>
            <a:r>
              <a:rPr sz="1397" spc="-30">
                <a:latin typeface="Source Sans Pro"/>
                <a:cs typeface="Source Sans Pro"/>
              </a:rPr>
              <a:t> </a:t>
            </a:r>
            <a:r>
              <a:rPr sz="1397">
                <a:latin typeface="Source Sans Pro"/>
                <a:cs typeface="Source Sans Pro"/>
              </a:rPr>
              <a:t>of</a:t>
            </a:r>
            <a:r>
              <a:rPr sz="1397" spc="-30">
                <a:latin typeface="Source Sans Pro"/>
                <a:cs typeface="Source Sans Pro"/>
              </a:rPr>
              <a:t> </a:t>
            </a:r>
            <a:r>
              <a:rPr sz="1397" spc="-10">
                <a:latin typeface="Source Sans Pro"/>
                <a:cs typeface="Source Sans Pro"/>
              </a:rPr>
              <a:t>Practice</a:t>
            </a:r>
            <a:endParaRPr sz="1397">
              <a:latin typeface="Source Sans Pro"/>
              <a:cs typeface="Source Sans Pro"/>
            </a:endParaRPr>
          </a:p>
        </p:txBody>
      </p:sp>
      <p:sp>
        <p:nvSpPr>
          <p:cNvPr id="40" name="object 40"/>
          <p:cNvSpPr txBox="1"/>
          <p:nvPr/>
        </p:nvSpPr>
        <p:spPr>
          <a:xfrm>
            <a:off x="8772440" y="2941570"/>
            <a:ext cx="1798185" cy="1303511"/>
          </a:xfrm>
          <a:prstGeom prst="rect">
            <a:avLst/>
          </a:prstGeom>
        </p:spPr>
        <p:txBody>
          <a:bodyPr vert="horz" wrap="square" lIns="0" tIns="13301" rIns="0" bIns="0" rtlCol="0">
            <a:spAutoFit/>
          </a:bodyPr>
          <a:lstStyle/>
          <a:p>
            <a:pPr marL="12668" marR="5067">
              <a:spcBef>
                <a:spcPts val="105"/>
              </a:spcBef>
            </a:pPr>
            <a:r>
              <a:rPr sz="1397" spc="-10">
                <a:latin typeface="Source Sans Pro"/>
                <a:cs typeface="Source Sans Pro"/>
              </a:rPr>
              <a:t>Development</a:t>
            </a:r>
            <a:r>
              <a:rPr sz="1397" spc="5">
                <a:latin typeface="Source Sans Pro"/>
                <a:cs typeface="Source Sans Pro"/>
              </a:rPr>
              <a:t> </a:t>
            </a:r>
            <a:r>
              <a:rPr sz="1397">
                <a:latin typeface="Source Sans Pro"/>
                <a:cs typeface="Source Sans Pro"/>
              </a:rPr>
              <a:t>into</a:t>
            </a:r>
            <a:r>
              <a:rPr sz="1397" spc="20">
                <a:latin typeface="Source Sans Pro"/>
                <a:cs typeface="Source Sans Pro"/>
              </a:rPr>
              <a:t> </a:t>
            </a:r>
            <a:r>
              <a:rPr sz="1397" spc="-20">
                <a:latin typeface="Source Sans Pro"/>
                <a:cs typeface="Source Sans Pro"/>
              </a:rPr>
              <a:t>other </a:t>
            </a:r>
            <a:r>
              <a:rPr sz="1397">
                <a:latin typeface="Source Sans Pro"/>
                <a:cs typeface="Source Sans Pro"/>
              </a:rPr>
              <a:t>DCP</a:t>
            </a:r>
            <a:r>
              <a:rPr sz="1397" spc="-40">
                <a:latin typeface="Source Sans Pro"/>
                <a:cs typeface="Source Sans Pro"/>
              </a:rPr>
              <a:t> </a:t>
            </a:r>
            <a:r>
              <a:rPr sz="1397">
                <a:latin typeface="Source Sans Pro"/>
                <a:cs typeface="Source Sans Pro"/>
              </a:rPr>
              <a:t>roles</a:t>
            </a:r>
            <a:r>
              <a:rPr sz="1397" spc="-10">
                <a:latin typeface="Source Sans Pro"/>
                <a:cs typeface="Source Sans Pro"/>
              </a:rPr>
              <a:t> </a:t>
            </a:r>
            <a:r>
              <a:rPr sz="1397" spc="-20">
                <a:latin typeface="Source Sans Pro"/>
                <a:cs typeface="Source Sans Pro"/>
              </a:rPr>
              <a:t>e.g:</a:t>
            </a:r>
            <a:endParaRPr sz="1397">
              <a:latin typeface="Source Sans Pro"/>
              <a:cs typeface="Source Sans Pro"/>
            </a:endParaRPr>
          </a:p>
          <a:p>
            <a:pPr marL="298335" marR="580202" indent="-286301">
              <a:buFont typeface="Arial"/>
              <a:buChar char="•"/>
              <a:tabLst>
                <a:tab pos="298335" algn="l"/>
              </a:tabLst>
            </a:pPr>
            <a:r>
              <a:rPr sz="1397" spc="-10">
                <a:latin typeface="Source Sans Pro"/>
                <a:cs typeface="Source Sans Pro"/>
              </a:rPr>
              <a:t>Orthodontic Therapy</a:t>
            </a:r>
            <a:endParaRPr sz="1397">
              <a:latin typeface="Source Sans Pro"/>
              <a:cs typeface="Source Sans Pro"/>
            </a:endParaRPr>
          </a:p>
          <a:p>
            <a:pPr marL="298335" indent="-285667">
              <a:buFont typeface="Arial"/>
              <a:buChar char="•"/>
              <a:tabLst>
                <a:tab pos="298335" algn="l"/>
              </a:tabLst>
            </a:pPr>
            <a:r>
              <a:rPr sz="1397">
                <a:latin typeface="Source Sans Pro"/>
                <a:cs typeface="Source Sans Pro"/>
              </a:rPr>
              <a:t>Dental</a:t>
            </a:r>
            <a:r>
              <a:rPr sz="1397" spc="-15">
                <a:latin typeface="Source Sans Pro"/>
                <a:cs typeface="Source Sans Pro"/>
              </a:rPr>
              <a:t> </a:t>
            </a:r>
            <a:r>
              <a:rPr sz="1397" spc="-10">
                <a:latin typeface="Source Sans Pro"/>
                <a:cs typeface="Source Sans Pro"/>
              </a:rPr>
              <a:t>Technician</a:t>
            </a:r>
            <a:endParaRPr sz="1397">
              <a:latin typeface="Source Sans Pro"/>
              <a:cs typeface="Source Sans Pro"/>
            </a:endParaRPr>
          </a:p>
          <a:p>
            <a:pPr marL="298335" indent="-285667">
              <a:buFont typeface="Arial"/>
              <a:buChar char="•"/>
              <a:tabLst>
                <a:tab pos="298335" algn="l"/>
              </a:tabLst>
            </a:pPr>
            <a:r>
              <a:rPr sz="1397" spc="-10">
                <a:latin typeface="Source Sans Pro"/>
                <a:cs typeface="Source Sans Pro"/>
              </a:rPr>
              <a:t>Therapist</a:t>
            </a:r>
            <a:endParaRPr sz="1397">
              <a:latin typeface="Source Sans Pro"/>
              <a:cs typeface="Source Sans Pro"/>
            </a:endParaRPr>
          </a:p>
        </p:txBody>
      </p:sp>
      <p:sp>
        <p:nvSpPr>
          <p:cNvPr id="45" name="object 2">
            <a:extLst>
              <a:ext uri="{FF2B5EF4-FFF2-40B4-BE49-F238E27FC236}">
                <a16:creationId xmlns:a16="http://schemas.microsoft.com/office/drawing/2014/main" id="{A8675115-99EF-FCE8-B50D-967F77ADF372}"/>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1740351" y="428407"/>
            <a:ext cx="8711353" cy="6097872"/>
          </a:xfrm>
          <a:prstGeom prst="rect">
            <a:avLst/>
          </a:prstGeom>
        </p:spPr>
      </p:pic>
      <p:sp>
        <p:nvSpPr>
          <p:cNvPr id="4" name="object 2">
            <a:extLst>
              <a:ext uri="{FF2B5EF4-FFF2-40B4-BE49-F238E27FC236}">
                <a16:creationId xmlns:a16="http://schemas.microsoft.com/office/drawing/2014/main" id="{EBDEB056-D863-A24A-2D59-C05BF3E7F4D9}"/>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410591" y="5785899"/>
            <a:ext cx="9120776" cy="255254"/>
          </a:xfrm>
          <a:custGeom>
            <a:avLst/>
            <a:gdLst/>
            <a:ahLst/>
            <a:cxnLst/>
            <a:rect l="l" t="t" r="r" b="b"/>
            <a:pathLst>
              <a:path w="9144000" h="255904">
                <a:moveTo>
                  <a:pt x="9144000" y="0"/>
                </a:moveTo>
                <a:lnTo>
                  <a:pt x="0" y="0"/>
                </a:lnTo>
                <a:lnTo>
                  <a:pt x="0" y="255435"/>
                </a:lnTo>
                <a:lnTo>
                  <a:pt x="9144000" y="255435"/>
                </a:lnTo>
                <a:lnTo>
                  <a:pt x="9144000" y="0"/>
                </a:lnTo>
                <a:close/>
              </a:path>
            </a:pathLst>
          </a:custGeom>
          <a:solidFill>
            <a:srgbClr val="004280"/>
          </a:solidFill>
        </p:spPr>
        <p:txBody>
          <a:bodyPr wrap="square" lIns="0" tIns="0" rIns="0" bIns="0" rtlCol="0"/>
          <a:lstStyle/>
          <a:p>
            <a:endParaRPr sz="1795"/>
          </a:p>
        </p:txBody>
      </p:sp>
      <p:grpSp>
        <p:nvGrpSpPr>
          <p:cNvPr id="5" name="object 5"/>
          <p:cNvGrpSpPr/>
          <p:nvPr/>
        </p:nvGrpSpPr>
        <p:grpSpPr>
          <a:xfrm>
            <a:off x="1535613" y="4153264"/>
            <a:ext cx="4435365" cy="1187324"/>
            <a:chOff x="231479" y="4505996"/>
            <a:chExt cx="4446660" cy="1190347"/>
          </a:xfrm>
        </p:grpSpPr>
        <p:pic>
          <p:nvPicPr>
            <p:cNvPr id="6" name="object 6"/>
            <p:cNvPicPr/>
            <p:nvPr/>
          </p:nvPicPr>
          <p:blipFill>
            <a:blip r:embed="rId3" cstate="print"/>
            <a:stretch>
              <a:fillRect/>
            </a:stretch>
          </p:blipFill>
          <p:spPr>
            <a:xfrm>
              <a:off x="3115125" y="4705134"/>
              <a:ext cx="1563014" cy="854778"/>
            </a:xfrm>
            <a:prstGeom prst="rect">
              <a:avLst/>
            </a:prstGeom>
          </p:spPr>
        </p:pic>
        <p:pic>
          <p:nvPicPr>
            <p:cNvPr id="7" name="object 7"/>
            <p:cNvPicPr/>
            <p:nvPr/>
          </p:nvPicPr>
          <p:blipFill>
            <a:blip r:embed="rId4" cstate="print"/>
            <a:stretch>
              <a:fillRect/>
            </a:stretch>
          </p:blipFill>
          <p:spPr>
            <a:xfrm>
              <a:off x="1294003" y="4524857"/>
              <a:ext cx="1941957" cy="1171486"/>
            </a:xfrm>
            <a:prstGeom prst="rect">
              <a:avLst/>
            </a:prstGeom>
          </p:spPr>
        </p:pic>
        <p:sp>
          <p:nvSpPr>
            <p:cNvPr id="8" name="object 8"/>
            <p:cNvSpPr/>
            <p:nvPr/>
          </p:nvSpPr>
          <p:spPr>
            <a:xfrm>
              <a:off x="231479" y="4505996"/>
              <a:ext cx="1166495" cy="1166495"/>
            </a:xfrm>
            <a:custGeom>
              <a:avLst/>
              <a:gdLst/>
              <a:ahLst/>
              <a:cxnLst/>
              <a:rect l="l" t="t" r="r" b="b"/>
              <a:pathLst>
                <a:path w="1166495" h="1166495">
                  <a:moveTo>
                    <a:pt x="1165872" y="0"/>
                  </a:moveTo>
                  <a:lnTo>
                    <a:pt x="390704" y="0"/>
                  </a:lnTo>
                  <a:lnTo>
                    <a:pt x="341759" y="3050"/>
                  </a:lnTo>
                  <a:lnTo>
                    <a:pt x="294610" y="11955"/>
                  </a:lnTo>
                  <a:lnTo>
                    <a:pt x="249626" y="26345"/>
                  </a:lnTo>
                  <a:lnTo>
                    <a:pt x="207176" y="45851"/>
                  </a:lnTo>
                  <a:lnTo>
                    <a:pt x="167628" y="70103"/>
                  </a:lnTo>
                  <a:lnTo>
                    <a:pt x="131352" y="98734"/>
                  </a:lnTo>
                  <a:lnTo>
                    <a:pt x="98717" y="131373"/>
                  </a:lnTo>
                  <a:lnTo>
                    <a:pt x="70090" y="167651"/>
                  </a:lnTo>
                  <a:lnTo>
                    <a:pt x="45841" y="207199"/>
                  </a:lnTo>
                  <a:lnTo>
                    <a:pt x="26338" y="249649"/>
                  </a:lnTo>
                  <a:lnTo>
                    <a:pt x="11952" y="294629"/>
                  </a:lnTo>
                  <a:lnTo>
                    <a:pt x="3049" y="341773"/>
                  </a:lnTo>
                  <a:lnTo>
                    <a:pt x="0" y="390709"/>
                  </a:lnTo>
                  <a:lnTo>
                    <a:pt x="0" y="1165981"/>
                  </a:lnTo>
                  <a:lnTo>
                    <a:pt x="775218" y="1165981"/>
                  </a:lnTo>
                  <a:lnTo>
                    <a:pt x="824152" y="1162931"/>
                  </a:lnTo>
                  <a:lnTo>
                    <a:pt x="871292" y="1154028"/>
                  </a:lnTo>
                  <a:lnTo>
                    <a:pt x="916268" y="1139641"/>
                  </a:lnTo>
                  <a:lnTo>
                    <a:pt x="958712" y="1120138"/>
                  </a:lnTo>
                  <a:lnTo>
                    <a:pt x="998254" y="1095887"/>
                  </a:lnTo>
                  <a:lnTo>
                    <a:pt x="1034526" y="1067259"/>
                  </a:lnTo>
                  <a:lnTo>
                    <a:pt x="1067159" y="1034622"/>
                  </a:lnTo>
                  <a:lnTo>
                    <a:pt x="1095784" y="998344"/>
                  </a:lnTo>
                  <a:lnTo>
                    <a:pt x="1120032" y="958795"/>
                  </a:lnTo>
                  <a:lnTo>
                    <a:pt x="1139534" y="916343"/>
                  </a:lnTo>
                  <a:lnTo>
                    <a:pt x="1153920" y="871357"/>
                  </a:lnTo>
                  <a:lnTo>
                    <a:pt x="1162823" y="824207"/>
                  </a:lnTo>
                  <a:lnTo>
                    <a:pt x="1165872" y="775260"/>
                  </a:lnTo>
                  <a:lnTo>
                    <a:pt x="1165872" y="0"/>
                  </a:lnTo>
                  <a:close/>
                </a:path>
              </a:pathLst>
            </a:custGeom>
            <a:solidFill>
              <a:srgbClr val="2E2E81"/>
            </a:solidFill>
          </p:spPr>
          <p:txBody>
            <a:bodyPr wrap="square" lIns="0" tIns="0" rIns="0" bIns="0" rtlCol="0"/>
            <a:lstStyle/>
            <a:p>
              <a:endParaRPr sz="1795"/>
            </a:p>
          </p:txBody>
        </p:sp>
        <p:pic>
          <p:nvPicPr>
            <p:cNvPr id="9" name="object 9"/>
            <p:cNvPicPr/>
            <p:nvPr/>
          </p:nvPicPr>
          <p:blipFill>
            <a:blip r:embed="rId5" cstate="print"/>
            <a:stretch>
              <a:fillRect/>
            </a:stretch>
          </p:blipFill>
          <p:spPr>
            <a:xfrm>
              <a:off x="334814" y="5104246"/>
              <a:ext cx="112940" cy="169433"/>
            </a:xfrm>
            <a:prstGeom prst="rect">
              <a:avLst/>
            </a:prstGeom>
          </p:spPr>
        </p:pic>
        <p:pic>
          <p:nvPicPr>
            <p:cNvPr id="10" name="object 10"/>
            <p:cNvPicPr/>
            <p:nvPr/>
          </p:nvPicPr>
          <p:blipFill>
            <a:blip r:embed="rId6" cstate="print"/>
            <a:stretch>
              <a:fillRect/>
            </a:stretch>
          </p:blipFill>
          <p:spPr>
            <a:xfrm>
              <a:off x="467303" y="5105692"/>
              <a:ext cx="126695" cy="166546"/>
            </a:xfrm>
            <a:prstGeom prst="rect">
              <a:avLst/>
            </a:prstGeom>
          </p:spPr>
        </p:pic>
        <p:pic>
          <p:nvPicPr>
            <p:cNvPr id="11" name="object 11"/>
            <p:cNvPicPr/>
            <p:nvPr/>
          </p:nvPicPr>
          <p:blipFill>
            <a:blip r:embed="rId7" cstate="print"/>
            <a:stretch>
              <a:fillRect/>
            </a:stretch>
          </p:blipFill>
          <p:spPr>
            <a:xfrm>
              <a:off x="620304" y="5105692"/>
              <a:ext cx="187975" cy="167987"/>
            </a:xfrm>
            <a:prstGeom prst="rect">
              <a:avLst/>
            </a:prstGeom>
          </p:spPr>
        </p:pic>
        <p:pic>
          <p:nvPicPr>
            <p:cNvPr id="12" name="object 12"/>
            <p:cNvPicPr/>
            <p:nvPr/>
          </p:nvPicPr>
          <p:blipFill>
            <a:blip r:embed="rId8" cstate="print"/>
            <a:stretch>
              <a:fillRect/>
            </a:stretch>
          </p:blipFill>
          <p:spPr>
            <a:xfrm>
              <a:off x="867139" y="5105692"/>
              <a:ext cx="255069" cy="168036"/>
            </a:xfrm>
            <a:prstGeom prst="rect">
              <a:avLst/>
            </a:prstGeom>
          </p:spPr>
        </p:pic>
        <p:pic>
          <p:nvPicPr>
            <p:cNvPr id="13" name="object 13"/>
            <p:cNvPicPr/>
            <p:nvPr/>
          </p:nvPicPr>
          <p:blipFill>
            <a:blip r:embed="rId9" cstate="print"/>
            <a:stretch>
              <a:fillRect/>
            </a:stretch>
          </p:blipFill>
          <p:spPr>
            <a:xfrm>
              <a:off x="339158" y="5318131"/>
              <a:ext cx="125250" cy="166522"/>
            </a:xfrm>
            <a:prstGeom prst="rect">
              <a:avLst/>
            </a:prstGeom>
          </p:spPr>
        </p:pic>
        <p:pic>
          <p:nvPicPr>
            <p:cNvPr id="14" name="object 14"/>
            <p:cNvPicPr/>
            <p:nvPr/>
          </p:nvPicPr>
          <p:blipFill>
            <a:blip r:embed="rId10" cstate="print"/>
            <a:stretch>
              <a:fillRect/>
            </a:stretch>
          </p:blipFill>
          <p:spPr>
            <a:xfrm>
              <a:off x="489020" y="5361815"/>
              <a:ext cx="99425" cy="125010"/>
            </a:xfrm>
            <a:prstGeom prst="rect">
              <a:avLst/>
            </a:prstGeom>
          </p:spPr>
        </p:pic>
        <p:pic>
          <p:nvPicPr>
            <p:cNvPr id="15" name="object 15"/>
            <p:cNvPicPr/>
            <p:nvPr/>
          </p:nvPicPr>
          <p:blipFill>
            <a:blip r:embed="rId11" cstate="print"/>
            <a:stretch>
              <a:fillRect/>
            </a:stretch>
          </p:blipFill>
          <p:spPr>
            <a:xfrm>
              <a:off x="609444" y="5361815"/>
              <a:ext cx="98703" cy="125010"/>
            </a:xfrm>
            <a:prstGeom prst="rect">
              <a:avLst/>
            </a:prstGeom>
          </p:spPr>
        </p:pic>
        <p:pic>
          <p:nvPicPr>
            <p:cNvPr id="16" name="object 16"/>
            <p:cNvPicPr/>
            <p:nvPr/>
          </p:nvPicPr>
          <p:blipFill>
            <a:blip r:embed="rId12" cstate="print"/>
            <a:stretch>
              <a:fillRect/>
            </a:stretch>
          </p:blipFill>
          <p:spPr>
            <a:xfrm>
              <a:off x="732759" y="5318082"/>
              <a:ext cx="129562" cy="166522"/>
            </a:xfrm>
            <a:prstGeom prst="rect">
              <a:avLst/>
            </a:prstGeom>
          </p:spPr>
        </p:pic>
        <p:pic>
          <p:nvPicPr>
            <p:cNvPr id="17" name="object 17"/>
            <p:cNvPicPr/>
            <p:nvPr/>
          </p:nvPicPr>
          <p:blipFill>
            <a:blip r:embed="rId13" cstate="print"/>
            <a:stretch>
              <a:fillRect/>
            </a:stretch>
          </p:blipFill>
          <p:spPr>
            <a:xfrm>
              <a:off x="886210" y="5318083"/>
              <a:ext cx="102059" cy="166522"/>
            </a:xfrm>
            <a:prstGeom prst="rect">
              <a:avLst/>
            </a:prstGeom>
          </p:spPr>
        </p:pic>
      </p:grpSp>
      <p:sp>
        <p:nvSpPr>
          <p:cNvPr id="18" name="object 18"/>
          <p:cNvSpPr txBox="1">
            <a:spLocks noGrp="1"/>
          </p:cNvSpPr>
          <p:nvPr>
            <p:ph type="title"/>
          </p:nvPr>
        </p:nvSpPr>
        <p:spPr>
          <a:xfrm>
            <a:off x="580733" y="516110"/>
            <a:ext cx="10598645" cy="755923"/>
          </a:xfrm>
          <a:prstGeom prst="rect">
            <a:avLst/>
          </a:prstGeom>
        </p:spPr>
        <p:txBody>
          <a:bodyPr vert="horz" wrap="square" lIns="0" tIns="257358" rIns="0" bIns="0" rtlCol="0" anchor="t">
            <a:spAutoFit/>
          </a:bodyPr>
          <a:lstStyle/>
          <a:p>
            <a:pPr marL="12668">
              <a:spcBef>
                <a:spcPts val="100"/>
              </a:spcBef>
            </a:pPr>
            <a:r>
              <a:rPr sz="3591">
                <a:solidFill>
                  <a:srgbClr val="17365E"/>
                </a:solidFill>
              </a:rPr>
              <a:t>Partnership</a:t>
            </a:r>
            <a:r>
              <a:rPr sz="3591" spc="-100">
                <a:solidFill>
                  <a:srgbClr val="17365E"/>
                </a:solidFill>
              </a:rPr>
              <a:t> </a:t>
            </a:r>
            <a:r>
              <a:rPr sz="3591" spc="-10">
                <a:solidFill>
                  <a:srgbClr val="17365E"/>
                </a:solidFill>
              </a:rPr>
              <a:t>Working</a:t>
            </a:r>
            <a:endParaRPr sz="3591"/>
          </a:p>
        </p:txBody>
      </p:sp>
      <p:sp>
        <p:nvSpPr>
          <p:cNvPr id="19" name="object 19"/>
          <p:cNvSpPr txBox="1"/>
          <p:nvPr/>
        </p:nvSpPr>
        <p:spPr>
          <a:xfrm>
            <a:off x="576847" y="1327743"/>
            <a:ext cx="9630854" cy="2213299"/>
          </a:xfrm>
          <a:prstGeom prst="rect">
            <a:avLst/>
          </a:prstGeom>
        </p:spPr>
        <p:txBody>
          <a:bodyPr vert="horz" wrap="square" lIns="0" tIns="49404" rIns="0" bIns="0" rtlCol="0">
            <a:spAutoFit/>
          </a:bodyPr>
          <a:lstStyle/>
          <a:p>
            <a:pPr marL="12668" marR="5067">
              <a:lnSpc>
                <a:spcPts val="2374"/>
              </a:lnSpc>
              <a:spcBef>
                <a:spcPts val="389"/>
              </a:spcBef>
            </a:pPr>
            <a:r>
              <a:rPr sz="2195">
                <a:solidFill>
                  <a:srgbClr val="042F6C"/>
                </a:solidFill>
                <a:latin typeface="Source Sans Pro"/>
                <a:cs typeface="Source Sans Pro"/>
              </a:rPr>
              <a:t>Redesign</a:t>
            </a:r>
            <a:r>
              <a:rPr sz="2195" spc="-45">
                <a:solidFill>
                  <a:srgbClr val="042F6C"/>
                </a:solidFill>
                <a:latin typeface="Source Sans Pro"/>
                <a:cs typeface="Source Sans Pro"/>
              </a:rPr>
              <a:t> </a:t>
            </a:r>
            <a:r>
              <a:rPr sz="2195">
                <a:solidFill>
                  <a:srgbClr val="042F6C"/>
                </a:solidFill>
                <a:latin typeface="Source Sans Pro"/>
                <a:cs typeface="Source Sans Pro"/>
              </a:rPr>
              <a:t>of</a:t>
            </a:r>
            <a:r>
              <a:rPr sz="2195" spc="-50">
                <a:solidFill>
                  <a:srgbClr val="042F6C"/>
                </a:solidFill>
                <a:latin typeface="Source Sans Pro"/>
                <a:cs typeface="Source Sans Pro"/>
              </a:rPr>
              <a:t> </a:t>
            </a:r>
            <a:r>
              <a:rPr sz="2195">
                <a:solidFill>
                  <a:srgbClr val="042F6C"/>
                </a:solidFill>
                <a:latin typeface="Source Sans Pro"/>
                <a:cs typeface="Source Sans Pro"/>
              </a:rPr>
              <a:t>the</a:t>
            </a:r>
            <a:r>
              <a:rPr sz="2195" spc="-45">
                <a:solidFill>
                  <a:srgbClr val="042F6C"/>
                </a:solidFill>
                <a:latin typeface="Source Sans Pro"/>
                <a:cs typeface="Source Sans Pro"/>
              </a:rPr>
              <a:t> </a:t>
            </a:r>
            <a:r>
              <a:rPr sz="2195" spc="-10">
                <a:solidFill>
                  <a:srgbClr val="042F6C"/>
                </a:solidFill>
                <a:latin typeface="Source Sans Pro"/>
                <a:cs typeface="Source Sans Pro"/>
              </a:rPr>
              <a:t>Pre-</a:t>
            </a:r>
            <a:r>
              <a:rPr sz="2195">
                <a:solidFill>
                  <a:srgbClr val="042F6C"/>
                </a:solidFill>
                <a:latin typeface="Source Sans Pro"/>
                <a:cs typeface="Source Sans Pro"/>
              </a:rPr>
              <a:t>Registration</a:t>
            </a:r>
            <a:r>
              <a:rPr sz="2195" spc="-60">
                <a:solidFill>
                  <a:srgbClr val="042F6C"/>
                </a:solidFill>
                <a:latin typeface="Source Sans Pro"/>
                <a:cs typeface="Source Sans Pro"/>
              </a:rPr>
              <a:t> </a:t>
            </a:r>
            <a:r>
              <a:rPr sz="2195">
                <a:solidFill>
                  <a:srgbClr val="042F6C"/>
                </a:solidFill>
                <a:latin typeface="Source Sans Pro"/>
                <a:cs typeface="Source Sans Pro"/>
              </a:rPr>
              <a:t>Dental</a:t>
            </a:r>
            <a:r>
              <a:rPr sz="2195" spc="-40">
                <a:solidFill>
                  <a:srgbClr val="042F6C"/>
                </a:solidFill>
                <a:latin typeface="Source Sans Pro"/>
                <a:cs typeface="Source Sans Pro"/>
              </a:rPr>
              <a:t> </a:t>
            </a:r>
            <a:r>
              <a:rPr sz="2195">
                <a:solidFill>
                  <a:srgbClr val="042F6C"/>
                </a:solidFill>
                <a:latin typeface="Source Sans Pro"/>
                <a:cs typeface="Source Sans Pro"/>
              </a:rPr>
              <a:t>Nurse</a:t>
            </a:r>
            <a:r>
              <a:rPr sz="2195" spc="-45">
                <a:solidFill>
                  <a:srgbClr val="042F6C"/>
                </a:solidFill>
                <a:latin typeface="Source Sans Pro"/>
                <a:cs typeface="Source Sans Pro"/>
              </a:rPr>
              <a:t> </a:t>
            </a:r>
            <a:r>
              <a:rPr sz="2195">
                <a:solidFill>
                  <a:srgbClr val="042F6C"/>
                </a:solidFill>
                <a:latin typeface="Source Sans Pro"/>
                <a:cs typeface="Source Sans Pro"/>
              </a:rPr>
              <a:t>qualifications</a:t>
            </a:r>
            <a:r>
              <a:rPr sz="2195" spc="-40">
                <a:solidFill>
                  <a:srgbClr val="042F6C"/>
                </a:solidFill>
                <a:latin typeface="Source Sans Pro"/>
                <a:cs typeface="Source Sans Pro"/>
              </a:rPr>
              <a:t> </a:t>
            </a:r>
            <a:r>
              <a:rPr sz="2195" spc="-25">
                <a:solidFill>
                  <a:srgbClr val="042F6C"/>
                </a:solidFill>
                <a:latin typeface="Source Sans Pro"/>
                <a:cs typeface="Source Sans Pro"/>
              </a:rPr>
              <a:t>in </a:t>
            </a:r>
            <a:r>
              <a:rPr sz="2195" spc="-10">
                <a:solidFill>
                  <a:srgbClr val="042F6C"/>
                </a:solidFill>
                <a:latin typeface="Source Sans Pro"/>
                <a:cs typeface="Source Sans Pro"/>
              </a:rPr>
              <a:t>Scotland:</a:t>
            </a:r>
            <a:endParaRPr sz="2195">
              <a:latin typeface="Source Sans Pro"/>
              <a:cs typeface="Source Sans Pro"/>
            </a:endParaRPr>
          </a:p>
          <a:p>
            <a:pPr>
              <a:spcBef>
                <a:spcPts val="364"/>
              </a:spcBef>
            </a:pPr>
            <a:endParaRPr sz="2195">
              <a:latin typeface="Source Sans Pro"/>
              <a:cs typeface="Source Sans Pro"/>
            </a:endParaRPr>
          </a:p>
          <a:p>
            <a:pPr marL="354075" indent="-341407">
              <a:buFont typeface="Arial"/>
              <a:buChar char="•"/>
              <a:tabLst>
                <a:tab pos="354075" algn="l"/>
              </a:tabLst>
            </a:pPr>
            <a:r>
              <a:rPr sz="2195">
                <a:solidFill>
                  <a:srgbClr val="042F6C"/>
                </a:solidFill>
                <a:latin typeface="Source Sans Pro"/>
                <a:cs typeface="Source Sans Pro"/>
              </a:rPr>
              <a:t>National</a:t>
            </a:r>
            <a:r>
              <a:rPr sz="2195" spc="-35">
                <a:solidFill>
                  <a:srgbClr val="042F6C"/>
                </a:solidFill>
                <a:latin typeface="Source Sans Pro"/>
                <a:cs typeface="Source Sans Pro"/>
              </a:rPr>
              <a:t> </a:t>
            </a:r>
            <a:r>
              <a:rPr sz="2195" spc="-10">
                <a:solidFill>
                  <a:srgbClr val="042F6C"/>
                </a:solidFill>
                <a:latin typeface="Source Sans Pro"/>
                <a:cs typeface="Source Sans Pro"/>
              </a:rPr>
              <a:t>Occupational</a:t>
            </a:r>
            <a:r>
              <a:rPr sz="2195" spc="-45">
                <a:solidFill>
                  <a:srgbClr val="042F6C"/>
                </a:solidFill>
                <a:latin typeface="Source Sans Pro"/>
                <a:cs typeface="Source Sans Pro"/>
              </a:rPr>
              <a:t> </a:t>
            </a:r>
            <a:r>
              <a:rPr sz="2195">
                <a:solidFill>
                  <a:srgbClr val="042F6C"/>
                </a:solidFill>
                <a:latin typeface="Source Sans Pro"/>
                <a:cs typeface="Source Sans Pro"/>
              </a:rPr>
              <a:t>Standards</a:t>
            </a:r>
            <a:r>
              <a:rPr sz="2195" spc="-40">
                <a:solidFill>
                  <a:srgbClr val="042F6C"/>
                </a:solidFill>
                <a:latin typeface="Source Sans Pro"/>
                <a:cs typeface="Source Sans Pro"/>
              </a:rPr>
              <a:t> </a:t>
            </a:r>
            <a:r>
              <a:rPr sz="2195">
                <a:solidFill>
                  <a:srgbClr val="042F6C"/>
                </a:solidFill>
                <a:latin typeface="Source Sans Pro"/>
                <a:cs typeface="Source Sans Pro"/>
              </a:rPr>
              <a:t>(NOS):</a:t>
            </a:r>
            <a:r>
              <a:rPr sz="2195" spc="-30">
                <a:solidFill>
                  <a:srgbClr val="042F6C"/>
                </a:solidFill>
                <a:latin typeface="Source Sans Pro"/>
                <a:cs typeface="Source Sans Pro"/>
              </a:rPr>
              <a:t> </a:t>
            </a:r>
            <a:r>
              <a:rPr sz="2195">
                <a:solidFill>
                  <a:srgbClr val="042F6C"/>
                </a:solidFill>
                <a:latin typeface="Source Sans Pro"/>
                <a:cs typeface="Source Sans Pro"/>
              </a:rPr>
              <a:t>Dental</a:t>
            </a:r>
            <a:r>
              <a:rPr sz="2195" spc="-60">
                <a:solidFill>
                  <a:srgbClr val="042F6C"/>
                </a:solidFill>
                <a:latin typeface="Source Sans Pro"/>
                <a:cs typeface="Source Sans Pro"/>
              </a:rPr>
              <a:t> </a:t>
            </a:r>
            <a:r>
              <a:rPr sz="2195" spc="-10">
                <a:solidFill>
                  <a:srgbClr val="042F6C"/>
                </a:solidFill>
                <a:latin typeface="Source Sans Pro"/>
                <a:cs typeface="Source Sans Pro"/>
              </a:rPr>
              <a:t>Nursing</a:t>
            </a:r>
            <a:endParaRPr sz="2195">
              <a:latin typeface="Source Sans Pro"/>
              <a:cs typeface="Source Sans Pro"/>
            </a:endParaRPr>
          </a:p>
          <a:p>
            <a:pPr marL="354075" indent="-341407">
              <a:spcBef>
                <a:spcPts val="264"/>
              </a:spcBef>
              <a:buFont typeface="Arial"/>
              <a:buChar char="•"/>
              <a:tabLst>
                <a:tab pos="354075" algn="l"/>
              </a:tabLst>
            </a:pPr>
            <a:r>
              <a:rPr sz="2195">
                <a:solidFill>
                  <a:srgbClr val="042F6C"/>
                </a:solidFill>
                <a:latin typeface="Source Sans Pro"/>
                <a:cs typeface="Source Sans Pro"/>
              </a:rPr>
              <a:t>Scottish</a:t>
            </a:r>
            <a:r>
              <a:rPr sz="2195" spc="-50">
                <a:solidFill>
                  <a:srgbClr val="042F6C"/>
                </a:solidFill>
                <a:latin typeface="Source Sans Pro"/>
                <a:cs typeface="Source Sans Pro"/>
              </a:rPr>
              <a:t> </a:t>
            </a:r>
            <a:r>
              <a:rPr sz="2195">
                <a:solidFill>
                  <a:srgbClr val="042F6C"/>
                </a:solidFill>
                <a:latin typeface="Source Sans Pro"/>
                <a:cs typeface="Source Sans Pro"/>
              </a:rPr>
              <a:t>Vocational</a:t>
            </a:r>
            <a:r>
              <a:rPr sz="2195" spc="-5">
                <a:solidFill>
                  <a:srgbClr val="042F6C"/>
                </a:solidFill>
                <a:latin typeface="Source Sans Pro"/>
                <a:cs typeface="Source Sans Pro"/>
              </a:rPr>
              <a:t> </a:t>
            </a:r>
            <a:r>
              <a:rPr sz="2195">
                <a:solidFill>
                  <a:srgbClr val="042F6C"/>
                </a:solidFill>
                <a:latin typeface="Source Sans Pro"/>
                <a:cs typeface="Source Sans Pro"/>
              </a:rPr>
              <a:t>Qualification</a:t>
            </a:r>
            <a:r>
              <a:rPr sz="2195" spc="-50">
                <a:solidFill>
                  <a:srgbClr val="042F6C"/>
                </a:solidFill>
                <a:latin typeface="Source Sans Pro"/>
                <a:cs typeface="Source Sans Pro"/>
              </a:rPr>
              <a:t> </a:t>
            </a:r>
            <a:r>
              <a:rPr sz="2195" spc="-10">
                <a:solidFill>
                  <a:srgbClr val="042F6C"/>
                </a:solidFill>
                <a:latin typeface="Source Sans Pro"/>
                <a:cs typeface="Source Sans Pro"/>
              </a:rPr>
              <a:t>(SVQ)</a:t>
            </a:r>
            <a:endParaRPr sz="2195">
              <a:latin typeface="Source Sans Pro"/>
              <a:cs typeface="Source Sans Pro"/>
            </a:endParaRPr>
          </a:p>
          <a:p>
            <a:pPr marL="354075" indent="-341407">
              <a:spcBef>
                <a:spcPts val="264"/>
              </a:spcBef>
              <a:buFont typeface="Arial"/>
              <a:buChar char="•"/>
              <a:tabLst>
                <a:tab pos="354075" algn="l"/>
              </a:tabLst>
            </a:pPr>
            <a:r>
              <a:rPr sz="2195">
                <a:solidFill>
                  <a:srgbClr val="042F6C"/>
                </a:solidFill>
                <a:latin typeface="Source Sans Pro"/>
                <a:cs typeface="Source Sans Pro"/>
              </a:rPr>
              <a:t>Professional</a:t>
            </a:r>
            <a:r>
              <a:rPr sz="2195" spc="-60">
                <a:solidFill>
                  <a:srgbClr val="042F6C"/>
                </a:solidFill>
                <a:latin typeface="Source Sans Pro"/>
                <a:cs typeface="Source Sans Pro"/>
              </a:rPr>
              <a:t> </a:t>
            </a:r>
            <a:r>
              <a:rPr sz="2195">
                <a:solidFill>
                  <a:srgbClr val="042F6C"/>
                </a:solidFill>
                <a:latin typeface="Source Sans Pro"/>
                <a:cs typeface="Source Sans Pro"/>
              </a:rPr>
              <a:t>Development</a:t>
            </a:r>
            <a:r>
              <a:rPr sz="2195" spc="-65">
                <a:solidFill>
                  <a:srgbClr val="042F6C"/>
                </a:solidFill>
                <a:latin typeface="Source Sans Pro"/>
                <a:cs typeface="Source Sans Pro"/>
              </a:rPr>
              <a:t> </a:t>
            </a:r>
            <a:r>
              <a:rPr sz="2195">
                <a:solidFill>
                  <a:srgbClr val="042F6C"/>
                </a:solidFill>
                <a:latin typeface="Source Sans Pro"/>
                <a:cs typeface="Source Sans Pro"/>
              </a:rPr>
              <a:t>Award</a:t>
            </a:r>
            <a:r>
              <a:rPr sz="2195" spc="-50">
                <a:solidFill>
                  <a:srgbClr val="042F6C"/>
                </a:solidFill>
                <a:latin typeface="Source Sans Pro"/>
                <a:cs typeface="Source Sans Pro"/>
              </a:rPr>
              <a:t> </a:t>
            </a:r>
            <a:r>
              <a:rPr sz="2195">
                <a:solidFill>
                  <a:srgbClr val="042F6C"/>
                </a:solidFill>
                <a:latin typeface="Source Sans Pro"/>
                <a:cs typeface="Source Sans Pro"/>
              </a:rPr>
              <a:t>in</a:t>
            </a:r>
            <a:r>
              <a:rPr sz="2195" spc="-55">
                <a:solidFill>
                  <a:srgbClr val="042F6C"/>
                </a:solidFill>
                <a:latin typeface="Source Sans Pro"/>
                <a:cs typeface="Source Sans Pro"/>
              </a:rPr>
              <a:t> </a:t>
            </a:r>
            <a:r>
              <a:rPr sz="2195">
                <a:solidFill>
                  <a:srgbClr val="042F6C"/>
                </a:solidFill>
                <a:latin typeface="Source Sans Pro"/>
                <a:cs typeface="Source Sans Pro"/>
              </a:rPr>
              <a:t>Dental</a:t>
            </a:r>
            <a:r>
              <a:rPr sz="2195" spc="-55">
                <a:solidFill>
                  <a:srgbClr val="042F6C"/>
                </a:solidFill>
                <a:latin typeface="Source Sans Pro"/>
                <a:cs typeface="Source Sans Pro"/>
              </a:rPr>
              <a:t> </a:t>
            </a:r>
            <a:r>
              <a:rPr sz="2195">
                <a:solidFill>
                  <a:srgbClr val="042F6C"/>
                </a:solidFill>
                <a:latin typeface="Source Sans Pro"/>
                <a:cs typeface="Source Sans Pro"/>
              </a:rPr>
              <a:t>Nursing</a:t>
            </a:r>
            <a:r>
              <a:rPr sz="2195" spc="-55">
                <a:solidFill>
                  <a:srgbClr val="042F6C"/>
                </a:solidFill>
                <a:latin typeface="Source Sans Pro"/>
                <a:cs typeface="Source Sans Pro"/>
              </a:rPr>
              <a:t> </a:t>
            </a:r>
            <a:r>
              <a:rPr sz="2195" spc="-10">
                <a:solidFill>
                  <a:srgbClr val="042F6C"/>
                </a:solidFill>
                <a:latin typeface="Source Sans Pro"/>
                <a:cs typeface="Source Sans Pro"/>
              </a:rPr>
              <a:t>(PDA)</a:t>
            </a:r>
            <a:endParaRPr sz="2195">
              <a:latin typeface="Source Sans Pro"/>
              <a:cs typeface="Source Sans Pro"/>
            </a:endParaRPr>
          </a:p>
          <a:p>
            <a:pPr marL="354075" indent="-341407">
              <a:spcBef>
                <a:spcPts val="264"/>
              </a:spcBef>
              <a:buFont typeface="Arial"/>
              <a:buChar char="•"/>
              <a:tabLst>
                <a:tab pos="354075" algn="l"/>
              </a:tabLst>
            </a:pPr>
            <a:r>
              <a:rPr sz="2195">
                <a:solidFill>
                  <a:srgbClr val="042F6C"/>
                </a:solidFill>
                <a:latin typeface="Source Sans Pro"/>
                <a:cs typeface="Source Sans Pro"/>
              </a:rPr>
              <a:t>Modern</a:t>
            </a:r>
            <a:r>
              <a:rPr sz="2195" spc="-45">
                <a:solidFill>
                  <a:srgbClr val="042F6C"/>
                </a:solidFill>
                <a:latin typeface="Source Sans Pro"/>
                <a:cs typeface="Source Sans Pro"/>
              </a:rPr>
              <a:t> </a:t>
            </a:r>
            <a:r>
              <a:rPr sz="2195">
                <a:solidFill>
                  <a:srgbClr val="042F6C"/>
                </a:solidFill>
                <a:latin typeface="Source Sans Pro"/>
                <a:cs typeface="Source Sans Pro"/>
              </a:rPr>
              <a:t>Apprenticeship</a:t>
            </a:r>
            <a:r>
              <a:rPr sz="2195" spc="-50">
                <a:solidFill>
                  <a:srgbClr val="042F6C"/>
                </a:solidFill>
                <a:latin typeface="Source Sans Pro"/>
                <a:cs typeface="Source Sans Pro"/>
              </a:rPr>
              <a:t> </a:t>
            </a:r>
            <a:r>
              <a:rPr sz="2195">
                <a:solidFill>
                  <a:srgbClr val="042F6C"/>
                </a:solidFill>
                <a:latin typeface="Source Sans Pro"/>
                <a:cs typeface="Source Sans Pro"/>
              </a:rPr>
              <a:t>(MA)</a:t>
            </a:r>
            <a:r>
              <a:rPr sz="2195" spc="-40">
                <a:solidFill>
                  <a:srgbClr val="042F6C"/>
                </a:solidFill>
                <a:latin typeface="Source Sans Pro"/>
                <a:cs typeface="Source Sans Pro"/>
              </a:rPr>
              <a:t> </a:t>
            </a:r>
            <a:r>
              <a:rPr sz="2195">
                <a:solidFill>
                  <a:srgbClr val="042F6C"/>
                </a:solidFill>
                <a:latin typeface="Source Sans Pro"/>
                <a:cs typeface="Source Sans Pro"/>
              </a:rPr>
              <a:t>in</a:t>
            </a:r>
            <a:r>
              <a:rPr sz="2195" spc="-45">
                <a:solidFill>
                  <a:srgbClr val="042F6C"/>
                </a:solidFill>
                <a:latin typeface="Source Sans Pro"/>
                <a:cs typeface="Source Sans Pro"/>
              </a:rPr>
              <a:t> </a:t>
            </a:r>
            <a:r>
              <a:rPr sz="2195">
                <a:solidFill>
                  <a:srgbClr val="042F6C"/>
                </a:solidFill>
                <a:latin typeface="Source Sans Pro"/>
                <a:cs typeface="Source Sans Pro"/>
              </a:rPr>
              <a:t>Dental</a:t>
            </a:r>
            <a:r>
              <a:rPr sz="2195" spc="-40">
                <a:solidFill>
                  <a:srgbClr val="042F6C"/>
                </a:solidFill>
                <a:latin typeface="Source Sans Pro"/>
                <a:cs typeface="Source Sans Pro"/>
              </a:rPr>
              <a:t> </a:t>
            </a:r>
            <a:r>
              <a:rPr sz="2195" spc="-10">
                <a:solidFill>
                  <a:srgbClr val="042F6C"/>
                </a:solidFill>
                <a:latin typeface="Source Sans Pro"/>
                <a:cs typeface="Source Sans Pro"/>
              </a:rPr>
              <a:t>Nursing</a:t>
            </a:r>
            <a:endParaRPr sz="2195">
              <a:latin typeface="Source Sans Pro"/>
              <a:cs typeface="Source Sans Pro"/>
            </a:endParaRPr>
          </a:p>
        </p:txBody>
      </p:sp>
      <p:sp>
        <p:nvSpPr>
          <p:cNvPr id="20" name="object 20"/>
          <p:cNvSpPr txBox="1"/>
          <p:nvPr/>
        </p:nvSpPr>
        <p:spPr>
          <a:xfrm>
            <a:off x="1535613" y="5369255"/>
            <a:ext cx="3697081" cy="359764"/>
          </a:xfrm>
          <a:prstGeom prst="rect">
            <a:avLst/>
          </a:prstGeom>
        </p:spPr>
        <p:txBody>
          <a:bodyPr vert="horz" wrap="square" lIns="0" tIns="12034" rIns="0" bIns="0" rtlCol="0">
            <a:spAutoFit/>
          </a:bodyPr>
          <a:lstStyle/>
          <a:p>
            <a:pPr marL="354075" indent="-341407">
              <a:spcBef>
                <a:spcPts val="95"/>
              </a:spcBef>
              <a:buFont typeface="Arial"/>
              <a:buChar char="•"/>
              <a:tabLst>
                <a:tab pos="354075" algn="l"/>
              </a:tabLst>
            </a:pPr>
            <a:r>
              <a:rPr sz="2195">
                <a:solidFill>
                  <a:srgbClr val="17375E"/>
                </a:solidFill>
                <a:latin typeface="Source Sans Pro"/>
                <a:cs typeface="Source Sans Pro"/>
              </a:rPr>
              <a:t>Safe</a:t>
            </a:r>
            <a:r>
              <a:rPr sz="2195" spc="-30">
                <a:solidFill>
                  <a:srgbClr val="17375E"/>
                </a:solidFill>
                <a:latin typeface="Source Sans Pro"/>
                <a:cs typeface="Source Sans Pro"/>
              </a:rPr>
              <a:t> </a:t>
            </a:r>
            <a:r>
              <a:rPr sz="2195">
                <a:solidFill>
                  <a:srgbClr val="17375E"/>
                </a:solidFill>
                <a:latin typeface="Source Sans Pro"/>
                <a:cs typeface="Source Sans Pro"/>
              </a:rPr>
              <a:t>Practitioner</a:t>
            </a:r>
            <a:r>
              <a:rPr sz="2195" spc="-40">
                <a:solidFill>
                  <a:srgbClr val="17375E"/>
                </a:solidFill>
                <a:latin typeface="Source Sans Pro"/>
                <a:cs typeface="Source Sans Pro"/>
              </a:rPr>
              <a:t> </a:t>
            </a:r>
            <a:r>
              <a:rPr sz="2195" spc="-10">
                <a:solidFill>
                  <a:srgbClr val="17375E"/>
                </a:solidFill>
                <a:latin typeface="Source Sans Pro"/>
                <a:cs typeface="Source Sans Pro"/>
              </a:rPr>
              <a:t>Framework</a:t>
            </a:r>
            <a:endParaRPr sz="2195">
              <a:latin typeface="Source Sans Pro"/>
              <a:cs typeface="Source Sans Pro"/>
            </a:endParaRPr>
          </a:p>
        </p:txBody>
      </p:sp>
      <p:pic>
        <p:nvPicPr>
          <p:cNvPr id="21" name="object 21"/>
          <p:cNvPicPr/>
          <p:nvPr/>
        </p:nvPicPr>
        <p:blipFill>
          <a:blip r:embed="rId14" cstate="print"/>
          <a:stretch>
            <a:fillRect/>
          </a:stretch>
        </p:blipFill>
        <p:spPr>
          <a:xfrm>
            <a:off x="8611098" y="4325495"/>
            <a:ext cx="1723572" cy="861799"/>
          </a:xfrm>
          <a:prstGeom prst="rect">
            <a:avLst/>
          </a:prstGeom>
        </p:spPr>
      </p:pic>
      <p:pic>
        <p:nvPicPr>
          <p:cNvPr id="22" name="object 22"/>
          <p:cNvPicPr/>
          <p:nvPr/>
        </p:nvPicPr>
        <p:blipFill>
          <a:blip r:embed="rId15" cstate="print"/>
          <a:stretch>
            <a:fillRect/>
          </a:stretch>
        </p:blipFill>
        <p:spPr>
          <a:xfrm>
            <a:off x="6141902" y="4375710"/>
            <a:ext cx="2387490" cy="861799"/>
          </a:xfrm>
          <a:prstGeom prst="rect">
            <a:avLst/>
          </a:prstGeom>
        </p:spPr>
      </p:pic>
      <p:sp>
        <p:nvSpPr>
          <p:cNvPr id="2" name="object 2">
            <a:extLst>
              <a:ext uri="{FF2B5EF4-FFF2-40B4-BE49-F238E27FC236}">
                <a16:creationId xmlns:a16="http://schemas.microsoft.com/office/drawing/2014/main" id="{7B24B99F-6442-6FED-B13C-39AC28088122}"/>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
        <p:nvSpPr>
          <p:cNvPr id="24" name="Footer Placeholder 1">
            <a:extLst>
              <a:ext uri="{FF2B5EF4-FFF2-40B4-BE49-F238E27FC236}">
                <a16:creationId xmlns:a16="http://schemas.microsoft.com/office/drawing/2014/main" id="{FE437333-7C9B-C325-73FC-1A8F782B6035}"/>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6064" y="424663"/>
            <a:ext cx="10598645" cy="746125"/>
          </a:xfrm>
          <a:prstGeom prst="rect">
            <a:avLst/>
          </a:prstGeom>
        </p:spPr>
        <p:txBody>
          <a:bodyPr vert="horz" wrap="square" lIns="0" tIns="247654" rIns="0" bIns="0" rtlCol="0" anchor="t">
            <a:spAutoFit/>
          </a:bodyPr>
          <a:lstStyle/>
          <a:p>
            <a:pPr marL="196357">
              <a:spcBef>
                <a:spcPts val="100"/>
              </a:spcBef>
            </a:pPr>
            <a:r>
              <a:rPr sz="3591"/>
              <a:t>Roles</a:t>
            </a:r>
            <a:r>
              <a:rPr sz="3591" spc="-45"/>
              <a:t> </a:t>
            </a:r>
            <a:r>
              <a:rPr sz="3591"/>
              <a:t>and</a:t>
            </a:r>
            <a:r>
              <a:rPr sz="3591" spc="-40"/>
              <a:t> </a:t>
            </a:r>
            <a:r>
              <a:rPr sz="3591" spc="-10"/>
              <a:t>Responsibilities</a:t>
            </a:r>
            <a:endParaRPr sz="3591"/>
          </a:p>
        </p:txBody>
      </p:sp>
      <p:grpSp>
        <p:nvGrpSpPr>
          <p:cNvPr id="4" name="object 4"/>
          <p:cNvGrpSpPr/>
          <p:nvPr/>
        </p:nvGrpSpPr>
        <p:grpSpPr>
          <a:xfrm>
            <a:off x="1991389" y="1302684"/>
            <a:ext cx="2688095" cy="4735836"/>
            <a:chOff x="435368" y="1653158"/>
            <a:chExt cx="2694940" cy="4747895"/>
          </a:xfrm>
        </p:grpSpPr>
        <p:sp>
          <p:nvSpPr>
            <p:cNvPr id="5" name="object 5"/>
            <p:cNvSpPr/>
            <p:nvPr/>
          </p:nvSpPr>
          <p:spPr>
            <a:xfrm>
              <a:off x="435368" y="1653158"/>
              <a:ext cx="2694940" cy="4747895"/>
            </a:xfrm>
            <a:custGeom>
              <a:avLst/>
              <a:gdLst/>
              <a:ahLst/>
              <a:cxnLst/>
              <a:rect l="l" t="t" r="r" b="b"/>
              <a:pathLst>
                <a:path w="2694940" h="4747895">
                  <a:moveTo>
                    <a:pt x="2425179" y="0"/>
                  </a:moveTo>
                  <a:lnTo>
                    <a:pt x="269468" y="0"/>
                  </a:lnTo>
                  <a:lnTo>
                    <a:pt x="221029" y="4341"/>
                  </a:lnTo>
                  <a:lnTo>
                    <a:pt x="175439" y="16859"/>
                  </a:lnTo>
                  <a:lnTo>
                    <a:pt x="133459" y="36792"/>
                  </a:lnTo>
                  <a:lnTo>
                    <a:pt x="95850" y="63379"/>
                  </a:lnTo>
                  <a:lnTo>
                    <a:pt x="63373" y="95859"/>
                  </a:lnTo>
                  <a:lnTo>
                    <a:pt x="36788" y="133472"/>
                  </a:lnTo>
                  <a:lnTo>
                    <a:pt x="16857" y="175456"/>
                  </a:lnTo>
                  <a:lnTo>
                    <a:pt x="4341" y="221050"/>
                  </a:lnTo>
                  <a:lnTo>
                    <a:pt x="0" y="269493"/>
                  </a:lnTo>
                  <a:lnTo>
                    <a:pt x="0" y="4478172"/>
                  </a:lnTo>
                  <a:lnTo>
                    <a:pt x="4341" y="4526611"/>
                  </a:lnTo>
                  <a:lnTo>
                    <a:pt x="16857" y="4572201"/>
                  </a:lnTo>
                  <a:lnTo>
                    <a:pt x="36788" y="4614181"/>
                  </a:lnTo>
                  <a:lnTo>
                    <a:pt x="63373" y="4651790"/>
                  </a:lnTo>
                  <a:lnTo>
                    <a:pt x="95850" y="4684267"/>
                  </a:lnTo>
                  <a:lnTo>
                    <a:pt x="133459" y="4710852"/>
                  </a:lnTo>
                  <a:lnTo>
                    <a:pt x="175439" y="4730783"/>
                  </a:lnTo>
                  <a:lnTo>
                    <a:pt x="221029" y="4743299"/>
                  </a:lnTo>
                  <a:lnTo>
                    <a:pt x="269468" y="4747641"/>
                  </a:lnTo>
                  <a:lnTo>
                    <a:pt x="2425179" y="4747641"/>
                  </a:lnTo>
                  <a:lnTo>
                    <a:pt x="2473622" y="4743299"/>
                  </a:lnTo>
                  <a:lnTo>
                    <a:pt x="2519217" y="4730783"/>
                  </a:lnTo>
                  <a:lnTo>
                    <a:pt x="2561201" y="4710852"/>
                  </a:lnTo>
                  <a:lnTo>
                    <a:pt x="2598813" y="4684267"/>
                  </a:lnTo>
                  <a:lnTo>
                    <a:pt x="2631293" y="4651790"/>
                  </a:lnTo>
                  <a:lnTo>
                    <a:pt x="2657880" y="4614181"/>
                  </a:lnTo>
                  <a:lnTo>
                    <a:pt x="2677813" y="4572201"/>
                  </a:lnTo>
                  <a:lnTo>
                    <a:pt x="2690331" y="4526611"/>
                  </a:lnTo>
                  <a:lnTo>
                    <a:pt x="2694673" y="4478172"/>
                  </a:lnTo>
                  <a:lnTo>
                    <a:pt x="2694673" y="269493"/>
                  </a:lnTo>
                  <a:lnTo>
                    <a:pt x="2690331" y="221050"/>
                  </a:lnTo>
                  <a:lnTo>
                    <a:pt x="2677813" y="175456"/>
                  </a:lnTo>
                  <a:lnTo>
                    <a:pt x="2657880" y="133472"/>
                  </a:lnTo>
                  <a:lnTo>
                    <a:pt x="2631293" y="95859"/>
                  </a:lnTo>
                  <a:lnTo>
                    <a:pt x="2598813" y="63379"/>
                  </a:lnTo>
                  <a:lnTo>
                    <a:pt x="2561201" y="36792"/>
                  </a:lnTo>
                  <a:lnTo>
                    <a:pt x="2519217" y="16859"/>
                  </a:lnTo>
                  <a:lnTo>
                    <a:pt x="2473622" y="4341"/>
                  </a:lnTo>
                  <a:lnTo>
                    <a:pt x="2425179" y="0"/>
                  </a:lnTo>
                  <a:close/>
                </a:path>
              </a:pathLst>
            </a:custGeom>
            <a:solidFill>
              <a:srgbClr val="D0D7E8"/>
            </a:solidFill>
          </p:spPr>
          <p:txBody>
            <a:bodyPr wrap="square" lIns="0" tIns="0" rIns="0" bIns="0" rtlCol="0"/>
            <a:lstStyle/>
            <a:p>
              <a:endParaRPr sz="1795"/>
            </a:p>
          </p:txBody>
        </p:sp>
        <p:sp>
          <p:nvSpPr>
            <p:cNvPr id="6" name="object 6"/>
            <p:cNvSpPr/>
            <p:nvPr/>
          </p:nvSpPr>
          <p:spPr>
            <a:xfrm>
              <a:off x="695693" y="3078352"/>
              <a:ext cx="2155825" cy="549275"/>
            </a:xfrm>
            <a:custGeom>
              <a:avLst/>
              <a:gdLst/>
              <a:ahLst/>
              <a:cxnLst/>
              <a:rect l="l" t="t" r="r" b="b"/>
              <a:pathLst>
                <a:path w="2155825" h="549275">
                  <a:moveTo>
                    <a:pt x="2100846" y="0"/>
                  </a:moveTo>
                  <a:lnTo>
                    <a:pt x="54927" y="0"/>
                  </a:lnTo>
                  <a:lnTo>
                    <a:pt x="33545" y="4321"/>
                  </a:lnTo>
                  <a:lnTo>
                    <a:pt x="16086" y="16097"/>
                  </a:lnTo>
                  <a:lnTo>
                    <a:pt x="4315" y="33539"/>
                  </a:lnTo>
                  <a:lnTo>
                    <a:pt x="0" y="54863"/>
                  </a:lnTo>
                  <a:lnTo>
                    <a:pt x="0" y="494284"/>
                  </a:lnTo>
                  <a:lnTo>
                    <a:pt x="4315" y="515681"/>
                  </a:lnTo>
                  <a:lnTo>
                    <a:pt x="16086" y="533161"/>
                  </a:lnTo>
                  <a:lnTo>
                    <a:pt x="33545" y="544951"/>
                  </a:lnTo>
                  <a:lnTo>
                    <a:pt x="54927" y="549275"/>
                  </a:lnTo>
                  <a:lnTo>
                    <a:pt x="2100846" y="549275"/>
                  </a:lnTo>
                  <a:lnTo>
                    <a:pt x="2122170" y="544951"/>
                  </a:lnTo>
                  <a:lnTo>
                    <a:pt x="2139613" y="533161"/>
                  </a:lnTo>
                  <a:lnTo>
                    <a:pt x="2151388" y="515681"/>
                  </a:lnTo>
                  <a:lnTo>
                    <a:pt x="2155710" y="494284"/>
                  </a:lnTo>
                  <a:lnTo>
                    <a:pt x="2155710" y="54863"/>
                  </a:lnTo>
                  <a:lnTo>
                    <a:pt x="2151388" y="33539"/>
                  </a:lnTo>
                  <a:lnTo>
                    <a:pt x="2139613" y="16097"/>
                  </a:lnTo>
                  <a:lnTo>
                    <a:pt x="2122170" y="4321"/>
                  </a:lnTo>
                  <a:lnTo>
                    <a:pt x="2100846" y="0"/>
                  </a:lnTo>
                  <a:close/>
                </a:path>
              </a:pathLst>
            </a:custGeom>
            <a:solidFill>
              <a:srgbClr val="4F81BC"/>
            </a:solidFill>
          </p:spPr>
          <p:txBody>
            <a:bodyPr wrap="square" lIns="0" tIns="0" rIns="0" bIns="0" rtlCol="0"/>
            <a:lstStyle/>
            <a:p>
              <a:endParaRPr sz="1795"/>
            </a:p>
          </p:txBody>
        </p:sp>
        <p:sp>
          <p:nvSpPr>
            <p:cNvPr id="7" name="object 7"/>
            <p:cNvSpPr/>
            <p:nvPr/>
          </p:nvSpPr>
          <p:spPr>
            <a:xfrm>
              <a:off x="695693" y="3078352"/>
              <a:ext cx="2155825" cy="549275"/>
            </a:xfrm>
            <a:custGeom>
              <a:avLst/>
              <a:gdLst/>
              <a:ahLst/>
              <a:cxnLst/>
              <a:rect l="l" t="t" r="r" b="b"/>
              <a:pathLst>
                <a:path w="2155825" h="549275">
                  <a:moveTo>
                    <a:pt x="0" y="54863"/>
                  </a:moveTo>
                  <a:lnTo>
                    <a:pt x="4315" y="33539"/>
                  </a:lnTo>
                  <a:lnTo>
                    <a:pt x="16086" y="16097"/>
                  </a:lnTo>
                  <a:lnTo>
                    <a:pt x="33545" y="4321"/>
                  </a:lnTo>
                  <a:lnTo>
                    <a:pt x="54927" y="0"/>
                  </a:lnTo>
                  <a:lnTo>
                    <a:pt x="2100846" y="0"/>
                  </a:lnTo>
                  <a:lnTo>
                    <a:pt x="2122170" y="4321"/>
                  </a:lnTo>
                  <a:lnTo>
                    <a:pt x="2139613" y="16097"/>
                  </a:lnTo>
                  <a:lnTo>
                    <a:pt x="2151388" y="33539"/>
                  </a:lnTo>
                  <a:lnTo>
                    <a:pt x="2155710" y="54863"/>
                  </a:lnTo>
                  <a:lnTo>
                    <a:pt x="2155710" y="494284"/>
                  </a:lnTo>
                  <a:lnTo>
                    <a:pt x="2151388" y="515681"/>
                  </a:lnTo>
                  <a:lnTo>
                    <a:pt x="2139613" y="533161"/>
                  </a:lnTo>
                  <a:lnTo>
                    <a:pt x="2122170" y="544951"/>
                  </a:lnTo>
                  <a:lnTo>
                    <a:pt x="2100846" y="549275"/>
                  </a:lnTo>
                  <a:lnTo>
                    <a:pt x="54927" y="549275"/>
                  </a:lnTo>
                  <a:lnTo>
                    <a:pt x="33545" y="544951"/>
                  </a:lnTo>
                  <a:lnTo>
                    <a:pt x="16086" y="533161"/>
                  </a:lnTo>
                  <a:lnTo>
                    <a:pt x="4315" y="515681"/>
                  </a:lnTo>
                  <a:lnTo>
                    <a:pt x="0" y="494284"/>
                  </a:lnTo>
                  <a:lnTo>
                    <a:pt x="0" y="54863"/>
                  </a:lnTo>
                  <a:close/>
                </a:path>
              </a:pathLst>
            </a:custGeom>
            <a:ln w="25400">
              <a:solidFill>
                <a:srgbClr val="FFFFFF"/>
              </a:solidFill>
            </a:ln>
          </p:spPr>
          <p:txBody>
            <a:bodyPr wrap="square" lIns="0" tIns="0" rIns="0" bIns="0" rtlCol="0"/>
            <a:lstStyle/>
            <a:p>
              <a:endParaRPr sz="1795"/>
            </a:p>
          </p:txBody>
        </p:sp>
      </p:grpSp>
      <p:sp>
        <p:nvSpPr>
          <p:cNvPr id="8" name="object 8"/>
          <p:cNvSpPr txBox="1"/>
          <p:nvPr/>
        </p:nvSpPr>
        <p:spPr>
          <a:xfrm>
            <a:off x="2515230" y="2815136"/>
            <a:ext cx="1623371" cy="228328"/>
          </a:xfrm>
          <a:prstGeom prst="rect">
            <a:avLst/>
          </a:prstGeom>
        </p:spPr>
        <p:txBody>
          <a:bodyPr vert="horz" wrap="square" lIns="0" tIns="13301" rIns="0" bIns="0" rtlCol="0">
            <a:spAutoFit/>
          </a:bodyPr>
          <a:lstStyle/>
          <a:p>
            <a:pPr marL="12668">
              <a:spcBef>
                <a:spcPts val="105"/>
              </a:spcBef>
            </a:pPr>
            <a:r>
              <a:rPr sz="1397" b="1">
                <a:solidFill>
                  <a:srgbClr val="FFFFFF"/>
                </a:solidFill>
                <a:latin typeface="Source Sans Pro"/>
                <a:cs typeface="Source Sans Pro"/>
              </a:rPr>
              <a:t>Off the</a:t>
            </a:r>
            <a:r>
              <a:rPr sz="1397" b="1" spc="-15">
                <a:solidFill>
                  <a:srgbClr val="FFFFFF"/>
                </a:solidFill>
                <a:latin typeface="Source Sans Pro"/>
                <a:cs typeface="Source Sans Pro"/>
              </a:rPr>
              <a:t> </a:t>
            </a:r>
            <a:r>
              <a:rPr sz="1397" b="1">
                <a:solidFill>
                  <a:srgbClr val="FFFFFF"/>
                </a:solidFill>
                <a:latin typeface="Source Sans Pro"/>
                <a:cs typeface="Source Sans Pro"/>
              </a:rPr>
              <a:t>Job</a:t>
            </a:r>
            <a:r>
              <a:rPr sz="1397" b="1" spc="-20">
                <a:solidFill>
                  <a:srgbClr val="FFFFFF"/>
                </a:solidFill>
                <a:latin typeface="Source Sans Pro"/>
                <a:cs typeface="Source Sans Pro"/>
              </a:rPr>
              <a:t> </a:t>
            </a:r>
            <a:r>
              <a:rPr sz="1397" b="1" spc="-10">
                <a:solidFill>
                  <a:srgbClr val="FFFFFF"/>
                </a:solidFill>
                <a:latin typeface="Source Sans Pro"/>
                <a:cs typeface="Source Sans Pro"/>
              </a:rPr>
              <a:t>Learning</a:t>
            </a:r>
            <a:endParaRPr sz="1397">
              <a:latin typeface="Source Sans Pro"/>
              <a:cs typeface="Source Sans Pro"/>
            </a:endParaRPr>
          </a:p>
        </p:txBody>
      </p:sp>
      <p:grpSp>
        <p:nvGrpSpPr>
          <p:cNvPr id="9" name="object 9"/>
          <p:cNvGrpSpPr/>
          <p:nvPr/>
        </p:nvGrpSpPr>
        <p:grpSpPr>
          <a:xfrm>
            <a:off x="2251070" y="3356382"/>
            <a:ext cx="2150350" cy="547880"/>
            <a:chOff x="695693" y="3712083"/>
            <a:chExt cx="2155825" cy="549275"/>
          </a:xfrm>
        </p:grpSpPr>
        <p:sp>
          <p:nvSpPr>
            <p:cNvPr id="10" name="object 10"/>
            <p:cNvSpPr/>
            <p:nvPr/>
          </p:nvSpPr>
          <p:spPr>
            <a:xfrm>
              <a:off x="695693" y="3712083"/>
              <a:ext cx="2155825" cy="549275"/>
            </a:xfrm>
            <a:custGeom>
              <a:avLst/>
              <a:gdLst/>
              <a:ahLst/>
              <a:cxnLst/>
              <a:rect l="l" t="t" r="r" b="b"/>
              <a:pathLst>
                <a:path w="2155825" h="549275">
                  <a:moveTo>
                    <a:pt x="2100846" y="0"/>
                  </a:moveTo>
                  <a:lnTo>
                    <a:pt x="54927" y="0"/>
                  </a:lnTo>
                  <a:lnTo>
                    <a:pt x="33545" y="4321"/>
                  </a:lnTo>
                  <a:lnTo>
                    <a:pt x="16086" y="16097"/>
                  </a:lnTo>
                  <a:lnTo>
                    <a:pt x="4315" y="33539"/>
                  </a:lnTo>
                  <a:lnTo>
                    <a:pt x="0" y="54864"/>
                  </a:lnTo>
                  <a:lnTo>
                    <a:pt x="0" y="494284"/>
                  </a:lnTo>
                  <a:lnTo>
                    <a:pt x="4315" y="515681"/>
                  </a:lnTo>
                  <a:lnTo>
                    <a:pt x="16086" y="533161"/>
                  </a:lnTo>
                  <a:lnTo>
                    <a:pt x="33545" y="544951"/>
                  </a:lnTo>
                  <a:lnTo>
                    <a:pt x="54927" y="549275"/>
                  </a:lnTo>
                  <a:lnTo>
                    <a:pt x="2100846" y="549275"/>
                  </a:lnTo>
                  <a:lnTo>
                    <a:pt x="2122170" y="544951"/>
                  </a:lnTo>
                  <a:lnTo>
                    <a:pt x="2139613" y="533161"/>
                  </a:lnTo>
                  <a:lnTo>
                    <a:pt x="2151388" y="515681"/>
                  </a:lnTo>
                  <a:lnTo>
                    <a:pt x="2155710" y="494284"/>
                  </a:lnTo>
                  <a:lnTo>
                    <a:pt x="2155710" y="54864"/>
                  </a:lnTo>
                  <a:lnTo>
                    <a:pt x="2151388" y="33539"/>
                  </a:lnTo>
                  <a:lnTo>
                    <a:pt x="2139613" y="16097"/>
                  </a:lnTo>
                  <a:lnTo>
                    <a:pt x="2122170" y="4321"/>
                  </a:lnTo>
                  <a:lnTo>
                    <a:pt x="2100846" y="0"/>
                  </a:lnTo>
                  <a:close/>
                </a:path>
              </a:pathLst>
            </a:custGeom>
            <a:solidFill>
              <a:srgbClr val="4F81BC"/>
            </a:solidFill>
          </p:spPr>
          <p:txBody>
            <a:bodyPr wrap="square" lIns="0" tIns="0" rIns="0" bIns="0" rtlCol="0"/>
            <a:lstStyle/>
            <a:p>
              <a:endParaRPr sz="1795"/>
            </a:p>
          </p:txBody>
        </p:sp>
        <p:sp>
          <p:nvSpPr>
            <p:cNvPr id="11" name="object 11"/>
            <p:cNvSpPr/>
            <p:nvPr/>
          </p:nvSpPr>
          <p:spPr>
            <a:xfrm>
              <a:off x="695693" y="3712083"/>
              <a:ext cx="2155825" cy="549275"/>
            </a:xfrm>
            <a:custGeom>
              <a:avLst/>
              <a:gdLst/>
              <a:ahLst/>
              <a:cxnLst/>
              <a:rect l="l" t="t" r="r" b="b"/>
              <a:pathLst>
                <a:path w="2155825" h="549275">
                  <a:moveTo>
                    <a:pt x="0" y="54864"/>
                  </a:moveTo>
                  <a:lnTo>
                    <a:pt x="4315" y="33539"/>
                  </a:lnTo>
                  <a:lnTo>
                    <a:pt x="16086" y="16097"/>
                  </a:lnTo>
                  <a:lnTo>
                    <a:pt x="33545" y="4321"/>
                  </a:lnTo>
                  <a:lnTo>
                    <a:pt x="54927" y="0"/>
                  </a:lnTo>
                  <a:lnTo>
                    <a:pt x="2100846" y="0"/>
                  </a:lnTo>
                  <a:lnTo>
                    <a:pt x="2122170" y="4321"/>
                  </a:lnTo>
                  <a:lnTo>
                    <a:pt x="2139613" y="16097"/>
                  </a:lnTo>
                  <a:lnTo>
                    <a:pt x="2151388" y="33539"/>
                  </a:lnTo>
                  <a:lnTo>
                    <a:pt x="2155710" y="54864"/>
                  </a:lnTo>
                  <a:lnTo>
                    <a:pt x="2155710" y="494284"/>
                  </a:lnTo>
                  <a:lnTo>
                    <a:pt x="2151388" y="515681"/>
                  </a:lnTo>
                  <a:lnTo>
                    <a:pt x="2139613" y="533161"/>
                  </a:lnTo>
                  <a:lnTo>
                    <a:pt x="2122170" y="544951"/>
                  </a:lnTo>
                  <a:lnTo>
                    <a:pt x="2100846" y="549275"/>
                  </a:lnTo>
                  <a:lnTo>
                    <a:pt x="54927" y="549275"/>
                  </a:lnTo>
                  <a:lnTo>
                    <a:pt x="33545" y="544951"/>
                  </a:lnTo>
                  <a:lnTo>
                    <a:pt x="16086" y="533161"/>
                  </a:lnTo>
                  <a:lnTo>
                    <a:pt x="4315" y="515681"/>
                  </a:lnTo>
                  <a:lnTo>
                    <a:pt x="0" y="494284"/>
                  </a:lnTo>
                  <a:lnTo>
                    <a:pt x="0" y="54864"/>
                  </a:lnTo>
                  <a:close/>
                </a:path>
              </a:pathLst>
            </a:custGeom>
            <a:ln w="25400">
              <a:solidFill>
                <a:srgbClr val="FFFFFF"/>
              </a:solidFill>
            </a:ln>
          </p:spPr>
          <p:txBody>
            <a:bodyPr wrap="square" lIns="0" tIns="0" rIns="0" bIns="0" rtlCol="0"/>
            <a:lstStyle/>
            <a:p>
              <a:endParaRPr sz="1795"/>
            </a:p>
          </p:txBody>
        </p:sp>
      </p:grpSp>
      <p:sp>
        <p:nvSpPr>
          <p:cNvPr id="12" name="object 12"/>
          <p:cNvSpPr txBox="1"/>
          <p:nvPr/>
        </p:nvSpPr>
        <p:spPr>
          <a:xfrm>
            <a:off x="2477189" y="3410533"/>
            <a:ext cx="1698111" cy="439571"/>
          </a:xfrm>
          <a:prstGeom prst="rect">
            <a:avLst/>
          </a:prstGeom>
        </p:spPr>
        <p:txBody>
          <a:bodyPr vert="horz" wrap="square" lIns="0" tIns="30403" rIns="0" bIns="0" rtlCol="0">
            <a:spAutoFit/>
          </a:bodyPr>
          <a:lstStyle/>
          <a:p>
            <a:pPr marL="12668" marR="5067" indent="15202">
              <a:lnSpc>
                <a:spcPts val="1576"/>
              </a:lnSpc>
              <a:spcBef>
                <a:spcPts val="239"/>
              </a:spcBef>
            </a:pPr>
            <a:r>
              <a:rPr sz="1397">
                <a:solidFill>
                  <a:srgbClr val="FFFFFF"/>
                </a:solidFill>
                <a:latin typeface="Source Sans Pro"/>
                <a:cs typeface="Source Sans Pro"/>
              </a:rPr>
              <a:t>Design</a:t>
            </a:r>
            <a:r>
              <a:rPr sz="1397" spc="-5">
                <a:solidFill>
                  <a:srgbClr val="FFFFFF"/>
                </a:solidFill>
                <a:latin typeface="Source Sans Pro"/>
                <a:cs typeface="Source Sans Pro"/>
              </a:rPr>
              <a:t> </a:t>
            </a:r>
            <a:r>
              <a:rPr sz="1397">
                <a:solidFill>
                  <a:srgbClr val="FFFFFF"/>
                </a:solidFill>
                <a:latin typeface="Source Sans Pro"/>
                <a:cs typeface="Source Sans Pro"/>
              </a:rPr>
              <a:t>and</a:t>
            </a:r>
            <a:r>
              <a:rPr sz="1397" spc="15">
                <a:solidFill>
                  <a:srgbClr val="FFFFFF"/>
                </a:solidFill>
                <a:latin typeface="Source Sans Pro"/>
                <a:cs typeface="Source Sans Pro"/>
              </a:rPr>
              <a:t> </a:t>
            </a:r>
            <a:r>
              <a:rPr sz="1397" spc="-10">
                <a:solidFill>
                  <a:srgbClr val="FFFFFF"/>
                </a:solidFill>
                <a:latin typeface="Source Sans Pro"/>
                <a:cs typeface="Source Sans Pro"/>
              </a:rPr>
              <a:t>Delivery</a:t>
            </a:r>
            <a:r>
              <a:rPr sz="1397" spc="-20">
                <a:solidFill>
                  <a:srgbClr val="FFFFFF"/>
                </a:solidFill>
                <a:latin typeface="Source Sans Pro"/>
                <a:cs typeface="Source Sans Pro"/>
              </a:rPr>
              <a:t> </a:t>
            </a:r>
            <a:r>
              <a:rPr sz="1397" spc="-35">
                <a:solidFill>
                  <a:srgbClr val="FFFFFF"/>
                </a:solidFill>
                <a:latin typeface="Source Sans Pro"/>
                <a:cs typeface="Source Sans Pro"/>
              </a:rPr>
              <a:t>of </a:t>
            </a:r>
            <a:r>
              <a:rPr sz="1397">
                <a:solidFill>
                  <a:srgbClr val="FFFFFF"/>
                </a:solidFill>
                <a:latin typeface="Source Sans Pro"/>
                <a:cs typeface="Source Sans Pro"/>
              </a:rPr>
              <a:t>Education</a:t>
            </a:r>
            <a:r>
              <a:rPr sz="1397" spc="-60">
                <a:solidFill>
                  <a:srgbClr val="FFFFFF"/>
                </a:solidFill>
                <a:latin typeface="Source Sans Pro"/>
                <a:cs typeface="Source Sans Pro"/>
              </a:rPr>
              <a:t> </a:t>
            </a:r>
            <a:r>
              <a:rPr sz="1397" spc="-10">
                <a:solidFill>
                  <a:srgbClr val="FFFFFF"/>
                </a:solidFill>
                <a:latin typeface="Source Sans Pro"/>
                <a:cs typeface="Source Sans Pro"/>
              </a:rPr>
              <a:t>Programme</a:t>
            </a:r>
            <a:endParaRPr sz="1397">
              <a:latin typeface="Source Sans Pro"/>
              <a:cs typeface="Source Sans Pro"/>
            </a:endParaRPr>
          </a:p>
        </p:txBody>
      </p:sp>
      <p:grpSp>
        <p:nvGrpSpPr>
          <p:cNvPr id="13" name="object 13"/>
          <p:cNvGrpSpPr/>
          <p:nvPr/>
        </p:nvGrpSpPr>
        <p:grpSpPr>
          <a:xfrm>
            <a:off x="2251070" y="3988503"/>
            <a:ext cx="2150350" cy="547880"/>
            <a:chOff x="695693" y="4345813"/>
            <a:chExt cx="2155825" cy="549275"/>
          </a:xfrm>
        </p:grpSpPr>
        <p:sp>
          <p:nvSpPr>
            <p:cNvPr id="14" name="object 14"/>
            <p:cNvSpPr/>
            <p:nvPr/>
          </p:nvSpPr>
          <p:spPr>
            <a:xfrm>
              <a:off x="695693" y="4345813"/>
              <a:ext cx="2155825" cy="549275"/>
            </a:xfrm>
            <a:custGeom>
              <a:avLst/>
              <a:gdLst/>
              <a:ahLst/>
              <a:cxnLst/>
              <a:rect l="l" t="t" r="r" b="b"/>
              <a:pathLst>
                <a:path w="2155825" h="549275">
                  <a:moveTo>
                    <a:pt x="2100846" y="0"/>
                  </a:moveTo>
                  <a:lnTo>
                    <a:pt x="54927" y="0"/>
                  </a:lnTo>
                  <a:lnTo>
                    <a:pt x="33545" y="4321"/>
                  </a:lnTo>
                  <a:lnTo>
                    <a:pt x="16086" y="16097"/>
                  </a:lnTo>
                  <a:lnTo>
                    <a:pt x="4315" y="33539"/>
                  </a:lnTo>
                  <a:lnTo>
                    <a:pt x="0" y="54863"/>
                  </a:lnTo>
                  <a:lnTo>
                    <a:pt x="0" y="494284"/>
                  </a:lnTo>
                  <a:lnTo>
                    <a:pt x="4315" y="515681"/>
                  </a:lnTo>
                  <a:lnTo>
                    <a:pt x="16086" y="533161"/>
                  </a:lnTo>
                  <a:lnTo>
                    <a:pt x="33545" y="544951"/>
                  </a:lnTo>
                  <a:lnTo>
                    <a:pt x="54927" y="549275"/>
                  </a:lnTo>
                  <a:lnTo>
                    <a:pt x="2100846" y="549275"/>
                  </a:lnTo>
                  <a:lnTo>
                    <a:pt x="2122170" y="544951"/>
                  </a:lnTo>
                  <a:lnTo>
                    <a:pt x="2139613" y="533161"/>
                  </a:lnTo>
                  <a:lnTo>
                    <a:pt x="2151388" y="515681"/>
                  </a:lnTo>
                  <a:lnTo>
                    <a:pt x="2155710" y="494284"/>
                  </a:lnTo>
                  <a:lnTo>
                    <a:pt x="2155710" y="54863"/>
                  </a:lnTo>
                  <a:lnTo>
                    <a:pt x="2151388" y="33539"/>
                  </a:lnTo>
                  <a:lnTo>
                    <a:pt x="2139613" y="16097"/>
                  </a:lnTo>
                  <a:lnTo>
                    <a:pt x="2122170" y="4321"/>
                  </a:lnTo>
                  <a:lnTo>
                    <a:pt x="2100846" y="0"/>
                  </a:lnTo>
                  <a:close/>
                </a:path>
              </a:pathLst>
            </a:custGeom>
            <a:solidFill>
              <a:srgbClr val="4F81BC"/>
            </a:solidFill>
          </p:spPr>
          <p:txBody>
            <a:bodyPr wrap="square" lIns="0" tIns="0" rIns="0" bIns="0" rtlCol="0"/>
            <a:lstStyle/>
            <a:p>
              <a:endParaRPr sz="1795"/>
            </a:p>
          </p:txBody>
        </p:sp>
        <p:sp>
          <p:nvSpPr>
            <p:cNvPr id="15" name="object 15"/>
            <p:cNvSpPr/>
            <p:nvPr/>
          </p:nvSpPr>
          <p:spPr>
            <a:xfrm>
              <a:off x="695693" y="4345813"/>
              <a:ext cx="2155825" cy="549275"/>
            </a:xfrm>
            <a:custGeom>
              <a:avLst/>
              <a:gdLst/>
              <a:ahLst/>
              <a:cxnLst/>
              <a:rect l="l" t="t" r="r" b="b"/>
              <a:pathLst>
                <a:path w="2155825" h="549275">
                  <a:moveTo>
                    <a:pt x="0" y="54863"/>
                  </a:moveTo>
                  <a:lnTo>
                    <a:pt x="4315" y="33539"/>
                  </a:lnTo>
                  <a:lnTo>
                    <a:pt x="16086" y="16097"/>
                  </a:lnTo>
                  <a:lnTo>
                    <a:pt x="33545" y="4321"/>
                  </a:lnTo>
                  <a:lnTo>
                    <a:pt x="54927" y="0"/>
                  </a:lnTo>
                  <a:lnTo>
                    <a:pt x="2100846" y="0"/>
                  </a:lnTo>
                  <a:lnTo>
                    <a:pt x="2122170" y="4321"/>
                  </a:lnTo>
                  <a:lnTo>
                    <a:pt x="2139613" y="16097"/>
                  </a:lnTo>
                  <a:lnTo>
                    <a:pt x="2151388" y="33539"/>
                  </a:lnTo>
                  <a:lnTo>
                    <a:pt x="2155710" y="54863"/>
                  </a:lnTo>
                  <a:lnTo>
                    <a:pt x="2155710" y="494284"/>
                  </a:lnTo>
                  <a:lnTo>
                    <a:pt x="2151388" y="515681"/>
                  </a:lnTo>
                  <a:lnTo>
                    <a:pt x="2139613" y="533161"/>
                  </a:lnTo>
                  <a:lnTo>
                    <a:pt x="2122170" y="544951"/>
                  </a:lnTo>
                  <a:lnTo>
                    <a:pt x="2100846" y="549275"/>
                  </a:lnTo>
                  <a:lnTo>
                    <a:pt x="54927" y="549275"/>
                  </a:lnTo>
                  <a:lnTo>
                    <a:pt x="33545" y="544951"/>
                  </a:lnTo>
                  <a:lnTo>
                    <a:pt x="16086" y="533161"/>
                  </a:lnTo>
                  <a:lnTo>
                    <a:pt x="4315" y="515681"/>
                  </a:lnTo>
                  <a:lnTo>
                    <a:pt x="0" y="494284"/>
                  </a:lnTo>
                  <a:lnTo>
                    <a:pt x="0" y="54863"/>
                  </a:lnTo>
                  <a:close/>
                </a:path>
              </a:pathLst>
            </a:custGeom>
            <a:ln w="25400">
              <a:solidFill>
                <a:srgbClr val="FFFFFF"/>
              </a:solidFill>
            </a:ln>
          </p:spPr>
          <p:txBody>
            <a:bodyPr wrap="square" lIns="0" tIns="0" rIns="0" bIns="0" rtlCol="0"/>
            <a:lstStyle/>
            <a:p>
              <a:endParaRPr sz="1795"/>
            </a:p>
          </p:txBody>
        </p:sp>
      </p:grpSp>
      <p:sp>
        <p:nvSpPr>
          <p:cNvPr id="16" name="object 16"/>
          <p:cNvSpPr txBox="1"/>
          <p:nvPr/>
        </p:nvSpPr>
        <p:spPr>
          <a:xfrm>
            <a:off x="2295090" y="4051380"/>
            <a:ext cx="2062309" cy="422118"/>
          </a:xfrm>
          <a:prstGeom prst="rect">
            <a:avLst/>
          </a:prstGeom>
        </p:spPr>
        <p:txBody>
          <a:bodyPr vert="horz" wrap="square" lIns="0" tIns="12668" rIns="0" bIns="0" rtlCol="0">
            <a:spAutoFit/>
          </a:bodyPr>
          <a:lstStyle/>
          <a:p>
            <a:pPr marL="76010">
              <a:lnSpc>
                <a:spcPts val="1626"/>
              </a:lnSpc>
              <a:spcBef>
                <a:spcPts val="100"/>
              </a:spcBef>
            </a:pPr>
            <a:r>
              <a:rPr sz="1397">
                <a:solidFill>
                  <a:srgbClr val="FFFFFF"/>
                </a:solidFill>
                <a:latin typeface="Source Sans Pro"/>
                <a:cs typeface="Source Sans Pro"/>
              </a:rPr>
              <a:t>Assessment</a:t>
            </a:r>
            <a:r>
              <a:rPr sz="1397" spc="-50">
                <a:solidFill>
                  <a:srgbClr val="FFFFFF"/>
                </a:solidFill>
                <a:latin typeface="Source Sans Pro"/>
                <a:cs typeface="Source Sans Pro"/>
              </a:rPr>
              <a:t> </a:t>
            </a:r>
            <a:r>
              <a:rPr sz="1397">
                <a:solidFill>
                  <a:srgbClr val="FFFFFF"/>
                </a:solidFill>
                <a:latin typeface="Source Sans Pro"/>
                <a:cs typeface="Source Sans Pro"/>
              </a:rPr>
              <a:t>of</a:t>
            </a:r>
            <a:r>
              <a:rPr sz="1397" spc="-20">
                <a:solidFill>
                  <a:srgbClr val="FFFFFF"/>
                </a:solidFill>
                <a:latin typeface="Source Sans Pro"/>
                <a:cs typeface="Source Sans Pro"/>
              </a:rPr>
              <a:t> </a:t>
            </a:r>
            <a:r>
              <a:rPr sz="1397" spc="-10">
                <a:solidFill>
                  <a:srgbClr val="FFFFFF"/>
                </a:solidFill>
                <a:latin typeface="Source Sans Pro"/>
                <a:cs typeface="Source Sans Pro"/>
              </a:rPr>
              <a:t>Apprentice</a:t>
            </a:r>
            <a:endParaRPr sz="1397">
              <a:latin typeface="Source Sans Pro"/>
              <a:cs typeface="Source Sans Pro"/>
            </a:endParaRPr>
          </a:p>
          <a:p>
            <a:pPr marL="12668">
              <a:lnSpc>
                <a:spcPts val="1626"/>
              </a:lnSpc>
            </a:pPr>
            <a:r>
              <a:rPr sz="1397">
                <a:solidFill>
                  <a:srgbClr val="FFFFFF"/>
                </a:solidFill>
                <a:latin typeface="Source Sans Pro"/>
                <a:cs typeface="Source Sans Pro"/>
              </a:rPr>
              <a:t>e.g.</a:t>
            </a:r>
            <a:r>
              <a:rPr sz="1397" spc="-15">
                <a:solidFill>
                  <a:srgbClr val="FFFFFF"/>
                </a:solidFill>
                <a:latin typeface="Source Sans Pro"/>
                <a:cs typeface="Source Sans Pro"/>
              </a:rPr>
              <a:t> </a:t>
            </a:r>
            <a:r>
              <a:rPr sz="1397">
                <a:solidFill>
                  <a:srgbClr val="FFFFFF"/>
                </a:solidFill>
                <a:latin typeface="Source Sans Pro"/>
                <a:cs typeface="Source Sans Pro"/>
              </a:rPr>
              <a:t>Workplace</a:t>
            </a:r>
            <a:r>
              <a:rPr sz="1397" spc="-25">
                <a:solidFill>
                  <a:srgbClr val="FFFFFF"/>
                </a:solidFill>
                <a:latin typeface="Source Sans Pro"/>
                <a:cs typeface="Source Sans Pro"/>
              </a:rPr>
              <a:t> </a:t>
            </a:r>
            <a:r>
              <a:rPr sz="1397" spc="-10">
                <a:solidFill>
                  <a:srgbClr val="FFFFFF"/>
                </a:solidFill>
                <a:latin typeface="Source Sans Pro"/>
                <a:cs typeface="Source Sans Pro"/>
              </a:rPr>
              <a:t>Observation</a:t>
            </a:r>
            <a:endParaRPr sz="1397">
              <a:latin typeface="Source Sans Pro"/>
              <a:cs typeface="Source Sans Pro"/>
            </a:endParaRPr>
          </a:p>
        </p:txBody>
      </p:sp>
      <p:grpSp>
        <p:nvGrpSpPr>
          <p:cNvPr id="17" name="object 17"/>
          <p:cNvGrpSpPr/>
          <p:nvPr/>
        </p:nvGrpSpPr>
        <p:grpSpPr>
          <a:xfrm>
            <a:off x="2251070" y="4620623"/>
            <a:ext cx="2150350" cy="547880"/>
            <a:chOff x="695693" y="4979542"/>
            <a:chExt cx="2155825" cy="549275"/>
          </a:xfrm>
        </p:grpSpPr>
        <p:sp>
          <p:nvSpPr>
            <p:cNvPr id="18" name="object 18"/>
            <p:cNvSpPr/>
            <p:nvPr/>
          </p:nvSpPr>
          <p:spPr>
            <a:xfrm>
              <a:off x="695693" y="4979542"/>
              <a:ext cx="2155825" cy="549275"/>
            </a:xfrm>
            <a:custGeom>
              <a:avLst/>
              <a:gdLst/>
              <a:ahLst/>
              <a:cxnLst/>
              <a:rect l="l" t="t" r="r" b="b"/>
              <a:pathLst>
                <a:path w="2155825" h="549275">
                  <a:moveTo>
                    <a:pt x="2100846" y="0"/>
                  </a:moveTo>
                  <a:lnTo>
                    <a:pt x="54927" y="0"/>
                  </a:lnTo>
                  <a:lnTo>
                    <a:pt x="33545" y="4323"/>
                  </a:lnTo>
                  <a:lnTo>
                    <a:pt x="16086" y="16113"/>
                  </a:lnTo>
                  <a:lnTo>
                    <a:pt x="4315" y="33593"/>
                  </a:lnTo>
                  <a:lnTo>
                    <a:pt x="0" y="54990"/>
                  </a:lnTo>
                  <a:lnTo>
                    <a:pt x="0" y="494283"/>
                  </a:lnTo>
                  <a:lnTo>
                    <a:pt x="4315" y="515681"/>
                  </a:lnTo>
                  <a:lnTo>
                    <a:pt x="16086" y="533161"/>
                  </a:lnTo>
                  <a:lnTo>
                    <a:pt x="33545" y="544951"/>
                  </a:lnTo>
                  <a:lnTo>
                    <a:pt x="54927" y="549274"/>
                  </a:lnTo>
                  <a:lnTo>
                    <a:pt x="2100846" y="549274"/>
                  </a:lnTo>
                  <a:lnTo>
                    <a:pt x="2122170" y="544951"/>
                  </a:lnTo>
                  <a:lnTo>
                    <a:pt x="2139613" y="533161"/>
                  </a:lnTo>
                  <a:lnTo>
                    <a:pt x="2151388" y="515681"/>
                  </a:lnTo>
                  <a:lnTo>
                    <a:pt x="2155710" y="494283"/>
                  </a:lnTo>
                  <a:lnTo>
                    <a:pt x="2155710" y="54990"/>
                  </a:lnTo>
                  <a:lnTo>
                    <a:pt x="2151388" y="33593"/>
                  </a:lnTo>
                  <a:lnTo>
                    <a:pt x="2139613" y="16113"/>
                  </a:lnTo>
                  <a:lnTo>
                    <a:pt x="2122170" y="4323"/>
                  </a:lnTo>
                  <a:lnTo>
                    <a:pt x="2100846" y="0"/>
                  </a:lnTo>
                  <a:close/>
                </a:path>
              </a:pathLst>
            </a:custGeom>
            <a:solidFill>
              <a:srgbClr val="4F81BC"/>
            </a:solidFill>
          </p:spPr>
          <p:txBody>
            <a:bodyPr wrap="square" lIns="0" tIns="0" rIns="0" bIns="0" rtlCol="0"/>
            <a:lstStyle/>
            <a:p>
              <a:endParaRPr sz="1795"/>
            </a:p>
          </p:txBody>
        </p:sp>
        <p:sp>
          <p:nvSpPr>
            <p:cNvPr id="19" name="object 19"/>
            <p:cNvSpPr/>
            <p:nvPr/>
          </p:nvSpPr>
          <p:spPr>
            <a:xfrm>
              <a:off x="695693" y="4979542"/>
              <a:ext cx="2155825" cy="549275"/>
            </a:xfrm>
            <a:custGeom>
              <a:avLst/>
              <a:gdLst/>
              <a:ahLst/>
              <a:cxnLst/>
              <a:rect l="l" t="t" r="r" b="b"/>
              <a:pathLst>
                <a:path w="2155825" h="549275">
                  <a:moveTo>
                    <a:pt x="0" y="54990"/>
                  </a:moveTo>
                  <a:lnTo>
                    <a:pt x="4315" y="33593"/>
                  </a:lnTo>
                  <a:lnTo>
                    <a:pt x="16086" y="16113"/>
                  </a:lnTo>
                  <a:lnTo>
                    <a:pt x="33545" y="4323"/>
                  </a:lnTo>
                  <a:lnTo>
                    <a:pt x="54927" y="0"/>
                  </a:lnTo>
                  <a:lnTo>
                    <a:pt x="2100846" y="0"/>
                  </a:lnTo>
                  <a:lnTo>
                    <a:pt x="2122170" y="4323"/>
                  </a:lnTo>
                  <a:lnTo>
                    <a:pt x="2139613" y="16113"/>
                  </a:lnTo>
                  <a:lnTo>
                    <a:pt x="2151388" y="33593"/>
                  </a:lnTo>
                  <a:lnTo>
                    <a:pt x="2155710" y="54990"/>
                  </a:lnTo>
                  <a:lnTo>
                    <a:pt x="2155710" y="494283"/>
                  </a:lnTo>
                  <a:lnTo>
                    <a:pt x="2151388" y="515681"/>
                  </a:lnTo>
                  <a:lnTo>
                    <a:pt x="2139613" y="533161"/>
                  </a:lnTo>
                  <a:lnTo>
                    <a:pt x="2122170" y="544951"/>
                  </a:lnTo>
                  <a:lnTo>
                    <a:pt x="2100846" y="549274"/>
                  </a:lnTo>
                  <a:lnTo>
                    <a:pt x="54927" y="549274"/>
                  </a:lnTo>
                  <a:lnTo>
                    <a:pt x="33545" y="544951"/>
                  </a:lnTo>
                  <a:lnTo>
                    <a:pt x="16086" y="533161"/>
                  </a:lnTo>
                  <a:lnTo>
                    <a:pt x="4315" y="515681"/>
                  </a:lnTo>
                  <a:lnTo>
                    <a:pt x="0" y="494283"/>
                  </a:lnTo>
                  <a:lnTo>
                    <a:pt x="0" y="54990"/>
                  </a:lnTo>
                  <a:close/>
                </a:path>
              </a:pathLst>
            </a:custGeom>
            <a:ln w="25400">
              <a:solidFill>
                <a:srgbClr val="FFFFFF"/>
              </a:solidFill>
            </a:ln>
          </p:spPr>
          <p:txBody>
            <a:bodyPr wrap="square" lIns="0" tIns="0" rIns="0" bIns="0" rtlCol="0"/>
            <a:lstStyle/>
            <a:p>
              <a:endParaRPr sz="1795"/>
            </a:p>
          </p:txBody>
        </p:sp>
      </p:grpSp>
      <p:sp>
        <p:nvSpPr>
          <p:cNvPr id="20" name="object 20"/>
          <p:cNvSpPr txBox="1"/>
          <p:nvPr/>
        </p:nvSpPr>
        <p:spPr>
          <a:xfrm>
            <a:off x="2358353" y="4683499"/>
            <a:ext cx="1940697" cy="422118"/>
          </a:xfrm>
          <a:prstGeom prst="rect">
            <a:avLst/>
          </a:prstGeom>
        </p:spPr>
        <p:txBody>
          <a:bodyPr vert="horz" wrap="square" lIns="0" tIns="12668" rIns="0" bIns="0" rtlCol="0">
            <a:spAutoFit/>
          </a:bodyPr>
          <a:lstStyle/>
          <a:p>
            <a:pPr algn="ctr">
              <a:lnSpc>
                <a:spcPts val="1626"/>
              </a:lnSpc>
              <a:spcBef>
                <a:spcPts val="100"/>
              </a:spcBef>
            </a:pPr>
            <a:r>
              <a:rPr sz="1397">
                <a:solidFill>
                  <a:srgbClr val="FFFFFF"/>
                </a:solidFill>
                <a:latin typeface="Source Sans Pro"/>
                <a:cs typeface="Source Sans Pro"/>
              </a:rPr>
              <a:t>Quality</a:t>
            </a:r>
            <a:r>
              <a:rPr sz="1397" spc="-45">
                <a:solidFill>
                  <a:srgbClr val="FFFFFF"/>
                </a:solidFill>
                <a:latin typeface="Source Sans Pro"/>
                <a:cs typeface="Source Sans Pro"/>
              </a:rPr>
              <a:t> </a:t>
            </a:r>
            <a:r>
              <a:rPr sz="1397">
                <a:solidFill>
                  <a:srgbClr val="FFFFFF"/>
                </a:solidFill>
                <a:latin typeface="Source Sans Pro"/>
                <a:cs typeface="Source Sans Pro"/>
              </a:rPr>
              <a:t>Assurance</a:t>
            </a:r>
            <a:r>
              <a:rPr sz="1397" spc="-30">
                <a:solidFill>
                  <a:srgbClr val="FFFFFF"/>
                </a:solidFill>
                <a:latin typeface="Source Sans Pro"/>
                <a:cs typeface="Source Sans Pro"/>
              </a:rPr>
              <a:t> </a:t>
            </a:r>
            <a:r>
              <a:rPr sz="1397" spc="-25">
                <a:solidFill>
                  <a:srgbClr val="FFFFFF"/>
                </a:solidFill>
                <a:latin typeface="Source Sans Pro"/>
                <a:cs typeface="Source Sans Pro"/>
              </a:rPr>
              <a:t>and</a:t>
            </a:r>
            <a:endParaRPr sz="1397">
              <a:latin typeface="Source Sans Pro"/>
              <a:cs typeface="Source Sans Pro"/>
            </a:endParaRPr>
          </a:p>
          <a:p>
            <a:pPr algn="ctr">
              <a:lnSpc>
                <a:spcPts val="1626"/>
              </a:lnSpc>
            </a:pPr>
            <a:r>
              <a:rPr sz="1397">
                <a:solidFill>
                  <a:srgbClr val="FFFFFF"/>
                </a:solidFill>
                <a:latin typeface="Source Sans Pro"/>
                <a:cs typeface="Source Sans Pro"/>
              </a:rPr>
              <a:t>Continuous</a:t>
            </a:r>
            <a:r>
              <a:rPr sz="1397" spc="-20">
                <a:solidFill>
                  <a:srgbClr val="FFFFFF"/>
                </a:solidFill>
                <a:latin typeface="Source Sans Pro"/>
                <a:cs typeface="Source Sans Pro"/>
              </a:rPr>
              <a:t> </a:t>
            </a:r>
            <a:r>
              <a:rPr sz="1397" spc="-10">
                <a:solidFill>
                  <a:srgbClr val="FFFFFF"/>
                </a:solidFill>
                <a:latin typeface="Source Sans Pro"/>
                <a:cs typeface="Source Sans Pro"/>
              </a:rPr>
              <a:t>Improvement</a:t>
            </a:r>
            <a:endParaRPr sz="1397">
              <a:latin typeface="Source Sans Pro"/>
              <a:cs typeface="Source Sans Pro"/>
            </a:endParaRPr>
          </a:p>
        </p:txBody>
      </p:sp>
      <p:grpSp>
        <p:nvGrpSpPr>
          <p:cNvPr id="21" name="object 21"/>
          <p:cNvGrpSpPr/>
          <p:nvPr/>
        </p:nvGrpSpPr>
        <p:grpSpPr>
          <a:xfrm>
            <a:off x="2260191" y="5209927"/>
            <a:ext cx="2150350" cy="547880"/>
            <a:chOff x="704837" y="5570346"/>
            <a:chExt cx="2155825" cy="549275"/>
          </a:xfrm>
        </p:grpSpPr>
        <p:sp>
          <p:nvSpPr>
            <p:cNvPr id="22" name="object 22"/>
            <p:cNvSpPr/>
            <p:nvPr/>
          </p:nvSpPr>
          <p:spPr>
            <a:xfrm>
              <a:off x="704837" y="5570346"/>
              <a:ext cx="2155825" cy="549275"/>
            </a:xfrm>
            <a:custGeom>
              <a:avLst/>
              <a:gdLst/>
              <a:ahLst/>
              <a:cxnLst/>
              <a:rect l="l" t="t" r="r" b="b"/>
              <a:pathLst>
                <a:path w="2155825" h="549275">
                  <a:moveTo>
                    <a:pt x="2100846" y="0"/>
                  </a:moveTo>
                  <a:lnTo>
                    <a:pt x="54927" y="0"/>
                  </a:lnTo>
                  <a:lnTo>
                    <a:pt x="33545" y="4317"/>
                  </a:lnTo>
                  <a:lnTo>
                    <a:pt x="16086" y="16092"/>
                  </a:lnTo>
                  <a:lnTo>
                    <a:pt x="4315" y="33555"/>
                  </a:lnTo>
                  <a:lnTo>
                    <a:pt x="0" y="54940"/>
                  </a:lnTo>
                  <a:lnTo>
                    <a:pt x="0" y="494322"/>
                  </a:lnTo>
                  <a:lnTo>
                    <a:pt x="4315" y="515704"/>
                  </a:lnTo>
                  <a:lnTo>
                    <a:pt x="16086" y="533163"/>
                  </a:lnTo>
                  <a:lnTo>
                    <a:pt x="33545" y="544933"/>
                  </a:lnTo>
                  <a:lnTo>
                    <a:pt x="54927" y="549249"/>
                  </a:lnTo>
                  <a:lnTo>
                    <a:pt x="2100846" y="549249"/>
                  </a:lnTo>
                  <a:lnTo>
                    <a:pt x="2122170" y="544933"/>
                  </a:lnTo>
                  <a:lnTo>
                    <a:pt x="2139613" y="533163"/>
                  </a:lnTo>
                  <a:lnTo>
                    <a:pt x="2151388" y="515704"/>
                  </a:lnTo>
                  <a:lnTo>
                    <a:pt x="2155710" y="494322"/>
                  </a:lnTo>
                  <a:lnTo>
                    <a:pt x="2155710" y="54940"/>
                  </a:lnTo>
                  <a:lnTo>
                    <a:pt x="2151388" y="33555"/>
                  </a:lnTo>
                  <a:lnTo>
                    <a:pt x="2139613" y="16092"/>
                  </a:lnTo>
                  <a:lnTo>
                    <a:pt x="2122170" y="4317"/>
                  </a:lnTo>
                  <a:lnTo>
                    <a:pt x="2100846" y="0"/>
                  </a:lnTo>
                  <a:close/>
                </a:path>
              </a:pathLst>
            </a:custGeom>
            <a:solidFill>
              <a:srgbClr val="4F81BC"/>
            </a:solidFill>
          </p:spPr>
          <p:txBody>
            <a:bodyPr wrap="square" lIns="0" tIns="0" rIns="0" bIns="0" rtlCol="0"/>
            <a:lstStyle/>
            <a:p>
              <a:endParaRPr sz="1795"/>
            </a:p>
          </p:txBody>
        </p:sp>
        <p:sp>
          <p:nvSpPr>
            <p:cNvPr id="23" name="object 23"/>
            <p:cNvSpPr/>
            <p:nvPr/>
          </p:nvSpPr>
          <p:spPr>
            <a:xfrm>
              <a:off x="704837" y="5570346"/>
              <a:ext cx="2155825" cy="549275"/>
            </a:xfrm>
            <a:custGeom>
              <a:avLst/>
              <a:gdLst/>
              <a:ahLst/>
              <a:cxnLst/>
              <a:rect l="l" t="t" r="r" b="b"/>
              <a:pathLst>
                <a:path w="2155825" h="549275">
                  <a:moveTo>
                    <a:pt x="0" y="54940"/>
                  </a:moveTo>
                  <a:lnTo>
                    <a:pt x="4315" y="33555"/>
                  </a:lnTo>
                  <a:lnTo>
                    <a:pt x="16086" y="16092"/>
                  </a:lnTo>
                  <a:lnTo>
                    <a:pt x="33545" y="4317"/>
                  </a:lnTo>
                  <a:lnTo>
                    <a:pt x="54927" y="0"/>
                  </a:lnTo>
                  <a:lnTo>
                    <a:pt x="2100846" y="0"/>
                  </a:lnTo>
                  <a:lnTo>
                    <a:pt x="2122170" y="4317"/>
                  </a:lnTo>
                  <a:lnTo>
                    <a:pt x="2139613" y="16092"/>
                  </a:lnTo>
                  <a:lnTo>
                    <a:pt x="2151388" y="33555"/>
                  </a:lnTo>
                  <a:lnTo>
                    <a:pt x="2155710" y="54940"/>
                  </a:lnTo>
                  <a:lnTo>
                    <a:pt x="2155710" y="494322"/>
                  </a:lnTo>
                  <a:lnTo>
                    <a:pt x="2151388" y="515704"/>
                  </a:lnTo>
                  <a:lnTo>
                    <a:pt x="2139613" y="533163"/>
                  </a:lnTo>
                  <a:lnTo>
                    <a:pt x="2122170" y="544933"/>
                  </a:lnTo>
                  <a:lnTo>
                    <a:pt x="2100846" y="549249"/>
                  </a:lnTo>
                  <a:lnTo>
                    <a:pt x="54927" y="549249"/>
                  </a:lnTo>
                  <a:lnTo>
                    <a:pt x="33545" y="544933"/>
                  </a:lnTo>
                  <a:lnTo>
                    <a:pt x="16086" y="533163"/>
                  </a:lnTo>
                  <a:lnTo>
                    <a:pt x="4315" y="515704"/>
                  </a:lnTo>
                  <a:lnTo>
                    <a:pt x="0" y="494322"/>
                  </a:lnTo>
                  <a:lnTo>
                    <a:pt x="0" y="54940"/>
                  </a:lnTo>
                  <a:close/>
                </a:path>
              </a:pathLst>
            </a:custGeom>
            <a:ln w="25400">
              <a:solidFill>
                <a:srgbClr val="FFFFFF"/>
              </a:solidFill>
            </a:ln>
          </p:spPr>
          <p:txBody>
            <a:bodyPr wrap="square" lIns="0" tIns="0" rIns="0" bIns="0" rtlCol="0"/>
            <a:lstStyle/>
            <a:p>
              <a:endParaRPr sz="1795"/>
            </a:p>
          </p:txBody>
        </p:sp>
      </p:grpSp>
      <p:sp>
        <p:nvSpPr>
          <p:cNvPr id="24" name="object 24"/>
          <p:cNvSpPr txBox="1"/>
          <p:nvPr/>
        </p:nvSpPr>
        <p:spPr>
          <a:xfrm>
            <a:off x="2907381" y="5370018"/>
            <a:ext cx="855073" cy="227688"/>
          </a:xfrm>
          <a:prstGeom prst="rect">
            <a:avLst/>
          </a:prstGeom>
        </p:spPr>
        <p:txBody>
          <a:bodyPr vert="horz" wrap="square" lIns="0" tIns="12668" rIns="0" bIns="0" rtlCol="0">
            <a:spAutoFit/>
          </a:bodyPr>
          <a:lstStyle/>
          <a:p>
            <a:pPr marL="12668">
              <a:spcBef>
                <a:spcPts val="100"/>
              </a:spcBef>
            </a:pPr>
            <a:r>
              <a:rPr sz="1397">
                <a:solidFill>
                  <a:srgbClr val="FFFFFF"/>
                </a:solidFill>
                <a:latin typeface="Source Sans Pro"/>
                <a:cs typeface="Source Sans Pro"/>
              </a:rPr>
              <a:t>IALP</a:t>
            </a:r>
            <a:r>
              <a:rPr sz="1397" spc="-20">
                <a:solidFill>
                  <a:srgbClr val="FFFFFF"/>
                </a:solidFill>
                <a:latin typeface="Source Sans Pro"/>
                <a:cs typeface="Source Sans Pro"/>
              </a:rPr>
              <a:t> </a:t>
            </a:r>
            <a:r>
              <a:rPr sz="1397">
                <a:solidFill>
                  <a:srgbClr val="FFFFFF"/>
                </a:solidFill>
                <a:latin typeface="Source Sans Pro"/>
                <a:cs typeface="Source Sans Pro"/>
              </a:rPr>
              <a:t>&amp;</a:t>
            </a:r>
            <a:r>
              <a:rPr sz="1397" spc="5">
                <a:solidFill>
                  <a:srgbClr val="FFFFFF"/>
                </a:solidFill>
                <a:latin typeface="Source Sans Pro"/>
                <a:cs typeface="Source Sans Pro"/>
              </a:rPr>
              <a:t> </a:t>
            </a:r>
            <a:r>
              <a:rPr sz="1397" spc="-25">
                <a:solidFill>
                  <a:srgbClr val="FFFFFF"/>
                </a:solidFill>
                <a:latin typeface="Source Sans Pro"/>
                <a:cs typeface="Source Sans Pro"/>
              </a:rPr>
              <a:t>QPR</a:t>
            </a:r>
            <a:endParaRPr sz="1397">
              <a:latin typeface="Source Sans Pro"/>
              <a:cs typeface="Source Sans Pro"/>
            </a:endParaRPr>
          </a:p>
        </p:txBody>
      </p:sp>
      <p:sp>
        <p:nvSpPr>
          <p:cNvPr id="25" name="object 25"/>
          <p:cNvSpPr/>
          <p:nvPr/>
        </p:nvSpPr>
        <p:spPr>
          <a:xfrm>
            <a:off x="4871642" y="1302684"/>
            <a:ext cx="2688095" cy="4735836"/>
          </a:xfrm>
          <a:custGeom>
            <a:avLst/>
            <a:gdLst/>
            <a:ahLst/>
            <a:cxnLst/>
            <a:rect l="l" t="t" r="r" b="b"/>
            <a:pathLst>
              <a:path w="2694940" h="4747895">
                <a:moveTo>
                  <a:pt x="2425192" y="0"/>
                </a:moveTo>
                <a:lnTo>
                  <a:pt x="269494" y="0"/>
                </a:lnTo>
                <a:lnTo>
                  <a:pt x="221050" y="4341"/>
                </a:lnTo>
                <a:lnTo>
                  <a:pt x="175456" y="16859"/>
                </a:lnTo>
                <a:lnTo>
                  <a:pt x="133472" y="36792"/>
                </a:lnTo>
                <a:lnTo>
                  <a:pt x="95859" y="63379"/>
                </a:lnTo>
                <a:lnTo>
                  <a:pt x="63379" y="95859"/>
                </a:lnTo>
                <a:lnTo>
                  <a:pt x="36792" y="133472"/>
                </a:lnTo>
                <a:lnTo>
                  <a:pt x="16859" y="175456"/>
                </a:lnTo>
                <a:lnTo>
                  <a:pt x="4341" y="221050"/>
                </a:lnTo>
                <a:lnTo>
                  <a:pt x="0" y="269493"/>
                </a:lnTo>
                <a:lnTo>
                  <a:pt x="0" y="4478172"/>
                </a:lnTo>
                <a:lnTo>
                  <a:pt x="4341" y="4526611"/>
                </a:lnTo>
                <a:lnTo>
                  <a:pt x="16859" y="4572201"/>
                </a:lnTo>
                <a:lnTo>
                  <a:pt x="36792" y="4614181"/>
                </a:lnTo>
                <a:lnTo>
                  <a:pt x="63379" y="4651790"/>
                </a:lnTo>
                <a:lnTo>
                  <a:pt x="95859" y="4684267"/>
                </a:lnTo>
                <a:lnTo>
                  <a:pt x="133472" y="4710852"/>
                </a:lnTo>
                <a:lnTo>
                  <a:pt x="175456" y="4730783"/>
                </a:lnTo>
                <a:lnTo>
                  <a:pt x="221050" y="4743299"/>
                </a:lnTo>
                <a:lnTo>
                  <a:pt x="269494" y="4747641"/>
                </a:lnTo>
                <a:lnTo>
                  <a:pt x="2425192" y="4747641"/>
                </a:lnTo>
                <a:lnTo>
                  <a:pt x="2473635" y="4743299"/>
                </a:lnTo>
                <a:lnTo>
                  <a:pt x="2519229" y="4730783"/>
                </a:lnTo>
                <a:lnTo>
                  <a:pt x="2561213" y="4710852"/>
                </a:lnTo>
                <a:lnTo>
                  <a:pt x="2598826" y="4684267"/>
                </a:lnTo>
                <a:lnTo>
                  <a:pt x="2631306" y="4651790"/>
                </a:lnTo>
                <a:lnTo>
                  <a:pt x="2657893" y="4614181"/>
                </a:lnTo>
                <a:lnTo>
                  <a:pt x="2677826" y="4572201"/>
                </a:lnTo>
                <a:lnTo>
                  <a:pt x="2690344" y="4526611"/>
                </a:lnTo>
                <a:lnTo>
                  <a:pt x="2694686" y="4478172"/>
                </a:lnTo>
                <a:lnTo>
                  <a:pt x="2694686" y="269493"/>
                </a:lnTo>
                <a:lnTo>
                  <a:pt x="2690344" y="221050"/>
                </a:lnTo>
                <a:lnTo>
                  <a:pt x="2677826" y="175456"/>
                </a:lnTo>
                <a:lnTo>
                  <a:pt x="2657893" y="133472"/>
                </a:lnTo>
                <a:lnTo>
                  <a:pt x="2631306" y="95859"/>
                </a:lnTo>
                <a:lnTo>
                  <a:pt x="2598826" y="63379"/>
                </a:lnTo>
                <a:lnTo>
                  <a:pt x="2561213" y="36792"/>
                </a:lnTo>
                <a:lnTo>
                  <a:pt x="2519229" y="16859"/>
                </a:lnTo>
                <a:lnTo>
                  <a:pt x="2473635" y="4341"/>
                </a:lnTo>
                <a:lnTo>
                  <a:pt x="2425192" y="0"/>
                </a:lnTo>
                <a:close/>
              </a:path>
            </a:pathLst>
          </a:custGeom>
          <a:solidFill>
            <a:srgbClr val="D0D7E8"/>
          </a:solidFill>
        </p:spPr>
        <p:txBody>
          <a:bodyPr wrap="square" lIns="0" tIns="0" rIns="0" bIns="0" rtlCol="0"/>
          <a:lstStyle/>
          <a:p>
            <a:endParaRPr sz="1795"/>
          </a:p>
        </p:txBody>
      </p:sp>
      <p:sp>
        <p:nvSpPr>
          <p:cNvPr id="26" name="object 26"/>
          <p:cNvSpPr txBox="1"/>
          <p:nvPr/>
        </p:nvSpPr>
        <p:spPr>
          <a:xfrm>
            <a:off x="2208451" y="1346322"/>
            <a:ext cx="4831478" cy="864702"/>
          </a:xfrm>
          <a:prstGeom prst="rect">
            <a:avLst/>
          </a:prstGeom>
        </p:spPr>
        <p:txBody>
          <a:bodyPr vert="horz" wrap="square" lIns="0" tIns="45604" rIns="0" bIns="0" rtlCol="0">
            <a:spAutoFit/>
          </a:bodyPr>
          <a:lstStyle/>
          <a:p>
            <a:pPr marL="222326" marR="5067" indent="-210292">
              <a:lnSpc>
                <a:spcPts val="3162"/>
              </a:lnSpc>
              <a:spcBef>
                <a:spcPts val="359"/>
              </a:spcBef>
              <a:tabLst>
                <a:tab pos="3195546" algn="l"/>
              </a:tabLst>
            </a:pPr>
            <a:r>
              <a:rPr sz="2793">
                <a:latin typeface="Source Sans Pro"/>
                <a:cs typeface="Source Sans Pro"/>
              </a:rPr>
              <a:t>NHS</a:t>
            </a:r>
            <a:r>
              <a:rPr sz="2793" spc="-60">
                <a:latin typeface="Source Sans Pro"/>
                <a:cs typeface="Source Sans Pro"/>
              </a:rPr>
              <a:t> </a:t>
            </a:r>
            <a:r>
              <a:rPr sz="2793" spc="-10">
                <a:latin typeface="Source Sans Pro"/>
                <a:cs typeface="Source Sans Pro"/>
              </a:rPr>
              <a:t>Education</a:t>
            </a:r>
            <a:r>
              <a:rPr sz="2793">
                <a:latin typeface="Source Sans Pro"/>
                <a:cs typeface="Source Sans Pro"/>
              </a:rPr>
              <a:t>	</a:t>
            </a:r>
            <a:r>
              <a:rPr sz="2793" spc="-10">
                <a:latin typeface="Source Sans Pro"/>
                <a:cs typeface="Source Sans Pro"/>
              </a:rPr>
              <a:t>Apprentice </a:t>
            </a:r>
            <a:r>
              <a:rPr sz="2793">
                <a:latin typeface="Source Sans Pro"/>
                <a:cs typeface="Source Sans Pro"/>
              </a:rPr>
              <a:t>for</a:t>
            </a:r>
            <a:r>
              <a:rPr sz="2793" spc="-15">
                <a:latin typeface="Source Sans Pro"/>
                <a:cs typeface="Source Sans Pro"/>
              </a:rPr>
              <a:t> </a:t>
            </a:r>
            <a:r>
              <a:rPr sz="2793" spc="-10">
                <a:latin typeface="Source Sans Pro"/>
                <a:cs typeface="Source Sans Pro"/>
              </a:rPr>
              <a:t>Scotland</a:t>
            </a:r>
            <a:endParaRPr sz="2793">
              <a:latin typeface="Source Sans Pro"/>
              <a:cs typeface="Source Sans Pro"/>
            </a:endParaRPr>
          </a:p>
        </p:txBody>
      </p:sp>
      <p:grpSp>
        <p:nvGrpSpPr>
          <p:cNvPr id="27" name="object 27"/>
          <p:cNvGrpSpPr/>
          <p:nvPr/>
        </p:nvGrpSpPr>
        <p:grpSpPr>
          <a:xfrm>
            <a:off x="5168464" y="2724119"/>
            <a:ext cx="2150350" cy="779067"/>
            <a:chOff x="3620515" y="3078226"/>
            <a:chExt cx="2155825" cy="781050"/>
          </a:xfrm>
        </p:grpSpPr>
        <p:sp>
          <p:nvSpPr>
            <p:cNvPr id="28" name="object 28"/>
            <p:cNvSpPr/>
            <p:nvPr/>
          </p:nvSpPr>
          <p:spPr>
            <a:xfrm>
              <a:off x="3620515" y="3078226"/>
              <a:ext cx="2155825" cy="781050"/>
            </a:xfrm>
            <a:custGeom>
              <a:avLst/>
              <a:gdLst/>
              <a:ahLst/>
              <a:cxnLst/>
              <a:rect l="l" t="t" r="r" b="b"/>
              <a:pathLst>
                <a:path w="2155825" h="781050">
                  <a:moveTo>
                    <a:pt x="2077593" y="0"/>
                  </a:moveTo>
                  <a:lnTo>
                    <a:pt x="78105" y="0"/>
                  </a:lnTo>
                  <a:lnTo>
                    <a:pt x="47684" y="6131"/>
                  </a:lnTo>
                  <a:lnTo>
                    <a:pt x="22860" y="22860"/>
                  </a:lnTo>
                  <a:lnTo>
                    <a:pt x="6131" y="47684"/>
                  </a:lnTo>
                  <a:lnTo>
                    <a:pt x="0" y="78104"/>
                  </a:lnTo>
                  <a:lnTo>
                    <a:pt x="0" y="702944"/>
                  </a:lnTo>
                  <a:lnTo>
                    <a:pt x="6131" y="733365"/>
                  </a:lnTo>
                  <a:lnTo>
                    <a:pt x="22859" y="758190"/>
                  </a:lnTo>
                  <a:lnTo>
                    <a:pt x="47684" y="774918"/>
                  </a:lnTo>
                  <a:lnTo>
                    <a:pt x="78105" y="781050"/>
                  </a:lnTo>
                  <a:lnTo>
                    <a:pt x="2077593" y="781050"/>
                  </a:lnTo>
                  <a:lnTo>
                    <a:pt x="2108013" y="774918"/>
                  </a:lnTo>
                  <a:lnTo>
                    <a:pt x="2132838" y="758190"/>
                  </a:lnTo>
                  <a:lnTo>
                    <a:pt x="2149566" y="733365"/>
                  </a:lnTo>
                  <a:lnTo>
                    <a:pt x="2155698" y="702944"/>
                  </a:lnTo>
                  <a:lnTo>
                    <a:pt x="2155698" y="78104"/>
                  </a:lnTo>
                  <a:lnTo>
                    <a:pt x="2149566" y="47684"/>
                  </a:lnTo>
                  <a:lnTo>
                    <a:pt x="2132838" y="22860"/>
                  </a:lnTo>
                  <a:lnTo>
                    <a:pt x="2108013" y="6131"/>
                  </a:lnTo>
                  <a:lnTo>
                    <a:pt x="2077593" y="0"/>
                  </a:lnTo>
                  <a:close/>
                </a:path>
              </a:pathLst>
            </a:custGeom>
            <a:solidFill>
              <a:srgbClr val="4F81BC"/>
            </a:solidFill>
          </p:spPr>
          <p:txBody>
            <a:bodyPr wrap="square" lIns="0" tIns="0" rIns="0" bIns="0" rtlCol="0"/>
            <a:lstStyle/>
            <a:p>
              <a:endParaRPr sz="1795"/>
            </a:p>
          </p:txBody>
        </p:sp>
        <p:sp>
          <p:nvSpPr>
            <p:cNvPr id="29" name="object 29"/>
            <p:cNvSpPr/>
            <p:nvPr/>
          </p:nvSpPr>
          <p:spPr>
            <a:xfrm>
              <a:off x="3620515" y="3078226"/>
              <a:ext cx="2155825" cy="781050"/>
            </a:xfrm>
            <a:custGeom>
              <a:avLst/>
              <a:gdLst/>
              <a:ahLst/>
              <a:cxnLst/>
              <a:rect l="l" t="t" r="r" b="b"/>
              <a:pathLst>
                <a:path w="2155825" h="781050">
                  <a:moveTo>
                    <a:pt x="0" y="78104"/>
                  </a:moveTo>
                  <a:lnTo>
                    <a:pt x="6131" y="47684"/>
                  </a:lnTo>
                  <a:lnTo>
                    <a:pt x="22860" y="22860"/>
                  </a:lnTo>
                  <a:lnTo>
                    <a:pt x="47684" y="6131"/>
                  </a:lnTo>
                  <a:lnTo>
                    <a:pt x="78105" y="0"/>
                  </a:lnTo>
                  <a:lnTo>
                    <a:pt x="2077593" y="0"/>
                  </a:lnTo>
                  <a:lnTo>
                    <a:pt x="2108013" y="6131"/>
                  </a:lnTo>
                  <a:lnTo>
                    <a:pt x="2132838" y="22860"/>
                  </a:lnTo>
                  <a:lnTo>
                    <a:pt x="2149566" y="47684"/>
                  </a:lnTo>
                  <a:lnTo>
                    <a:pt x="2155698" y="78104"/>
                  </a:lnTo>
                  <a:lnTo>
                    <a:pt x="2155698" y="702944"/>
                  </a:lnTo>
                  <a:lnTo>
                    <a:pt x="2149566" y="733365"/>
                  </a:lnTo>
                  <a:lnTo>
                    <a:pt x="2132838" y="758190"/>
                  </a:lnTo>
                  <a:lnTo>
                    <a:pt x="2108013" y="774918"/>
                  </a:lnTo>
                  <a:lnTo>
                    <a:pt x="2077593" y="781050"/>
                  </a:lnTo>
                  <a:lnTo>
                    <a:pt x="78105" y="781050"/>
                  </a:lnTo>
                  <a:lnTo>
                    <a:pt x="47684" y="774918"/>
                  </a:lnTo>
                  <a:lnTo>
                    <a:pt x="22859" y="758190"/>
                  </a:lnTo>
                  <a:lnTo>
                    <a:pt x="6131" y="733365"/>
                  </a:lnTo>
                  <a:lnTo>
                    <a:pt x="0" y="702944"/>
                  </a:lnTo>
                  <a:lnTo>
                    <a:pt x="0" y="78104"/>
                  </a:lnTo>
                  <a:close/>
                </a:path>
              </a:pathLst>
            </a:custGeom>
            <a:ln w="25400">
              <a:solidFill>
                <a:srgbClr val="FFFFFF"/>
              </a:solidFill>
            </a:ln>
          </p:spPr>
          <p:txBody>
            <a:bodyPr wrap="square" lIns="0" tIns="0" rIns="0" bIns="0" rtlCol="0"/>
            <a:lstStyle/>
            <a:p>
              <a:endParaRPr sz="1795"/>
            </a:p>
          </p:txBody>
        </p:sp>
      </p:grpSp>
      <p:sp>
        <p:nvSpPr>
          <p:cNvPr id="30" name="object 30"/>
          <p:cNvSpPr txBox="1"/>
          <p:nvPr/>
        </p:nvSpPr>
        <p:spPr>
          <a:xfrm>
            <a:off x="5514292" y="2843237"/>
            <a:ext cx="1458691" cy="439571"/>
          </a:xfrm>
          <a:prstGeom prst="rect">
            <a:avLst/>
          </a:prstGeom>
        </p:spPr>
        <p:txBody>
          <a:bodyPr vert="horz" wrap="square" lIns="0" tIns="30403" rIns="0" bIns="0" rtlCol="0">
            <a:spAutoFit/>
          </a:bodyPr>
          <a:lstStyle/>
          <a:p>
            <a:pPr marL="380679" marR="5067" indent="-368644">
              <a:lnSpc>
                <a:spcPts val="1576"/>
              </a:lnSpc>
              <a:spcBef>
                <a:spcPts val="239"/>
              </a:spcBef>
            </a:pPr>
            <a:r>
              <a:rPr sz="1397" b="1">
                <a:solidFill>
                  <a:srgbClr val="FFFFFF"/>
                </a:solidFill>
                <a:latin typeface="Source Sans Pro"/>
                <a:cs typeface="Source Sans Pro"/>
              </a:rPr>
              <a:t>On</a:t>
            </a:r>
            <a:r>
              <a:rPr sz="1397" b="1" spc="-5">
                <a:solidFill>
                  <a:srgbClr val="FFFFFF"/>
                </a:solidFill>
                <a:latin typeface="Source Sans Pro"/>
                <a:cs typeface="Source Sans Pro"/>
              </a:rPr>
              <a:t> </a:t>
            </a:r>
            <a:r>
              <a:rPr sz="1397" b="1">
                <a:solidFill>
                  <a:srgbClr val="FFFFFF"/>
                </a:solidFill>
                <a:latin typeface="Source Sans Pro"/>
                <a:cs typeface="Source Sans Pro"/>
              </a:rPr>
              <a:t>and</a:t>
            </a:r>
            <a:r>
              <a:rPr sz="1397" b="1" spc="-20">
                <a:solidFill>
                  <a:srgbClr val="FFFFFF"/>
                </a:solidFill>
                <a:latin typeface="Source Sans Pro"/>
                <a:cs typeface="Source Sans Pro"/>
              </a:rPr>
              <a:t> </a:t>
            </a:r>
            <a:r>
              <a:rPr sz="1397" b="1">
                <a:solidFill>
                  <a:srgbClr val="FFFFFF"/>
                </a:solidFill>
                <a:latin typeface="Source Sans Pro"/>
                <a:cs typeface="Source Sans Pro"/>
              </a:rPr>
              <a:t>off the</a:t>
            </a:r>
            <a:r>
              <a:rPr sz="1397" b="1" spc="-10">
                <a:solidFill>
                  <a:srgbClr val="FFFFFF"/>
                </a:solidFill>
                <a:latin typeface="Source Sans Pro"/>
                <a:cs typeface="Source Sans Pro"/>
              </a:rPr>
              <a:t> </a:t>
            </a:r>
            <a:r>
              <a:rPr sz="1397" b="1" spc="-25">
                <a:solidFill>
                  <a:srgbClr val="FFFFFF"/>
                </a:solidFill>
                <a:latin typeface="Source Sans Pro"/>
                <a:cs typeface="Source Sans Pro"/>
              </a:rPr>
              <a:t>Job </a:t>
            </a:r>
            <a:r>
              <a:rPr sz="1397" b="1" spc="-10">
                <a:solidFill>
                  <a:srgbClr val="FFFFFF"/>
                </a:solidFill>
                <a:latin typeface="Source Sans Pro"/>
                <a:cs typeface="Source Sans Pro"/>
              </a:rPr>
              <a:t>Learning</a:t>
            </a:r>
            <a:endParaRPr sz="1397">
              <a:latin typeface="Source Sans Pro"/>
              <a:cs typeface="Source Sans Pro"/>
            </a:endParaRPr>
          </a:p>
        </p:txBody>
      </p:sp>
      <p:grpSp>
        <p:nvGrpSpPr>
          <p:cNvPr id="31" name="object 31"/>
          <p:cNvGrpSpPr/>
          <p:nvPr/>
        </p:nvGrpSpPr>
        <p:grpSpPr>
          <a:xfrm>
            <a:off x="5140469" y="3680907"/>
            <a:ext cx="2150350" cy="549780"/>
            <a:chOff x="3592448" y="4037457"/>
            <a:chExt cx="2155825" cy="551180"/>
          </a:xfrm>
        </p:grpSpPr>
        <p:sp>
          <p:nvSpPr>
            <p:cNvPr id="32" name="object 32"/>
            <p:cNvSpPr/>
            <p:nvPr/>
          </p:nvSpPr>
          <p:spPr>
            <a:xfrm>
              <a:off x="3592448" y="4037457"/>
              <a:ext cx="2155825" cy="551180"/>
            </a:xfrm>
            <a:custGeom>
              <a:avLst/>
              <a:gdLst/>
              <a:ahLst/>
              <a:cxnLst/>
              <a:rect l="l" t="t" r="r" b="b"/>
              <a:pathLst>
                <a:path w="2155825" h="551179">
                  <a:moveTo>
                    <a:pt x="2100579" y="0"/>
                  </a:moveTo>
                  <a:lnTo>
                    <a:pt x="55117" y="0"/>
                  </a:lnTo>
                  <a:lnTo>
                    <a:pt x="33647" y="4323"/>
                  </a:lnTo>
                  <a:lnTo>
                    <a:pt x="16128" y="16113"/>
                  </a:lnTo>
                  <a:lnTo>
                    <a:pt x="4325" y="33593"/>
                  </a:lnTo>
                  <a:lnTo>
                    <a:pt x="0" y="54991"/>
                  </a:lnTo>
                  <a:lnTo>
                    <a:pt x="0" y="495681"/>
                  </a:lnTo>
                  <a:lnTo>
                    <a:pt x="4325" y="517098"/>
                  </a:lnTo>
                  <a:lnTo>
                    <a:pt x="16128" y="534622"/>
                  </a:lnTo>
                  <a:lnTo>
                    <a:pt x="33647" y="546455"/>
                  </a:lnTo>
                  <a:lnTo>
                    <a:pt x="55117" y="550799"/>
                  </a:lnTo>
                  <a:lnTo>
                    <a:pt x="2100579" y="550799"/>
                  </a:lnTo>
                  <a:lnTo>
                    <a:pt x="2122050" y="546455"/>
                  </a:lnTo>
                  <a:lnTo>
                    <a:pt x="2139569" y="534622"/>
                  </a:lnTo>
                  <a:lnTo>
                    <a:pt x="2151372" y="517098"/>
                  </a:lnTo>
                  <a:lnTo>
                    <a:pt x="2155698" y="495681"/>
                  </a:lnTo>
                  <a:lnTo>
                    <a:pt x="2155698" y="54991"/>
                  </a:lnTo>
                  <a:lnTo>
                    <a:pt x="2151372" y="33593"/>
                  </a:lnTo>
                  <a:lnTo>
                    <a:pt x="2139568" y="16113"/>
                  </a:lnTo>
                  <a:lnTo>
                    <a:pt x="2122050" y="4323"/>
                  </a:lnTo>
                  <a:lnTo>
                    <a:pt x="2100579" y="0"/>
                  </a:lnTo>
                  <a:close/>
                </a:path>
              </a:pathLst>
            </a:custGeom>
            <a:solidFill>
              <a:srgbClr val="4F81BC"/>
            </a:solidFill>
          </p:spPr>
          <p:txBody>
            <a:bodyPr wrap="square" lIns="0" tIns="0" rIns="0" bIns="0" rtlCol="0"/>
            <a:lstStyle/>
            <a:p>
              <a:endParaRPr sz="1795"/>
            </a:p>
          </p:txBody>
        </p:sp>
        <p:sp>
          <p:nvSpPr>
            <p:cNvPr id="33" name="object 33"/>
            <p:cNvSpPr/>
            <p:nvPr/>
          </p:nvSpPr>
          <p:spPr>
            <a:xfrm>
              <a:off x="3592448" y="4037457"/>
              <a:ext cx="2155825" cy="551180"/>
            </a:xfrm>
            <a:custGeom>
              <a:avLst/>
              <a:gdLst/>
              <a:ahLst/>
              <a:cxnLst/>
              <a:rect l="l" t="t" r="r" b="b"/>
              <a:pathLst>
                <a:path w="2155825" h="551179">
                  <a:moveTo>
                    <a:pt x="0" y="54991"/>
                  </a:moveTo>
                  <a:lnTo>
                    <a:pt x="4325" y="33593"/>
                  </a:lnTo>
                  <a:lnTo>
                    <a:pt x="16128" y="16113"/>
                  </a:lnTo>
                  <a:lnTo>
                    <a:pt x="33647" y="4323"/>
                  </a:lnTo>
                  <a:lnTo>
                    <a:pt x="55117" y="0"/>
                  </a:lnTo>
                  <a:lnTo>
                    <a:pt x="2100579" y="0"/>
                  </a:lnTo>
                  <a:lnTo>
                    <a:pt x="2122050" y="4323"/>
                  </a:lnTo>
                  <a:lnTo>
                    <a:pt x="2139568" y="16113"/>
                  </a:lnTo>
                  <a:lnTo>
                    <a:pt x="2151372" y="33593"/>
                  </a:lnTo>
                  <a:lnTo>
                    <a:pt x="2155698" y="54991"/>
                  </a:lnTo>
                  <a:lnTo>
                    <a:pt x="2155698" y="495681"/>
                  </a:lnTo>
                  <a:lnTo>
                    <a:pt x="2151372" y="517098"/>
                  </a:lnTo>
                  <a:lnTo>
                    <a:pt x="2139569" y="534622"/>
                  </a:lnTo>
                  <a:lnTo>
                    <a:pt x="2122050" y="546455"/>
                  </a:lnTo>
                  <a:lnTo>
                    <a:pt x="2100579" y="550799"/>
                  </a:lnTo>
                  <a:lnTo>
                    <a:pt x="55117" y="550799"/>
                  </a:lnTo>
                  <a:lnTo>
                    <a:pt x="33647" y="546455"/>
                  </a:lnTo>
                  <a:lnTo>
                    <a:pt x="16128" y="534622"/>
                  </a:lnTo>
                  <a:lnTo>
                    <a:pt x="4325" y="517098"/>
                  </a:lnTo>
                  <a:lnTo>
                    <a:pt x="0" y="495681"/>
                  </a:lnTo>
                  <a:lnTo>
                    <a:pt x="0" y="54991"/>
                  </a:lnTo>
                  <a:close/>
                </a:path>
              </a:pathLst>
            </a:custGeom>
            <a:ln w="25400">
              <a:solidFill>
                <a:srgbClr val="FFFFFF"/>
              </a:solidFill>
            </a:ln>
          </p:spPr>
          <p:txBody>
            <a:bodyPr wrap="square" lIns="0" tIns="0" rIns="0" bIns="0" rtlCol="0"/>
            <a:lstStyle/>
            <a:p>
              <a:endParaRPr sz="1795"/>
            </a:p>
          </p:txBody>
        </p:sp>
      </p:grpSp>
      <p:sp>
        <p:nvSpPr>
          <p:cNvPr id="34" name="object 34"/>
          <p:cNvSpPr txBox="1"/>
          <p:nvPr/>
        </p:nvSpPr>
        <p:spPr>
          <a:xfrm>
            <a:off x="5310706" y="3736016"/>
            <a:ext cx="1811487" cy="439571"/>
          </a:xfrm>
          <a:prstGeom prst="rect">
            <a:avLst/>
          </a:prstGeom>
        </p:spPr>
        <p:txBody>
          <a:bodyPr vert="horz" wrap="square" lIns="0" tIns="30403" rIns="0" bIns="0" rtlCol="0">
            <a:spAutoFit/>
          </a:bodyPr>
          <a:lstStyle/>
          <a:p>
            <a:pPr marL="352809" marR="5067" indent="-340774">
              <a:lnSpc>
                <a:spcPts val="1576"/>
              </a:lnSpc>
              <a:spcBef>
                <a:spcPts val="239"/>
              </a:spcBef>
            </a:pPr>
            <a:r>
              <a:rPr sz="1397">
                <a:solidFill>
                  <a:srgbClr val="FFFFFF"/>
                </a:solidFill>
                <a:latin typeface="Source Sans Pro"/>
                <a:cs typeface="Source Sans Pro"/>
              </a:rPr>
              <a:t>Undertake</a:t>
            </a:r>
            <a:r>
              <a:rPr sz="1397" spc="-40">
                <a:solidFill>
                  <a:srgbClr val="FFFFFF"/>
                </a:solidFill>
                <a:latin typeface="Source Sans Pro"/>
                <a:cs typeface="Source Sans Pro"/>
              </a:rPr>
              <a:t> </a:t>
            </a:r>
            <a:r>
              <a:rPr sz="1397">
                <a:solidFill>
                  <a:srgbClr val="FFFFFF"/>
                </a:solidFill>
                <a:latin typeface="Source Sans Pro"/>
                <a:cs typeface="Source Sans Pro"/>
              </a:rPr>
              <a:t>SVQ</a:t>
            </a:r>
            <a:r>
              <a:rPr sz="1397" spc="-5">
                <a:solidFill>
                  <a:srgbClr val="FFFFFF"/>
                </a:solidFill>
                <a:latin typeface="Source Sans Pro"/>
                <a:cs typeface="Source Sans Pro"/>
              </a:rPr>
              <a:t> </a:t>
            </a:r>
            <a:r>
              <a:rPr sz="1397">
                <a:solidFill>
                  <a:srgbClr val="FFFFFF"/>
                </a:solidFill>
                <a:latin typeface="Source Sans Pro"/>
                <a:cs typeface="Source Sans Pro"/>
              </a:rPr>
              <a:t>&amp;</a:t>
            </a:r>
            <a:r>
              <a:rPr sz="1397" spc="-15">
                <a:solidFill>
                  <a:srgbClr val="FFFFFF"/>
                </a:solidFill>
                <a:latin typeface="Source Sans Pro"/>
                <a:cs typeface="Source Sans Pro"/>
              </a:rPr>
              <a:t> </a:t>
            </a:r>
            <a:r>
              <a:rPr sz="1397">
                <a:solidFill>
                  <a:srgbClr val="FFFFFF"/>
                </a:solidFill>
                <a:latin typeface="Source Sans Pro"/>
                <a:cs typeface="Source Sans Pro"/>
              </a:rPr>
              <a:t>PDA</a:t>
            </a:r>
            <a:r>
              <a:rPr sz="1397" spc="-10">
                <a:solidFill>
                  <a:srgbClr val="FFFFFF"/>
                </a:solidFill>
                <a:latin typeface="Source Sans Pro"/>
                <a:cs typeface="Source Sans Pro"/>
              </a:rPr>
              <a:t> </a:t>
            </a:r>
            <a:r>
              <a:rPr sz="1397" spc="-25">
                <a:solidFill>
                  <a:srgbClr val="FFFFFF"/>
                </a:solidFill>
                <a:latin typeface="Source Sans Pro"/>
                <a:cs typeface="Source Sans Pro"/>
              </a:rPr>
              <a:t>in </a:t>
            </a:r>
            <a:r>
              <a:rPr sz="1397">
                <a:solidFill>
                  <a:srgbClr val="FFFFFF"/>
                </a:solidFill>
                <a:latin typeface="Source Sans Pro"/>
                <a:cs typeface="Source Sans Pro"/>
              </a:rPr>
              <a:t>Dental</a:t>
            </a:r>
            <a:r>
              <a:rPr sz="1397" spc="-15">
                <a:solidFill>
                  <a:srgbClr val="FFFFFF"/>
                </a:solidFill>
                <a:latin typeface="Source Sans Pro"/>
                <a:cs typeface="Source Sans Pro"/>
              </a:rPr>
              <a:t> </a:t>
            </a:r>
            <a:r>
              <a:rPr sz="1397" spc="-10">
                <a:solidFill>
                  <a:srgbClr val="FFFFFF"/>
                </a:solidFill>
                <a:latin typeface="Source Sans Pro"/>
                <a:cs typeface="Source Sans Pro"/>
              </a:rPr>
              <a:t>Nursing</a:t>
            </a:r>
            <a:endParaRPr sz="1397">
              <a:latin typeface="Source Sans Pro"/>
              <a:cs typeface="Source Sans Pro"/>
            </a:endParaRPr>
          </a:p>
        </p:txBody>
      </p:sp>
      <p:grpSp>
        <p:nvGrpSpPr>
          <p:cNvPr id="35" name="object 35"/>
          <p:cNvGrpSpPr/>
          <p:nvPr/>
        </p:nvGrpSpPr>
        <p:grpSpPr>
          <a:xfrm>
            <a:off x="5140469" y="4485434"/>
            <a:ext cx="2150350" cy="549780"/>
            <a:chOff x="3592448" y="4844034"/>
            <a:chExt cx="2155825" cy="551180"/>
          </a:xfrm>
        </p:grpSpPr>
        <p:sp>
          <p:nvSpPr>
            <p:cNvPr id="36" name="object 36"/>
            <p:cNvSpPr/>
            <p:nvPr/>
          </p:nvSpPr>
          <p:spPr>
            <a:xfrm>
              <a:off x="3592448" y="4844034"/>
              <a:ext cx="2155825" cy="551180"/>
            </a:xfrm>
            <a:custGeom>
              <a:avLst/>
              <a:gdLst/>
              <a:ahLst/>
              <a:cxnLst/>
              <a:rect l="l" t="t" r="r" b="b"/>
              <a:pathLst>
                <a:path w="2155825" h="551179">
                  <a:moveTo>
                    <a:pt x="2100579" y="0"/>
                  </a:moveTo>
                  <a:lnTo>
                    <a:pt x="55117" y="0"/>
                  </a:lnTo>
                  <a:lnTo>
                    <a:pt x="33647" y="4343"/>
                  </a:lnTo>
                  <a:lnTo>
                    <a:pt x="16128" y="16176"/>
                  </a:lnTo>
                  <a:lnTo>
                    <a:pt x="4325" y="33700"/>
                  </a:lnTo>
                  <a:lnTo>
                    <a:pt x="0" y="55118"/>
                  </a:lnTo>
                  <a:lnTo>
                    <a:pt x="0" y="495808"/>
                  </a:lnTo>
                  <a:lnTo>
                    <a:pt x="4325" y="517205"/>
                  </a:lnTo>
                  <a:lnTo>
                    <a:pt x="16128" y="534685"/>
                  </a:lnTo>
                  <a:lnTo>
                    <a:pt x="33647" y="546475"/>
                  </a:lnTo>
                  <a:lnTo>
                    <a:pt x="55117" y="550799"/>
                  </a:lnTo>
                  <a:lnTo>
                    <a:pt x="2100579" y="550799"/>
                  </a:lnTo>
                  <a:lnTo>
                    <a:pt x="2122050" y="546475"/>
                  </a:lnTo>
                  <a:lnTo>
                    <a:pt x="2139569" y="534685"/>
                  </a:lnTo>
                  <a:lnTo>
                    <a:pt x="2151372" y="517205"/>
                  </a:lnTo>
                  <a:lnTo>
                    <a:pt x="2155698" y="495808"/>
                  </a:lnTo>
                  <a:lnTo>
                    <a:pt x="2155698" y="55118"/>
                  </a:lnTo>
                  <a:lnTo>
                    <a:pt x="2151372" y="33700"/>
                  </a:lnTo>
                  <a:lnTo>
                    <a:pt x="2139568" y="16176"/>
                  </a:lnTo>
                  <a:lnTo>
                    <a:pt x="2122050" y="4343"/>
                  </a:lnTo>
                  <a:lnTo>
                    <a:pt x="2100579" y="0"/>
                  </a:lnTo>
                  <a:close/>
                </a:path>
              </a:pathLst>
            </a:custGeom>
            <a:solidFill>
              <a:srgbClr val="4F81BC"/>
            </a:solidFill>
          </p:spPr>
          <p:txBody>
            <a:bodyPr wrap="square" lIns="0" tIns="0" rIns="0" bIns="0" rtlCol="0"/>
            <a:lstStyle/>
            <a:p>
              <a:endParaRPr sz="1795"/>
            </a:p>
          </p:txBody>
        </p:sp>
        <p:sp>
          <p:nvSpPr>
            <p:cNvPr id="37" name="object 37"/>
            <p:cNvSpPr/>
            <p:nvPr/>
          </p:nvSpPr>
          <p:spPr>
            <a:xfrm>
              <a:off x="3592448" y="4844034"/>
              <a:ext cx="2155825" cy="551180"/>
            </a:xfrm>
            <a:custGeom>
              <a:avLst/>
              <a:gdLst/>
              <a:ahLst/>
              <a:cxnLst/>
              <a:rect l="l" t="t" r="r" b="b"/>
              <a:pathLst>
                <a:path w="2155825" h="551179">
                  <a:moveTo>
                    <a:pt x="0" y="55118"/>
                  </a:moveTo>
                  <a:lnTo>
                    <a:pt x="4325" y="33700"/>
                  </a:lnTo>
                  <a:lnTo>
                    <a:pt x="16128" y="16176"/>
                  </a:lnTo>
                  <a:lnTo>
                    <a:pt x="33647" y="4343"/>
                  </a:lnTo>
                  <a:lnTo>
                    <a:pt x="55117" y="0"/>
                  </a:lnTo>
                  <a:lnTo>
                    <a:pt x="2100579" y="0"/>
                  </a:lnTo>
                  <a:lnTo>
                    <a:pt x="2122050" y="4343"/>
                  </a:lnTo>
                  <a:lnTo>
                    <a:pt x="2139568" y="16176"/>
                  </a:lnTo>
                  <a:lnTo>
                    <a:pt x="2151372" y="33700"/>
                  </a:lnTo>
                  <a:lnTo>
                    <a:pt x="2155698" y="55118"/>
                  </a:lnTo>
                  <a:lnTo>
                    <a:pt x="2155698" y="495808"/>
                  </a:lnTo>
                  <a:lnTo>
                    <a:pt x="2151372" y="517205"/>
                  </a:lnTo>
                  <a:lnTo>
                    <a:pt x="2139569" y="534685"/>
                  </a:lnTo>
                  <a:lnTo>
                    <a:pt x="2122050" y="546475"/>
                  </a:lnTo>
                  <a:lnTo>
                    <a:pt x="2100579" y="550799"/>
                  </a:lnTo>
                  <a:lnTo>
                    <a:pt x="55117" y="550799"/>
                  </a:lnTo>
                  <a:lnTo>
                    <a:pt x="33647" y="546475"/>
                  </a:lnTo>
                  <a:lnTo>
                    <a:pt x="16128" y="534685"/>
                  </a:lnTo>
                  <a:lnTo>
                    <a:pt x="4325" y="517205"/>
                  </a:lnTo>
                  <a:lnTo>
                    <a:pt x="0" y="495808"/>
                  </a:lnTo>
                  <a:lnTo>
                    <a:pt x="0" y="55118"/>
                  </a:lnTo>
                  <a:close/>
                </a:path>
              </a:pathLst>
            </a:custGeom>
            <a:ln w="25400">
              <a:solidFill>
                <a:srgbClr val="FFFFFF"/>
              </a:solidFill>
            </a:ln>
          </p:spPr>
          <p:txBody>
            <a:bodyPr wrap="square" lIns="0" tIns="0" rIns="0" bIns="0" rtlCol="0"/>
            <a:lstStyle/>
            <a:p>
              <a:endParaRPr sz="1795"/>
            </a:p>
          </p:txBody>
        </p:sp>
      </p:grpSp>
      <p:sp>
        <p:nvSpPr>
          <p:cNvPr id="38" name="object 38"/>
          <p:cNvSpPr txBox="1"/>
          <p:nvPr/>
        </p:nvSpPr>
        <p:spPr>
          <a:xfrm>
            <a:off x="5290945" y="4646485"/>
            <a:ext cx="1849491" cy="227688"/>
          </a:xfrm>
          <a:prstGeom prst="rect">
            <a:avLst/>
          </a:prstGeom>
        </p:spPr>
        <p:txBody>
          <a:bodyPr vert="horz" wrap="square" lIns="0" tIns="12668" rIns="0" bIns="0" rtlCol="0">
            <a:spAutoFit/>
          </a:bodyPr>
          <a:lstStyle/>
          <a:p>
            <a:pPr marL="12668">
              <a:spcBef>
                <a:spcPts val="100"/>
              </a:spcBef>
            </a:pPr>
            <a:r>
              <a:rPr sz="1397">
                <a:solidFill>
                  <a:srgbClr val="FFFFFF"/>
                </a:solidFill>
                <a:latin typeface="Source Sans Pro"/>
                <a:cs typeface="Source Sans Pro"/>
              </a:rPr>
              <a:t>Participate</a:t>
            </a:r>
            <a:r>
              <a:rPr sz="1397" spc="-30">
                <a:solidFill>
                  <a:srgbClr val="FFFFFF"/>
                </a:solidFill>
                <a:latin typeface="Source Sans Pro"/>
                <a:cs typeface="Source Sans Pro"/>
              </a:rPr>
              <a:t> </a:t>
            </a:r>
            <a:r>
              <a:rPr sz="1397">
                <a:solidFill>
                  <a:srgbClr val="FFFFFF"/>
                </a:solidFill>
                <a:latin typeface="Source Sans Pro"/>
                <a:cs typeface="Source Sans Pro"/>
              </a:rPr>
              <a:t>in</a:t>
            </a:r>
            <a:r>
              <a:rPr sz="1397" spc="-15">
                <a:solidFill>
                  <a:srgbClr val="FFFFFF"/>
                </a:solidFill>
                <a:latin typeface="Source Sans Pro"/>
                <a:cs typeface="Source Sans Pro"/>
              </a:rPr>
              <a:t> </a:t>
            </a:r>
            <a:r>
              <a:rPr sz="1397" spc="-10">
                <a:solidFill>
                  <a:srgbClr val="FFFFFF"/>
                </a:solidFill>
                <a:latin typeface="Source Sans Pro"/>
                <a:cs typeface="Source Sans Pro"/>
              </a:rPr>
              <a:t>Evaluation</a:t>
            </a:r>
            <a:endParaRPr sz="1397">
              <a:latin typeface="Source Sans Pro"/>
              <a:cs typeface="Source Sans Pro"/>
            </a:endParaRPr>
          </a:p>
        </p:txBody>
      </p:sp>
      <p:grpSp>
        <p:nvGrpSpPr>
          <p:cNvPr id="39" name="object 39"/>
          <p:cNvGrpSpPr/>
          <p:nvPr/>
        </p:nvGrpSpPr>
        <p:grpSpPr>
          <a:xfrm>
            <a:off x="5140469" y="5212563"/>
            <a:ext cx="2150350" cy="549780"/>
            <a:chOff x="3592448" y="5573014"/>
            <a:chExt cx="2155825" cy="551180"/>
          </a:xfrm>
        </p:grpSpPr>
        <p:sp>
          <p:nvSpPr>
            <p:cNvPr id="40" name="object 40"/>
            <p:cNvSpPr/>
            <p:nvPr/>
          </p:nvSpPr>
          <p:spPr>
            <a:xfrm>
              <a:off x="3592448" y="5573014"/>
              <a:ext cx="2155825" cy="551180"/>
            </a:xfrm>
            <a:custGeom>
              <a:avLst/>
              <a:gdLst/>
              <a:ahLst/>
              <a:cxnLst/>
              <a:rect l="l" t="t" r="r" b="b"/>
              <a:pathLst>
                <a:path w="2155825" h="551179">
                  <a:moveTo>
                    <a:pt x="2100579" y="0"/>
                  </a:moveTo>
                  <a:lnTo>
                    <a:pt x="55117" y="0"/>
                  </a:lnTo>
                  <a:lnTo>
                    <a:pt x="33647" y="4321"/>
                  </a:lnTo>
                  <a:lnTo>
                    <a:pt x="16128" y="16109"/>
                  </a:lnTo>
                  <a:lnTo>
                    <a:pt x="4325" y="33604"/>
                  </a:lnTo>
                  <a:lnTo>
                    <a:pt x="0" y="55041"/>
                  </a:lnTo>
                  <a:lnTo>
                    <a:pt x="0" y="495681"/>
                  </a:lnTo>
                  <a:lnTo>
                    <a:pt x="4325" y="517117"/>
                  </a:lnTo>
                  <a:lnTo>
                    <a:pt x="16128" y="534620"/>
                  </a:lnTo>
                  <a:lnTo>
                    <a:pt x="33647" y="546421"/>
                  </a:lnTo>
                  <a:lnTo>
                    <a:pt x="55117" y="550748"/>
                  </a:lnTo>
                  <a:lnTo>
                    <a:pt x="2100579" y="550748"/>
                  </a:lnTo>
                  <a:lnTo>
                    <a:pt x="2122050" y="546421"/>
                  </a:lnTo>
                  <a:lnTo>
                    <a:pt x="2139569" y="534620"/>
                  </a:lnTo>
                  <a:lnTo>
                    <a:pt x="2151372" y="517117"/>
                  </a:lnTo>
                  <a:lnTo>
                    <a:pt x="2155698" y="495681"/>
                  </a:lnTo>
                  <a:lnTo>
                    <a:pt x="2155698" y="55041"/>
                  </a:lnTo>
                  <a:lnTo>
                    <a:pt x="2151372" y="33604"/>
                  </a:lnTo>
                  <a:lnTo>
                    <a:pt x="2139568" y="16109"/>
                  </a:lnTo>
                  <a:lnTo>
                    <a:pt x="2122050" y="4321"/>
                  </a:lnTo>
                  <a:lnTo>
                    <a:pt x="2100579" y="0"/>
                  </a:lnTo>
                  <a:close/>
                </a:path>
              </a:pathLst>
            </a:custGeom>
            <a:solidFill>
              <a:srgbClr val="4F81BC"/>
            </a:solidFill>
          </p:spPr>
          <p:txBody>
            <a:bodyPr wrap="square" lIns="0" tIns="0" rIns="0" bIns="0" rtlCol="0"/>
            <a:lstStyle/>
            <a:p>
              <a:endParaRPr sz="1795"/>
            </a:p>
          </p:txBody>
        </p:sp>
        <p:sp>
          <p:nvSpPr>
            <p:cNvPr id="41" name="object 41"/>
            <p:cNvSpPr/>
            <p:nvPr/>
          </p:nvSpPr>
          <p:spPr>
            <a:xfrm>
              <a:off x="3592448" y="5573014"/>
              <a:ext cx="2155825" cy="551180"/>
            </a:xfrm>
            <a:custGeom>
              <a:avLst/>
              <a:gdLst/>
              <a:ahLst/>
              <a:cxnLst/>
              <a:rect l="l" t="t" r="r" b="b"/>
              <a:pathLst>
                <a:path w="2155825" h="551179">
                  <a:moveTo>
                    <a:pt x="0" y="55041"/>
                  </a:moveTo>
                  <a:lnTo>
                    <a:pt x="4325" y="33604"/>
                  </a:lnTo>
                  <a:lnTo>
                    <a:pt x="16128" y="16109"/>
                  </a:lnTo>
                  <a:lnTo>
                    <a:pt x="33647" y="4321"/>
                  </a:lnTo>
                  <a:lnTo>
                    <a:pt x="55117" y="0"/>
                  </a:lnTo>
                  <a:lnTo>
                    <a:pt x="2100579" y="0"/>
                  </a:lnTo>
                  <a:lnTo>
                    <a:pt x="2122050" y="4321"/>
                  </a:lnTo>
                  <a:lnTo>
                    <a:pt x="2139568" y="16109"/>
                  </a:lnTo>
                  <a:lnTo>
                    <a:pt x="2151372" y="33604"/>
                  </a:lnTo>
                  <a:lnTo>
                    <a:pt x="2155698" y="55041"/>
                  </a:lnTo>
                  <a:lnTo>
                    <a:pt x="2155698" y="495681"/>
                  </a:lnTo>
                  <a:lnTo>
                    <a:pt x="2151372" y="517117"/>
                  </a:lnTo>
                  <a:lnTo>
                    <a:pt x="2139569" y="534620"/>
                  </a:lnTo>
                  <a:lnTo>
                    <a:pt x="2122050" y="546421"/>
                  </a:lnTo>
                  <a:lnTo>
                    <a:pt x="2100579" y="550748"/>
                  </a:lnTo>
                  <a:lnTo>
                    <a:pt x="55117" y="550748"/>
                  </a:lnTo>
                  <a:lnTo>
                    <a:pt x="33647" y="546421"/>
                  </a:lnTo>
                  <a:lnTo>
                    <a:pt x="16128" y="534620"/>
                  </a:lnTo>
                  <a:lnTo>
                    <a:pt x="4325" y="517117"/>
                  </a:lnTo>
                  <a:lnTo>
                    <a:pt x="0" y="495681"/>
                  </a:lnTo>
                  <a:lnTo>
                    <a:pt x="0" y="55041"/>
                  </a:lnTo>
                  <a:close/>
                </a:path>
              </a:pathLst>
            </a:custGeom>
            <a:ln w="25400">
              <a:solidFill>
                <a:srgbClr val="FFFFFF"/>
              </a:solidFill>
            </a:ln>
          </p:spPr>
          <p:txBody>
            <a:bodyPr wrap="square" lIns="0" tIns="0" rIns="0" bIns="0" rtlCol="0"/>
            <a:lstStyle/>
            <a:p>
              <a:endParaRPr sz="1795"/>
            </a:p>
          </p:txBody>
        </p:sp>
      </p:grpSp>
      <p:sp>
        <p:nvSpPr>
          <p:cNvPr id="42" name="object 42"/>
          <p:cNvSpPr txBox="1"/>
          <p:nvPr/>
        </p:nvSpPr>
        <p:spPr>
          <a:xfrm>
            <a:off x="5788027" y="5373614"/>
            <a:ext cx="855073" cy="227688"/>
          </a:xfrm>
          <a:prstGeom prst="rect">
            <a:avLst/>
          </a:prstGeom>
        </p:spPr>
        <p:txBody>
          <a:bodyPr vert="horz" wrap="square" lIns="0" tIns="12668" rIns="0" bIns="0" rtlCol="0">
            <a:spAutoFit/>
          </a:bodyPr>
          <a:lstStyle/>
          <a:p>
            <a:pPr marL="12668">
              <a:spcBef>
                <a:spcPts val="100"/>
              </a:spcBef>
            </a:pPr>
            <a:r>
              <a:rPr sz="1397">
                <a:solidFill>
                  <a:srgbClr val="FFFFFF"/>
                </a:solidFill>
                <a:latin typeface="Source Sans Pro"/>
                <a:cs typeface="Source Sans Pro"/>
              </a:rPr>
              <a:t>IALP</a:t>
            </a:r>
            <a:r>
              <a:rPr sz="1397" spc="-20">
                <a:solidFill>
                  <a:srgbClr val="FFFFFF"/>
                </a:solidFill>
                <a:latin typeface="Source Sans Pro"/>
                <a:cs typeface="Source Sans Pro"/>
              </a:rPr>
              <a:t> </a:t>
            </a:r>
            <a:r>
              <a:rPr sz="1397">
                <a:solidFill>
                  <a:srgbClr val="FFFFFF"/>
                </a:solidFill>
                <a:latin typeface="Source Sans Pro"/>
                <a:cs typeface="Source Sans Pro"/>
              </a:rPr>
              <a:t>&amp;</a:t>
            </a:r>
            <a:r>
              <a:rPr sz="1397" spc="5">
                <a:solidFill>
                  <a:srgbClr val="FFFFFF"/>
                </a:solidFill>
                <a:latin typeface="Source Sans Pro"/>
                <a:cs typeface="Source Sans Pro"/>
              </a:rPr>
              <a:t> </a:t>
            </a:r>
            <a:r>
              <a:rPr sz="1397" spc="-25">
                <a:solidFill>
                  <a:srgbClr val="FFFFFF"/>
                </a:solidFill>
                <a:latin typeface="Source Sans Pro"/>
                <a:cs typeface="Source Sans Pro"/>
              </a:rPr>
              <a:t>QPR</a:t>
            </a:r>
            <a:endParaRPr sz="1397">
              <a:latin typeface="Source Sans Pro"/>
              <a:cs typeface="Source Sans Pro"/>
            </a:endParaRPr>
          </a:p>
        </p:txBody>
      </p:sp>
      <p:sp>
        <p:nvSpPr>
          <p:cNvPr id="43" name="object 43"/>
          <p:cNvSpPr/>
          <p:nvPr/>
        </p:nvSpPr>
        <p:spPr>
          <a:xfrm>
            <a:off x="7761027" y="1302684"/>
            <a:ext cx="2688095" cy="4735836"/>
          </a:xfrm>
          <a:custGeom>
            <a:avLst/>
            <a:gdLst/>
            <a:ahLst/>
            <a:cxnLst/>
            <a:rect l="l" t="t" r="r" b="b"/>
            <a:pathLst>
              <a:path w="2694940" h="4747895">
                <a:moveTo>
                  <a:pt x="2425192" y="0"/>
                </a:moveTo>
                <a:lnTo>
                  <a:pt x="269493" y="0"/>
                </a:lnTo>
                <a:lnTo>
                  <a:pt x="221050" y="4341"/>
                </a:lnTo>
                <a:lnTo>
                  <a:pt x="175456" y="16859"/>
                </a:lnTo>
                <a:lnTo>
                  <a:pt x="133472" y="36792"/>
                </a:lnTo>
                <a:lnTo>
                  <a:pt x="95859" y="63379"/>
                </a:lnTo>
                <a:lnTo>
                  <a:pt x="63379" y="95859"/>
                </a:lnTo>
                <a:lnTo>
                  <a:pt x="36792" y="133472"/>
                </a:lnTo>
                <a:lnTo>
                  <a:pt x="16859" y="175456"/>
                </a:lnTo>
                <a:lnTo>
                  <a:pt x="4341" y="221050"/>
                </a:lnTo>
                <a:lnTo>
                  <a:pt x="0" y="269493"/>
                </a:lnTo>
                <a:lnTo>
                  <a:pt x="0" y="4478172"/>
                </a:lnTo>
                <a:lnTo>
                  <a:pt x="4341" y="4526611"/>
                </a:lnTo>
                <a:lnTo>
                  <a:pt x="16859" y="4572201"/>
                </a:lnTo>
                <a:lnTo>
                  <a:pt x="36792" y="4614181"/>
                </a:lnTo>
                <a:lnTo>
                  <a:pt x="63379" y="4651790"/>
                </a:lnTo>
                <a:lnTo>
                  <a:pt x="95859" y="4684267"/>
                </a:lnTo>
                <a:lnTo>
                  <a:pt x="133472" y="4710852"/>
                </a:lnTo>
                <a:lnTo>
                  <a:pt x="175456" y="4730783"/>
                </a:lnTo>
                <a:lnTo>
                  <a:pt x="221050" y="4743299"/>
                </a:lnTo>
                <a:lnTo>
                  <a:pt x="269493" y="4747641"/>
                </a:lnTo>
                <a:lnTo>
                  <a:pt x="2425192" y="4747641"/>
                </a:lnTo>
                <a:lnTo>
                  <a:pt x="2473635" y="4743299"/>
                </a:lnTo>
                <a:lnTo>
                  <a:pt x="2519229" y="4730783"/>
                </a:lnTo>
                <a:lnTo>
                  <a:pt x="2561213" y="4710852"/>
                </a:lnTo>
                <a:lnTo>
                  <a:pt x="2598826" y="4684267"/>
                </a:lnTo>
                <a:lnTo>
                  <a:pt x="2631306" y="4651790"/>
                </a:lnTo>
                <a:lnTo>
                  <a:pt x="2657893" y="4614181"/>
                </a:lnTo>
                <a:lnTo>
                  <a:pt x="2677826" y="4572201"/>
                </a:lnTo>
                <a:lnTo>
                  <a:pt x="2690344" y="4526611"/>
                </a:lnTo>
                <a:lnTo>
                  <a:pt x="2694685" y="4478172"/>
                </a:lnTo>
                <a:lnTo>
                  <a:pt x="2694685" y="269493"/>
                </a:lnTo>
                <a:lnTo>
                  <a:pt x="2690344" y="221050"/>
                </a:lnTo>
                <a:lnTo>
                  <a:pt x="2677826" y="175456"/>
                </a:lnTo>
                <a:lnTo>
                  <a:pt x="2657893" y="133472"/>
                </a:lnTo>
                <a:lnTo>
                  <a:pt x="2631306" y="95859"/>
                </a:lnTo>
                <a:lnTo>
                  <a:pt x="2598826" y="63379"/>
                </a:lnTo>
                <a:lnTo>
                  <a:pt x="2561213" y="36792"/>
                </a:lnTo>
                <a:lnTo>
                  <a:pt x="2519229" y="16859"/>
                </a:lnTo>
                <a:lnTo>
                  <a:pt x="2473635" y="4341"/>
                </a:lnTo>
                <a:lnTo>
                  <a:pt x="2425192" y="0"/>
                </a:lnTo>
                <a:close/>
              </a:path>
            </a:pathLst>
          </a:custGeom>
          <a:solidFill>
            <a:srgbClr val="D0D7E8"/>
          </a:solidFill>
        </p:spPr>
        <p:txBody>
          <a:bodyPr wrap="square" lIns="0" tIns="0" rIns="0" bIns="0" rtlCol="0"/>
          <a:lstStyle/>
          <a:p>
            <a:endParaRPr sz="1795"/>
          </a:p>
        </p:txBody>
      </p:sp>
      <p:sp>
        <p:nvSpPr>
          <p:cNvPr id="44" name="object 44"/>
          <p:cNvSpPr txBox="1"/>
          <p:nvPr/>
        </p:nvSpPr>
        <p:spPr>
          <a:xfrm>
            <a:off x="8382001" y="1346322"/>
            <a:ext cx="1447923" cy="450972"/>
          </a:xfrm>
          <a:prstGeom prst="rect">
            <a:avLst/>
          </a:prstGeom>
        </p:spPr>
        <p:txBody>
          <a:bodyPr vert="horz" wrap="square" lIns="0" tIns="12034" rIns="0" bIns="0" rtlCol="0">
            <a:spAutoFit/>
          </a:bodyPr>
          <a:lstStyle/>
          <a:p>
            <a:pPr marL="12668">
              <a:spcBef>
                <a:spcPts val="95"/>
              </a:spcBef>
            </a:pPr>
            <a:r>
              <a:rPr sz="2793" spc="-10">
                <a:latin typeface="Source Sans Pro"/>
                <a:cs typeface="Source Sans Pro"/>
              </a:rPr>
              <a:t>Employer</a:t>
            </a:r>
            <a:endParaRPr sz="2793">
              <a:latin typeface="Source Sans Pro"/>
              <a:cs typeface="Source Sans Pro"/>
            </a:endParaRPr>
          </a:p>
        </p:txBody>
      </p:sp>
      <p:grpSp>
        <p:nvGrpSpPr>
          <p:cNvPr id="45" name="object 45"/>
          <p:cNvGrpSpPr/>
          <p:nvPr/>
        </p:nvGrpSpPr>
        <p:grpSpPr>
          <a:xfrm>
            <a:off x="8057850" y="2724260"/>
            <a:ext cx="2150350" cy="547880"/>
            <a:chOff x="6517258" y="3078352"/>
            <a:chExt cx="2155825" cy="549275"/>
          </a:xfrm>
        </p:grpSpPr>
        <p:sp>
          <p:nvSpPr>
            <p:cNvPr id="46" name="object 46"/>
            <p:cNvSpPr/>
            <p:nvPr/>
          </p:nvSpPr>
          <p:spPr>
            <a:xfrm>
              <a:off x="6517258" y="3078352"/>
              <a:ext cx="2155825" cy="549275"/>
            </a:xfrm>
            <a:custGeom>
              <a:avLst/>
              <a:gdLst/>
              <a:ahLst/>
              <a:cxnLst/>
              <a:rect l="l" t="t" r="r" b="b"/>
              <a:pathLst>
                <a:path w="2155825" h="549275">
                  <a:moveTo>
                    <a:pt x="2100834" y="0"/>
                  </a:moveTo>
                  <a:lnTo>
                    <a:pt x="54991" y="0"/>
                  </a:lnTo>
                  <a:lnTo>
                    <a:pt x="33593" y="4321"/>
                  </a:lnTo>
                  <a:lnTo>
                    <a:pt x="16113" y="16097"/>
                  </a:lnTo>
                  <a:lnTo>
                    <a:pt x="4323" y="33539"/>
                  </a:lnTo>
                  <a:lnTo>
                    <a:pt x="0" y="54863"/>
                  </a:lnTo>
                  <a:lnTo>
                    <a:pt x="0" y="494284"/>
                  </a:lnTo>
                  <a:lnTo>
                    <a:pt x="4323" y="515681"/>
                  </a:lnTo>
                  <a:lnTo>
                    <a:pt x="16113" y="533161"/>
                  </a:lnTo>
                  <a:lnTo>
                    <a:pt x="33593" y="544951"/>
                  </a:lnTo>
                  <a:lnTo>
                    <a:pt x="54991" y="549275"/>
                  </a:lnTo>
                  <a:lnTo>
                    <a:pt x="2100834" y="549275"/>
                  </a:lnTo>
                  <a:lnTo>
                    <a:pt x="2122211" y="544951"/>
                  </a:lnTo>
                  <a:lnTo>
                    <a:pt x="2139648" y="533161"/>
                  </a:lnTo>
                  <a:lnTo>
                    <a:pt x="2151393" y="515681"/>
                  </a:lnTo>
                  <a:lnTo>
                    <a:pt x="2155698" y="494284"/>
                  </a:lnTo>
                  <a:lnTo>
                    <a:pt x="2155698" y="54863"/>
                  </a:lnTo>
                  <a:lnTo>
                    <a:pt x="2151393" y="33539"/>
                  </a:lnTo>
                  <a:lnTo>
                    <a:pt x="2139648" y="16097"/>
                  </a:lnTo>
                  <a:lnTo>
                    <a:pt x="2122211" y="4321"/>
                  </a:lnTo>
                  <a:lnTo>
                    <a:pt x="2100834" y="0"/>
                  </a:lnTo>
                  <a:close/>
                </a:path>
              </a:pathLst>
            </a:custGeom>
            <a:solidFill>
              <a:srgbClr val="4F81BC"/>
            </a:solidFill>
          </p:spPr>
          <p:txBody>
            <a:bodyPr wrap="square" lIns="0" tIns="0" rIns="0" bIns="0" rtlCol="0"/>
            <a:lstStyle/>
            <a:p>
              <a:endParaRPr sz="1795"/>
            </a:p>
          </p:txBody>
        </p:sp>
        <p:sp>
          <p:nvSpPr>
            <p:cNvPr id="47" name="object 47"/>
            <p:cNvSpPr/>
            <p:nvPr/>
          </p:nvSpPr>
          <p:spPr>
            <a:xfrm>
              <a:off x="6517258" y="3078352"/>
              <a:ext cx="2155825" cy="549275"/>
            </a:xfrm>
            <a:custGeom>
              <a:avLst/>
              <a:gdLst/>
              <a:ahLst/>
              <a:cxnLst/>
              <a:rect l="l" t="t" r="r" b="b"/>
              <a:pathLst>
                <a:path w="2155825" h="549275">
                  <a:moveTo>
                    <a:pt x="0" y="54863"/>
                  </a:moveTo>
                  <a:lnTo>
                    <a:pt x="4323" y="33539"/>
                  </a:lnTo>
                  <a:lnTo>
                    <a:pt x="16113" y="16097"/>
                  </a:lnTo>
                  <a:lnTo>
                    <a:pt x="33593" y="4321"/>
                  </a:lnTo>
                  <a:lnTo>
                    <a:pt x="54991" y="0"/>
                  </a:lnTo>
                  <a:lnTo>
                    <a:pt x="2100834" y="0"/>
                  </a:lnTo>
                  <a:lnTo>
                    <a:pt x="2122211" y="4321"/>
                  </a:lnTo>
                  <a:lnTo>
                    <a:pt x="2139648" y="16097"/>
                  </a:lnTo>
                  <a:lnTo>
                    <a:pt x="2151393" y="33539"/>
                  </a:lnTo>
                  <a:lnTo>
                    <a:pt x="2155698" y="54863"/>
                  </a:lnTo>
                  <a:lnTo>
                    <a:pt x="2155698" y="494284"/>
                  </a:lnTo>
                  <a:lnTo>
                    <a:pt x="2151393" y="515681"/>
                  </a:lnTo>
                  <a:lnTo>
                    <a:pt x="2139648" y="533161"/>
                  </a:lnTo>
                  <a:lnTo>
                    <a:pt x="2122211" y="544951"/>
                  </a:lnTo>
                  <a:lnTo>
                    <a:pt x="2100834" y="549275"/>
                  </a:lnTo>
                  <a:lnTo>
                    <a:pt x="54991" y="549275"/>
                  </a:lnTo>
                  <a:lnTo>
                    <a:pt x="33593" y="544951"/>
                  </a:lnTo>
                  <a:lnTo>
                    <a:pt x="16113" y="533161"/>
                  </a:lnTo>
                  <a:lnTo>
                    <a:pt x="4323" y="515681"/>
                  </a:lnTo>
                  <a:lnTo>
                    <a:pt x="0" y="494284"/>
                  </a:lnTo>
                  <a:lnTo>
                    <a:pt x="0" y="54863"/>
                  </a:lnTo>
                  <a:close/>
                </a:path>
              </a:pathLst>
            </a:custGeom>
            <a:ln w="25400">
              <a:solidFill>
                <a:srgbClr val="FFFFFF"/>
              </a:solidFill>
            </a:ln>
          </p:spPr>
          <p:txBody>
            <a:bodyPr wrap="square" lIns="0" tIns="0" rIns="0" bIns="0" rtlCol="0"/>
            <a:lstStyle/>
            <a:p>
              <a:endParaRPr sz="1795"/>
            </a:p>
          </p:txBody>
        </p:sp>
      </p:grpSp>
      <p:sp>
        <p:nvSpPr>
          <p:cNvPr id="48" name="object 48"/>
          <p:cNvSpPr txBox="1"/>
          <p:nvPr/>
        </p:nvSpPr>
        <p:spPr>
          <a:xfrm>
            <a:off x="8346420" y="2834694"/>
            <a:ext cx="1603103" cy="228328"/>
          </a:xfrm>
          <a:prstGeom prst="rect">
            <a:avLst/>
          </a:prstGeom>
        </p:spPr>
        <p:txBody>
          <a:bodyPr vert="horz" wrap="square" lIns="0" tIns="13301" rIns="0" bIns="0" rtlCol="0">
            <a:spAutoFit/>
          </a:bodyPr>
          <a:lstStyle/>
          <a:p>
            <a:pPr marL="12668">
              <a:spcBef>
                <a:spcPts val="105"/>
              </a:spcBef>
            </a:pPr>
            <a:r>
              <a:rPr sz="1397" b="1">
                <a:solidFill>
                  <a:srgbClr val="FFFFFF"/>
                </a:solidFill>
                <a:latin typeface="Source Sans Pro"/>
                <a:cs typeface="Source Sans Pro"/>
              </a:rPr>
              <a:t>On</a:t>
            </a:r>
            <a:r>
              <a:rPr sz="1397" b="1" spc="-5">
                <a:solidFill>
                  <a:srgbClr val="FFFFFF"/>
                </a:solidFill>
                <a:latin typeface="Source Sans Pro"/>
                <a:cs typeface="Source Sans Pro"/>
              </a:rPr>
              <a:t> </a:t>
            </a:r>
            <a:r>
              <a:rPr sz="1397" b="1">
                <a:solidFill>
                  <a:srgbClr val="FFFFFF"/>
                </a:solidFill>
                <a:latin typeface="Source Sans Pro"/>
                <a:cs typeface="Source Sans Pro"/>
              </a:rPr>
              <a:t>the</a:t>
            </a:r>
            <a:r>
              <a:rPr sz="1397" b="1" spc="-15">
                <a:solidFill>
                  <a:srgbClr val="FFFFFF"/>
                </a:solidFill>
                <a:latin typeface="Source Sans Pro"/>
                <a:cs typeface="Source Sans Pro"/>
              </a:rPr>
              <a:t> </a:t>
            </a:r>
            <a:r>
              <a:rPr sz="1397" b="1">
                <a:solidFill>
                  <a:srgbClr val="FFFFFF"/>
                </a:solidFill>
                <a:latin typeface="Source Sans Pro"/>
                <a:cs typeface="Source Sans Pro"/>
              </a:rPr>
              <a:t>Job</a:t>
            </a:r>
            <a:r>
              <a:rPr sz="1397" b="1" spc="-20">
                <a:solidFill>
                  <a:srgbClr val="FFFFFF"/>
                </a:solidFill>
                <a:latin typeface="Source Sans Pro"/>
                <a:cs typeface="Source Sans Pro"/>
              </a:rPr>
              <a:t> </a:t>
            </a:r>
            <a:r>
              <a:rPr sz="1397" b="1" spc="-10">
                <a:solidFill>
                  <a:srgbClr val="FFFFFF"/>
                </a:solidFill>
                <a:latin typeface="Source Sans Pro"/>
                <a:cs typeface="Source Sans Pro"/>
              </a:rPr>
              <a:t>Learning</a:t>
            </a:r>
            <a:endParaRPr sz="1397">
              <a:latin typeface="Source Sans Pro"/>
              <a:cs typeface="Source Sans Pro"/>
            </a:endParaRPr>
          </a:p>
        </p:txBody>
      </p:sp>
      <p:grpSp>
        <p:nvGrpSpPr>
          <p:cNvPr id="49" name="object 49"/>
          <p:cNvGrpSpPr/>
          <p:nvPr/>
        </p:nvGrpSpPr>
        <p:grpSpPr>
          <a:xfrm>
            <a:off x="8057850" y="3369556"/>
            <a:ext cx="2150350" cy="547880"/>
            <a:chOff x="6517258" y="3725290"/>
            <a:chExt cx="2155825" cy="549275"/>
          </a:xfrm>
        </p:grpSpPr>
        <p:sp>
          <p:nvSpPr>
            <p:cNvPr id="50" name="object 50"/>
            <p:cNvSpPr/>
            <p:nvPr/>
          </p:nvSpPr>
          <p:spPr>
            <a:xfrm>
              <a:off x="6517258" y="3725290"/>
              <a:ext cx="2155825" cy="549275"/>
            </a:xfrm>
            <a:custGeom>
              <a:avLst/>
              <a:gdLst/>
              <a:ahLst/>
              <a:cxnLst/>
              <a:rect l="l" t="t" r="r" b="b"/>
              <a:pathLst>
                <a:path w="2155825" h="549275">
                  <a:moveTo>
                    <a:pt x="2100834" y="0"/>
                  </a:moveTo>
                  <a:lnTo>
                    <a:pt x="54991" y="0"/>
                  </a:lnTo>
                  <a:lnTo>
                    <a:pt x="33593" y="4323"/>
                  </a:lnTo>
                  <a:lnTo>
                    <a:pt x="16113" y="16113"/>
                  </a:lnTo>
                  <a:lnTo>
                    <a:pt x="4323" y="33593"/>
                  </a:lnTo>
                  <a:lnTo>
                    <a:pt x="0" y="54990"/>
                  </a:lnTo>
                  <a:lnTo>
                    <a:pt x="0" y="494410"/>
                  </a:lnTo>
                  <a:lnTo>
                    <a:pt x="4323" y="515735"/>
                  </a:lnTo>
                  <a:lnTo>
                    <a:pt x="16113" y="533177"/>
                  </a:lnTo>
                  <a:lnTo>
                    <a:pt x="33593" y="544953"/>
                  </a:lnTo>
                  <a:lnTo>
                    <a:pt x="54991" y="549274"/>
                  </a:lnTo>
                  <a:lnTo>
                    <a:pt x="2100834" y="549274"/>
                  </a:lnTo>
                  <a:lnTo>
                    <a:pt x="2122211" y="544953"/>
                  </a:lnTo>
                  <a:lnTo>
                    <a:pt x="2139648" y="533177"/>
                  </a:lnTo>
                  <a:lnTo>
                    <a:pt x="2151393" y="515735"/>
                  </a:lnTo>
                  <a:lnTo>
                    <a:pt x="2155698" y="494410"/>
                  </a:lnTo>
                  <a:lnTo>
                    <a:pt x="2155698" y="54990"/>
                  </a:lnTo>
                  <a:lnTo>
                    <a:pt x="2151393" y="33593"/>
                  </a:lnTo>
                  <a:lnTo>
                    <a:pt x="2139648" y="16113"/>
                  </a:lnTo>
                  <a:lnTo>
                    <a:pt x="2122211" y="4323"/>
                  </a:lnTo>
                  <a:lnTo>
                    <a:pt x="2100834" y="0"/>
                  </a:lnTo>
                  <a:close/>
                </a:path>
              </a:pathLst>
            </a:custGeom>
            <a:solidFill>
              <a:srgbClr val="4F81BC"/>
            </a:solidFill>
          </p:spPr>
          <p:txBody>
            <a:bodyPr wrap="square" lIns="0" tIns="0" rIns="0" bIns="0" rtlCol="0"/>
            <a:lstStyle/>
            <a:p>
              <a:endParaRPr sz="1795"/>
            </a:p>
          </p:txBody>
        </p:sp>
        <p:sp>
          <p:nvSpPr>
            <p:cNvPr id="51" name="object 51"/>
            <p:cNvSpPr/>
            <p:nvPr/>
          </p:nvSpPr>
          <p:spPr>
            <a:xfrm>
              <a:off x="6517258" y="3725290"/>
              <a:ext cx="2155825" cy="549275"/>
            </a:xfrm>
            <a:custGeom>
              <a:avLst/>
              <a:gdLst/>
              <a:ahLst/>
              <a:cxnLst/>
              <a:rect l="l" t="t" r="r" b="b"/>
              <a:pathLst>
                <a:path w="2155825" h="549275">
                  <a:moveTo>
                    <a:pt x="0" y="54990"/>
                  </a:moveTo>
                  <a:lnTo>
                    <a:pt x="4323" y="33593"/>
                  </a:lnTo>
                  <a:lnTo>
                    <a:pt x="16113" y="16113"/>
                  </a:lnTo>
                  <a:lnTo>
                    <a:pt x="33593" y="4323"/>
                  </a:lnTo>
                  <a:lnTo>
                    <a:pt x="54991" y="0"/>
                  </a:lnTo>
                  <a:lnTo>
                    <a:pt x="2100834" y="0"/>
                  </a:lnTo>
                  <a:lnTo>
                    <a:pt x="2122211" y="4323"/>
                  </a:lnTo>
                  <a:lnTo>
                    <a:pt x="2139648" y="16113"/>
                  </a:lnTo>
                  <a:lnTo>
                    <a:pt x="2151393" y="33593"/>
                  </a:lnTo>
                  <a:lnTo>
                    <a:pt x="2155698" y="54990"/>
                  </a:lnTo>
                  <a:lnTo>
                    <a:pt x="2155698" y="494410"/>
                  </a:lnTo>
                  <a:lnTo>
                    <a:pt x="2151393" y="515735"/>
                  </a:lnTo>
                  <a:lnTo>
                    <a:pt x="2139648" y="533177"/>
                  </a:lnTo>
                  <a:lnTo>
                    <a:pt x="2122211" y="544953"/>
                  </a:lnTo>
                  <a:lnTo>
                    <a:pt x="2100834" y="549274"/>
                  </a:lnTo>
                  <a:lnTo>
                    <a:pt x="54991" y="549274"/>
                  </a:lnTo>
                  <a:lnTo>
                    <a:pt x="33593" y="544953"/>
                  </a:lnTo>
                  <a:lnTo>
                    <a:pt x="16113" y="533177"/>
                  </a:lnTo>
                  <a:lnTo>
                    <a:pt x="4323" y="515735"/>
                  </a:lnTo>
                  <a:lnTo>
                    <a:pt x="0" y="494410"/>
                  </a:lnTo>
                  <a:lnTo>
                    <a:pt x="0" y="54990"/>
                  </a:lnTo>
                  <a:close/>
                </a:path>
              </a:pathLst>
            </a:custGeom>
            <a:ln w="25400">
              <a:solidFill>
                <a:srgbClr val="FFFFFF"/>
              </a:solidFill>
            </a:ln>
          </p:spPr>
          <p:txBody>
            <a:bodyPr wrap="square" lIns="0" tIns="0" rIns="0" bIns="0" rtlCol="0"/>
            <a:lstStyle/>
            <a:p>
              <a:endParaRPr sz="1795"/>
            </a:p>
          </p:txBody>
        </p:sp>
      </p:grpSp>
      <p:sp>
        <p:nvSpPr>
          <p:cNvPr id="52" name="object 52"/>
          <p:cNvSpPr txBox="1"/>
          <p:nvPr/>
        </p:nvSpPr>
        <p:spPr>
          <a:xfrm>
            <a:off x="8123578" y="3432113"/>
            <a:ext cx="2021772" cy="422758"/>
          </a:xfrm>
          <a:prstGeom prst="rect">
            <a:avLst/>
          </a:prstGeom>
        </p:spPr>
        <p:txBody>
          <a:bodyPr vert="horz" wrap="square" lIns="0" tIns="13301" rIns="0" bIns="0" rtlCol="0">
            <a:spAutoFit/>
          </a:bodyPr>
          <a:lstStyle/>
          <a:p>
            <a:pPr algn="ctr">
              <a:lnSpc>
                <a:spcPts val="1631"/>
              </a:lnSpc>
              <a:spcBef>
                <a:spcPts val="105"/>
              </a:spcBef>
            </a:pPr>
            <a:r>
              <a:rPr sz="1397">
                <a:solidFill>
                  <a:srgbClr val="FFFFFF"/>
                </a:solidFill>
                <a:latin typeface="Source Sans Pro"/>
                <a:cs typeface="Source Sans Pro"/>
              </a:rPr>
              <a:t>Development</a:t>
            </a:r>
            <a:r>
              <a:rPr sz="1397" spc="-50">
                <a:solidFill>
                  <a:srgbClr val="FFFFFF"/>
                </a:solidFill>
                <a:latin typeface="Source Sans Pro"/>
                <a:cs typeface="Source Sans Pro"/>
              </a:rPr>
              <a:t> </a:t>
            </a:r>
            <a:r>
              <a:rPr sz="1397">
                <a:solidFill>
                  <a:srgbClr val="FFFFFF"/>
                </a:solidFill>
                <a:latin typeface="Source Sans Pro"/>
                <a:cs typeface="Source Sans Pro"/>
              </a:rPr>
              <a:t>of</a:t>
            </a:r>
            <a:r>
              <a:rPr sz="1397" spc="-25">
                <a:solidFill>
                  <a:srgbClr val="FFFFFF"/>
                </a:solidFill>
                <a:latin typeface="Source Sans Pro"/>
                <a:cs typeface="Source Sans Pro"/>
              </a:rPr>
              <a:t> </a:t>
            </a:r>
            <a:r>
              <a:rPr sz="1397" spc="-10">
                <a:solidFill>
                  <a:srgbClr val="FFFFFF"/>
                </a:solidFill>
                <a:latin typeface="Source Sans Pro"/>
                <a:cs typeface="Source Sans Pro"/>
              </a:rPr>
              <a:t>workplace</a:t>
            </a:r>
            <a:endParaRPr sz="1397">
              <a:latin typeface="Source Sans Pro"/>
              <a:cs typeface="Source Sans Pro"/>
            </a:endParaRPr>
          </a:p>
          <a:p>
            <a:pPr algn="ctr">
              <a:lnSpc>
                <a:spcPts val="1631"/>
              </a:lnSpc>
            </a:pPr>
            <a:r>
              <a:rPr sz="1397">
                <a:solidFill>
                  <a:srgbClr val="FFFFFF"/>
                </a:solidFill>
                <a:latin typeface="Source Sans Pro"/>
                <a:cs typeface="Source Sans Pro"/>
              </a:rPr>
              <a:t>learning</a:t>
            </a:r>
            <a:r>
              <a:rPr sz="1397" spc="-40">
                <a:solidFill>
                  <a:srgbClr val="FFFFFF"/>
                </a:solidFill>
                <a:latin typeface="Source Sans Pro"/>
                <a:cs typeface="Source Sans Pro"/>
              </a:rPr>
              <a:t> </a:t>
            </a:r>
            <a:r>
              <a:rPr sz="1397">
                <a:solidFill>
                  <a:srgbClr val="FFFFFF"/>
                </a:solidFill>
                <a:latin typeface="Source Sans Pro"/>
                <a:cs typeface="Source Sans Pro"/>
              </a:rPr>
              <a:t>-</a:t>
            </a:r>
            <a:r>
              <a:rPr sz="1397" spc="-10">
                <a:solidFill>
                  <a:srgbClr val="FFFFFF"/>
                </a:solidFill>
                <a:latin typeface="Source Sans Pro"/>
                <a:cs typeface="Source Sans Pro"/>
              </a:rPr>
              <a:t> Skills</a:t>
            </a:r>
            <a:endParaRPr sz="1397">
              <a:latin typeface="Source Sans Pro"/>
              <a:cs typeface="Source Sans Pro"/>
            </a:endParaRPr>
          </a:p>
        </p:txBody>
      </p:sp>
      <p:grpSp>
        <p:nvGrpSpPr>
          <p:cNvPr id="53" name="object 53"/>
          <p:cNvGrpSpPr/>
          <p:nvPr/>
        </p:nvGrpSpPr>
        <p:grpSpPr>
          <a:xfrm>
            <a:off x="8029854" y="3988503"/>
            <a:ext cx="2150350" cy="547880"/>
            <a:chOff x="6489191" y="4345813"/>
            <a:chExt cx="2155825" cy="549275"/>
          </a:xfrm>
        </p:grpSpPr>
        <p:sp>
          <p:nvSpPr>
            <p:cNvPr id="54" name="object 54"/>
            <p:cNvSpPr/>
            <p:nvPr/>
          </p:nvSpPr>
          <p:spPr>
            <a:xfrm>
              <a:off x="6489191" y="4345813"/>
              <a:ext cx="2155825" cy="549275"/>
            </a:xfrm>
            <a:custGeom>
              <a:avLst/>
              <a:gdLst/>
              <a:ahLst/>
              <a:cxnLst/>
              <a:rect l="l" t="t" r="r" b="b"/>
              <a:pathLst>
                <a:path w="2155825" h="549275">
                  <a:moveTo>
                    <a:pt x="2100834" y="0"/>
                  </a:moveTo>
                  <a:lnTo>
                    <a:pt x="54863" y="0"/>
                  </a:lnTo>
                  <a:lnTo>
                    <a:pt x="33539" y="4321"/>
                  </a:lnTo>
                  <a:lnTo>
                    <a:pt x="16097" y="16097"/>
                  </a:lnTo>
                  <a:lnTo>
                    <a:pt x="4321" y="33539"/>
                  </a:lnTo>
                  <a:lnTo>
                    <a:pt x="0" y="54863"/>
                  </a:lnTo>
                  <a:lnTo>
                    <a:pt x="0" y="494284"/>
                  </a:lnTo>
                  <a:lnTo>
                    <a:pt x="4321" y="515681"/>
                  </a:lnTo>
                  <a:lnTo>
                    <a:pt x="16097" y="533161"/>
                  </a:lnTo>
                  <a:lnTo>
                    <a:pt x="33539" y="544951"/>
                  </a:lnTo>
                  <a:lnTo>
                    <a:pt x="54863" y="549275"/>
                  </a:lnTo>
                  <a:lnTo>
                    <a:pt x="2100834" y="549275"/>
                  </a:lnTo>
                  <a:lnTo>
                    <a:pt x="2122158" y="544951"/>
                  </a:lnTo>
                  <a:lnTo>
                    <a:pt x="2139600" y="533161"/>
                  </a:lnTo>
                  <a:lnTo>
                    <a:pt x="2151376" y="515681"/>
                  </a:lnTo>
                  <a:lnTo>
                    <a:pt x="2155698" y="494284"/>
                  </a:lnTo>
                  <a:lnTo>
                    <a:pt x="2155698" y="54863"/>
                  </a:lnTo>
                  <a:lnTo>
                    <a:pt x="2151376" y="33539"/>
                  </a:lnTo>
                  <a:lnTo>
                    <a:pt x="2139600" y="16097"/>
                  </a:lnTo>
                  <a:lnTo>
                    <a:pt x="2122158" y="4321"/>
                  </a:lnTo>
                  <a:lnTo>
                    <a:pt x="2100834" y="0"/>
                  </a:lnTo>
                  <a:close/>
                </a:path>
              </a:pathLst>
            </a:custGeom>
            <a:solidFill>
              <a:srgbClr val="4F81BC"/>
            </a:solidFill>
          </p:spPr>
          <p:txBody>
            <a:bodyPr wrap="square" lIns="0" tIns="0" rIns="0" bIns="0" rtlCol="0"/>
            <a:lstStyle/>
            <a:p>
              <a:endParaRPr sz="1795"/>
            </a:p>
          </p:txBody>
        </p:sp>
        <p:sp>
          <p:nvSpPr>
            <p:cNvPr id="55" name="object 55"/>
            <p:cNvSpPr/>
            <p:nvPr/>
          </p:nvSpPr>
          <p:spPr>
            <a:xfrm>
              <a:off x="6489191" y="4345813"/>
              <a:ext cx="2155825" cy="549275"/>
            </a:xfrm>
            <a:custGeom>
              <a:avLst/>
              <a:gdLst/>
              <a:ahLst/>
              <a:cxnLst/>
              <a:rect l="l" t="t" r="r" b="b"/>
              <a:pathLst>
                <a:path w="2155825" h="549275">
                  <a:moveTo>
                    <a:pt x="0" y="54863"/>
                  </a:moveTo>
                  <a:lnTo>
                    <a:pt x="4321" y="33539"/>
                  </a:lnTo>
                  <a:lnTo>
                    <a:pt x="16097" y="16097"/>
                  </a:lnTo>
                  <a:lnTo>
                    <a:pt x="33539" y="4321"/>
                  </a:lnTo>
                  <a:lnTo>
                    <a:pt x="54863" y="0"/>
                  </a:lnTo>
                  <a:lnTo>
                    <a:pt x="2100834" y="0"/>
                  </a:lnTo>
                  <a:lnTo>
                    <a:pt x="2122158" y="4321"/>
                  </a:lnTo>
                  <a:lnTo>
                    <a:pt x="2139600" y="16097"/>
                  </a:lnTo>
                  <a:lnTo>
                    <a:pt x="2151376" y="33539"/>
                  </a:lnTo>
                  <a:lnTo>
                    <a:pt x="2155698" y="54863"/>
                  </a:lnTo>
                  <a:lnTo>
                    <a:pt x="2155698" y="494284"/>
                  </a:lnTo>
                  <a:lnTo>
                    <a:pt x="2151376" y="515681"/>
                  </a:lnTo>
                  <a:lnTo>
                    <a:pt x="2139600" y="533161"/>
                  </a:lnTo>
                  <a:lnTo>
                    <a:pt x="2122158" y="544951"/>
                  </a:lnTo>
                  <a:lnTo>
                    <a:pt x="2100834" y="549275"/>
                  </a:lnTo>
                  <a:lnTo>
                    <a:pt x="54863" y="549275"/>
                  </a:lnTo>
                  <a:lnTo>
                    <a:pt x="33539" y="544951"/>
                  </a:lnTo>
                  <a:lnTo>
                    <a:pt x="16097" y="533161"/>
                  </a:lnTo>
                  <a:lnTo>
                    <a:pt x="4321" y="515681"/>
                  </a:lnTo>
                  <a:lnTo>
                    <a:pt x="0" y="494284"/>
                  </a:lnTo>
                  <a:lnTo>
                    <a:pt x="0" y="54863"/>
                  </a:lnTo>
                  <a:close/>
                </a:path>
              </a:pathLst>
            </a:custGeom>
            <a:ln w="25400">
              <a:solidFill>
                <a:srgbClr val="FFFFFF"/>
              </a:solidFill>
            </a:ln>
          </p:spPr>
          <p:txBody>
            <a:bodyPr wrap="square" lIns="0" tIns="0" rIns="0" bIns="0" rtlCol="0"/>
            <a:lstStyle/>
            <a:p>
              <a:endParaRPr sz="1795"/>
            </a:p>
          </p:txBody>
        </p:sp>
      </p:grpSp>
      <p:sp>
        <p:nvSpPr>
          <p:cNvPr id="56" name="object 56"/>
          <p:cNvSpPr txBox="1"/>
          <p:nvPr/>
        </p:nvSpPr>
        <p:spPr>
          <a:xfrm>
            <a:off x="8262813" y="4042654"/>
            <a:ext cx="1686710" cy="439571"/>
          </a:xfrm>
          <a:prstGeom prst="rect">
            <a:avLst/>
          </a:prstGeom>
        </p:spPr>
        <p:txBody>
          <a:bodyPr vert="horz" wrap="square" lIns="0" tIns="30403" rIns="0" bIns="0" rtlCol="0">
            <a:spAutoFit/>
          </a:bodyPr>
          <a:lstStyle/>
          <a:p>
            <a:pPr marL="482023" marR="5067" indent="-469989">
              <a:lnSpc>
                <a:spcPts val="1576"/>
              </a:lnSpc>
              <a:spcBef>
                <a:spcPts val="239"/>
              </a:spcBef>
            </a:pPr>
            <a:r>
              <a:rPr sz="1397" spc="-10">
                <a:solidFill>
                  <a:srgbClr val="FFFFFF"/>
                </a:solidFill>
                <a:latin typeface="Source Sans Pro"/>
                <a:cs typeface="Source Sans Pro"/>
              </a:rPr>
              <a:t>Supervision </a:t>
            </a:r>
            <a:r>
              <a:rPr sz="1397">
                <a:solidFill>
                  <a:srgbClr val="FFFFFF"/>
                </a:solidFill>
                <a:latin typeface="Source Sans Pro"/>
                <a:cs typeface="Source Sans Pro"/>
              </a:rPr>
              <a:t>Support</a:t>
            </a:r>
            <a:r>
              <a:rPr sz="1397" spc="5">
                <a:solidFill>
                  <a:srgbClr val="FFFFFF"/>
                </a:solidFill>
                <a:latin typeface="Source Sans Pro"/>
                <a:cs typeface="Source Sans Pro"/>
              </a:rPr>
              <a:t> </a:t>
            </a:r>
            <a:r>
              <a:rPr sz="1397" spc="-60">
                <a:solidFill>
                  <a:srgbClr val="FFFFFF"/>
                </a:solidFill>
                <a:latin typeface="Source Sans Pro"/>
                <a:cs typeface="Source Sans Pro"/>
              </a:rPr>
              <a:t>&amp; </a:t>
            </a:r>
            <a:r>
              <a:rPr sz="1397" spc="-10">
                <a:solidFill>
                  <a:srgbClr val="FFFFFF"/>
                </a:solidFill>
                <a:latin typeface="Source Sans Pro"/>
                <a:cs typeface="Source Sans Pro"/>
              </a:rPr>
              <a:t>Feedback</a:t>
            </a:r>
            <a:endParaRPr sz="1397">
              <a:latin typeface="Source Sans Pro"/>
              <a:cs typeface="Source Sans Pro"/>
            </a:endParaRPr>
          </a:p>
        </p:txBody>
      </p:sp>
      <p:grpSp>
        <p:nvGrpSpPr>
          <p:cNvPr id="57" name="object 57"/>
          <p:cNvGrpSpPr/>
          <p:nvPr/>
        </p:nvGrpSpPr>
        <p:grpSpPr>
          <a:xfrm>
            <a:off x="8029854" y="4620623"/>
            <a:ext cx="2150350" cy="547880"/>
            <a:chOff x="6489191" y="4979542"/>
            <a:chExt cx="2155825" cy="549275"/>
          </a:xfrm>
        </p:grpSpPr>
        <p:sp>
          <p:nvSpPr>
            <p:cNvPr id="58" name="object 58"/>
            <p:cNvSpPr/>
            <p:nvPr/>
          </p:nvSpPr>
          <p:spPr>
            <a:xfrm>
              <a:off x="6489191" y="4979542"/>
              <a:ext cx="2155825" cy="549275"/>
            </a:xfrm>
            <a:custGeom>
              <a:avLst/>
              <a:gdLst/>
              <a:ahLst/>
              <a:cxnLst/>
              <a:rect l="l" t="t" r="r" b="b"/>
              <a:pathLst>
                <a:path w="2155825" h="549275">
                  <a:moveTo>
                    <a:pt x="2100834" y="0"/>
                  </a:moveTo>
                  <a:lnTo>
                    <a:pt x="54863" y="0"/>
                  </a:lnTo>
                  <a:lnTo>
                    <a:pt x="33539" y="4323"/>
                  </a:lnTo>
                  <a:lnTo>
                    <a:pt x="16097" y="16113"/>
                  </a:lnTo>
                  <a:lnTo>
                    <a:pt x="4321" y="33593"/>
                  </a:lnTo>
                  <a:lnTo>
                    <a:pt x="0" y="54990"/>
                  </a:lnTo>
                  <a:lnTo>
                    <a:pt x="0" y="494283"/>
                  </a:lnTo>
                  <a:lnTo>
                    <a:pt x="4321" y="515681"/>
                  </a:lnTo>
                  <a:lnTo>
                    <a:pt x="16097" y="533161"/>
                  </a:lnTo>
                  <a:lnTo>
                    <a:pt x="33539" y="544951"/>
                  </a:lnTo>
                  <a:lnTo>
                    <a:pt x="54863" y="549274"/>
                  </a:lnTo>
                  <a:lnTo>
                    <a:pt x="2100834" y="549274"/>
                  </a:lnTo>
                  <a:lnTo>
                    <a:pt x="2122158" y="544951"/>
                  </a:lnTo>
                  <a:lnTo>
                    <a:pt x="2139600" y="533161"/>
                  </a:lnTo>
                  <a:lnTo>
                    <a:pt x="2151376" y="515681"/>
                  </a:lnTo>
                  <a:lnTo>
                    <a:pt x="2155698" y="494283"/>
                  </a:lnTo>
                  <a:lnTo>
                    <a:pt x="2155698" y="54990"/>
                  </a:lnTo>
                  <a:lnTo>
                    <a:pt x="2151376" y="33593"/>
                  </a:lnTo>
                  <a:lnTo>
                    <a:pt x="2139600" y="16113"/>
                  </a:lnTo>
                  <a:lnTo>
                    <a:pt x="2122158" y="4323"/>
                  </a:lnTo>
                  <a:lnTo>
                    <a:pt x="2100834" y="0"/>
                  </a:lnTo>
                  <a:close/>
                </a:path>
              </a:pathLst>
            </a:custGeom>
            <a:solidFill>
              <a:srgbClr val="4F81BC"/>
            </a:solidFill>
          </p:spPr>
          <p:txBody>
            <a:bodyPr wrap="square" lIns="0" tIns="0" rIns="0" bIns="0" rtlCol="0"/>
            <a:lstStyle/>
            <a:p>
              <a:endParaRPr sz="1795"/>
            </a:p>
          </p:txBody>
        </p:sp>
        <p:sp>
          <p:nvSpPr>
            <p:cNvPr id="59" name="object 59"/>
            <p:cNvSpPr/>
            <p:nvPr/>
          </p:nvSpPr>
          <p:spPr>
            <a:xfrm>
              <a:off x="6489191" y="4979542"/>
              <a:ext cx="2155825" cy="549275"/>
            </a:xfrm>
            <a:custGeom>
              <a:avLst/>
              <a:gdLst/>
              <a:ahLst/>
              <a:cxnLst/>
              <a:rect l="l" t="t" r="r" b="b"/>
              <a:pathLst>
                <a:path w="2155825" h="549275">
                  <a:moveTo>
                    <a:pt x="0" y="54990"/>
                  </a:moveTo>
                  <a:lnTo>
                    <a:pt x="4321" y="33593"/>
                  </a:lnTo>
                  <a:lnTo>
                    <a:pt x="16097" y="16113"/>
                  </a:lnTo>
                  <a:lnTo>
                    <a:pt x="33539" y="4323"/>
                  </a:lnTo>
                  <a:lnTo>
                    <a:pt x="54863" y="0"/>
                  </a:lnTo>
                  <a:lnTo>
                    <a:pt x="2100834" y="0"/>
                  </a:lnTo>
                  <a:lnTo>
                    <a:pt x="2122158" y="4323"/>
                  </a:lnTo>
                  <a:lnTo>
                    <a:pt x="2139600" y="16113"/>
                  </a:lnTo>
                  <a:lnTo>
                    <a:pt x="2151376" y="33593"/>
                  </a:lnTo>
                  <a:lnTo>
                    <a:pt x="2155698" y="54990"/>
                  </a:lnTo>
                  <a:lnTo>
                    <a:pt x="2155698" y="494283"/>
                  </a:lnTo>
                  <a:lnTo>
                    <a:pt x="2151376" y="515681"/>
                  </a:lnTo>
                  <a:lnTo>
                    <a:pt x="2139600" y="533161"/>
                  </a:lnTo>
                  <a:lnTo>
                    <a:pt x="2122158" y="544951"/>
                  </a:lnTo>
                  <a:lnTo>
                    <a:pt x="2100834" y="549274"/>
                  </a:lnTo>
                  <a:lnTo>
                    <a:pt x="54863" y="549274"/>
                  </a:lnTo>
                  <a:lnTo>
                    <a:pt x="33539" y="544951"/>
                  </a:lnTo>
                  <a:lnTo>
                    <a:pt x="16097" y="533161"/>
                  </a:lnTo>
                  <a:lnTo>
                    <a:pt x="4321" y="515681"/>
                  </a:lnTo>
                  <a:lnTo>
                    <a:pt x="0" y="494283"/>
                  </a:lnTo>
                  <a:lnTo>
                    <a:pt x="0" y="54990"/>
                  </a:lnTo>
                  <a:close/>
                </a:path>
              </a:pathLst>
            </a:custGeom>
            <a:ln w="25400">
              <a:solidFill>
                <a:srgbClr val="FFFFFF"/>
              </a:solidFill>
            </a:ln>
          </p:spPr>
          <p:txBody>
            <a:bodyPr wrap="square" lIns="0" tIns="0" rIns="0" bIns="0" rtlCol="0"/>
            <a:lstStyle/>
            <a:p>
              <a:endParaRPr sz="1795"/>
            </a:p>
          </p:txBody>
        </p:sp>
      </p:grpSp>
      <p:sp>
        <p:nvSpPr>
          <p:cNvPr id="60" name="object 60"/>
          <p:cNvSpPr txBox="1"/>
          <p:nvPr/>
        </p:nvSpPr>
        <p:spPr>
          <a:xfrm>
            <a:off x="8180709" y="4780714"/>
            <a:ext cx="1849491" cy="227688"/>
          </a:xfrm>
          <a:prstGeom prst="rect">
            <a:avLst/>
          </a:prstGeom>
        </p:spPr>
        <p:txBody>
          <a:bodyPr vert="horz" wrap="square" lIns="0" tIns="12668" rIns="0" bIns="0" rtlCol="0">
            <a:spAutoFit/>
          </a:bodyPr>
          <a:lstStyle/>
          <a:p>
            <a:pPr marL="12668">
              <a:spcBef>
                <a:spcPts val="100"/>
              </a:spcBef>
            </a:pPr>
            <a:r>
              <a:rPr sz="1397">
                <a:solidFill>
                  <a:srgbClr val="FFFFFF"/>
                </a:solidFill>
                <a:latin typeface="Source Sans Pro"/>
                <a:cs typeface="Source Sans Pro"/>
              </a:rPr>
              <a:t>Participate</a:t>
            </a:r>
            <a:r>
              <a:rPr sz="1397" spc="-30">
                <a:solidFill>
                  <a:srgbClr val="FFFFFF"/>
                </a:solidFill>
                <a:latin typeface="Source Sans Pro"/>
                <a:cs typeface="Source Sans Pro"/>
              </a:rPr>
              <a:t> </a:t>
            </a:r>
            <a:r>
              <a:rPr sz="1397">
                <a:solidFill>
                  <a:srgbClr val="FFFFFF"/>
                </a:solidFill>
                <a:latin typeface="Source Sans Pro"/>
                <a:cs typeface="Source Sans Pro"/>
              </a:rPr>
              <a:t>in</a:t>
            </a:r>
            <a:r>
              <a:rPr sz="1397" spc="-15">
                <a:solidFill>
                  <a:srgbClr val="FFFFFF"/>
                </a:solidFill>
                <a:latin typeface="Source Sans Pro"/>
                <a:cs typeface="Source Sans Pro"/>
              </a:rPr>
              <a:t> </a:t>
            </a:r>
            <a:r>
              <a:rPr sz="1397" spc="-10">
                <a:solidFill>
                  <a:srgbClr val="FFFFFF"/>
                </a:solidFill>
                <a:latin typeface="Source Sans Pro"/>
                <a:cs typeface="Source Sans Pro"/>
              </a:rPr>
              <a:t>Evaluation</a:t>
            </a:r>
            <a:endParaRPr sz="1397">
              <a:latin typeface="Source Sans Pro"/>
              <a:cs typeface="Source Sans Pro"/>
            </a:endParaRPr>
          </a:p>
        </p:txBody>
      </p:sp>
      <p:grpSp>
        <p:nvGrpSpPr>
          <p:cNvPr id="61" name="object 61"/>
          <p:cNvGrpSpPr/>
          <p:nvPr/>
        </p:nvGrpSpPr>
        <p:grpSpPr>
          <a:xfrm>
            <a:off x="8029854" y="5252757"/>
            <a:ext cx="2150350" cy="547880"/>
            <a:chOff x="6489191" y="5613285"/>
            <a:chExt cx="2155825" cy="549275"/>
          </a:xfrm>
        </p:grpSpPr>
        <p:sp>
          <p:nvSpPr>
            <p:cNvPr id="62" name="object 62"/>
            <p:cNvSpPr/>
            <p:nvPr/>
          </p:nvSpPr>
          <p:spPr>
            <a:xfrm>
              <a:off x="6489191" y="5613285"/>
              <a:ext cx="2155825" cy="549275"/>
            </a:xfrm>
            <a:custGeom>
              <a:avLst/>
              <a:gdLst/>
              <a:ahLst/>
              <a:cxnLst/>
              <a:rect l="l" t="t" r="r" b="b"/>
              <a:pathLst>
                <a:path w="2155825" h="549275">
                  <a:moveTo>
                    <a:pt x="2100834" y="0"/>
                  </a:moveTo>
                  <a:lnTo>
                    <a:pt x="54863" y="0"/>
                  </a:lnTo>
                  <a:lnTo>
                    <a:pt x="33539" y="4315"/>
                  </a:lnTo>
                  <a:lnTo>
                    <a:pt x="16097" y="16084"/>
                  </a:lnTo>
                  <a:lnTo>
                    <a:pt x="4321" y="33539"/>
                  </a:lnTo>
                  <a:lnTo>
                    <a:pt x="0" y="54914"/>
                  </a:lnTo>
                  <a:lnTo>
                    <a:pt x="0" y="494309"/>
                  </a:lnTo>
                  <a:lnTo>
                    <a:pt x="4321" y="515686"/>
                  </a:lnTo>
                  <a:lnTo>
                    <a:pt x="16097" y="533146"/>
                  </a:lnTo>
                  <a:lnTo>
                    <a:pt x="33539" y="544919"/>
                  </a:lnTo>
                  <a:lnTo>
                    <a:pt x="54863" y="549236"/>
                  </a:lnTo>
                  <a:lnTo>
                    <a:pt x="2100834" y="549236"/>
                  </a:lnTo>
                  <a:lnTo>
                    <a:pt x="2122158" y="544919"/>
                  </a:lnTo>
                  <a:lnTo>
                    <a:pt x="2139600" y="533146"/>
                  </a:lnTo>
                  <a:lnTo>
                    <a:pt x="2151376" y="515686"/>
                  </a:lnTo>
                  <a:lnTo>
                    <a:pt x="2155698" y="494309"/>
                  </a:lnTo>
                  <a:lnTo>
                    <a:pt x="2155698" y="54914"/>
                  </a:lnTo>
                  <a:lnTo>
                    <a:pt x="2151376" y="33539"/>
                  </a:lnTo>
                  <a:lnTo>
                    <a:pt x="2139600" y="16084"/>
                  </a:lnTo>
                  <a:lnTo>
                    <a:pt x="2122158" y="4315"/>
                  </a:lnTo>
                  <a:lnTo>
                    <a:pt x="2100834" y="0"/>
                  </a:lnTo>
                  <a:close/>
                </a:path>
              </a:pathLst>
            </a:custGeom>
            <a:solidFill>
              <a:srgbClr val="4F81BC"/>
            </a:solidFill>
          </p:spPr>
          <p:txBody>
            <a:bodyPr wrap="square" lIns="0" tIns="0" rIns="0" bIns="0" rtlCol="0"/>
            <a:lstStyle/>
            <a:p>
              <a:endParaRPr sz="1795"/>
            </a:p>
          </p:txBody>
        </p:sp>
        <p:sp>
          <p:nvSpPr>
            <p:cNvPr id="63" name="object 63"/>
            <p:cNvSpPr/>
            <p:nvPr/>
          </p:nvSpPr>
          <p:spPr>
            <a:xfrm>
              <a:off x="6489191" y="5613285"/>
              <a:ext cx="2155825" cy="549275"/>
            </a:xfrm>
            <a:custGeom>
              <a:avLst/>
              <a:gdLst/>
              <a:ahLst/>
              <a:cxnLst/>
              <a:rect l="l" t="t" r="r" b="b"/>
              <a:pathLst>
                <a:path w="2155825" h="549275">
                  <a:moveTo>
                    <a:pt x="0" y="54914"/>
                  </a:moveTo>
                  <a:lnTo>
                    <a:pt x="4321" y="33539"/>
                  </a:lnTo>
                  <a:lnTo>
                    <a:pt x="16097" y="16084"/>
                  </a:lnTo>
                  <a:lnTo>
                    <a:pt x="33539" y="4315"/>
                  </a:lnTo>
                  <a:lnTo>
                    <a:pt x="54863" y="0"/>
                  </a:lnTo>
                  <a:lnTo>
                    <a:pt x="2100834" y="0"/>
                  </a:lnTo>
                  <a:lnTo>
                    <a:pt x="2122158" y="4315"/>
                  </a:lnTo>
                  <a:lnTo>
                    <a:pt x="2139600" y="16084"/>
                  </a:lnTo>
                  <a:lnTo>
                    <a:pt x="2151376" y="33539"/>
                  </a:lnTo>
                  <a:lnTo>
                    <a:pt x="2155698" y="54914"/>
                  </a:lnTo>
                  <a:lnTo>
                    <a:pt x="2155698" y="494309"/>
                  </a:lnTo>
                  <a:lnTo>
                    <a:pt x="2151376" y="515686"/>
                  </a:lnTo>
                  <a:lnTo>
                    <a:pt x="2139600" y="533146"/>
                  </a:lnTo>
                  <a:lnTo>
                    <a:pt x="2122158" y="544919"/>
                  </a:lnTo>
                  <a:lnTo>
                    <a:pt x="2100834" y="549236"/>
                  </a:lnTo>
                  <a:lnTo>
                    <a:pt x="54863" y="549236"/>
                  </a:lnTo>
                  <a:lnTo>
                    <a:pt x="33539" y="544919"/>
                  </a:lnTo>
                  <a:lnTo>
                    <a:pt x="16097" y="533146"/>
                  </a:lnTo>
                  <a:lnTo>
                    <a:pt x="4321" y="515686"/>
                  </a:lnTo>
                  <a:lnTo>
                    <a:pt x="0" y="494309"/>
                  </a:lnTo>
                  <a:lnTo>
                    <a:pt x="0" y="54914"/>
                  </a:lnTo>
                  <a:close/>
                </a:path>
              </a:pathLst>
            </a:custGeom>
            <a:ln w="25400">
              <a:solidFill>
                <a:srgbClr val="FFFFFF"/>
              </a:solidFill>
            </a:ln>
          </p:spPr>
          <p:txBody>
            <a:bodyPr wrap="square" lIns="0" tIns="0" rIns="0" bIns="0" rtlCol="0"/>
            <a:lstStyle/>
            <a:p>
              <a:endParaRPr sz="1795"/>
            </a:p>
          </p:txBody>
        </p:sp>
      </p:grpSp>
      <p:sp>
        <p:nvSpPr>
          <p:cNvPr id="64" name="object 64"/>
          <p:cNvSpPr txBox="1"/>
          <p:nvPr/>
        </p:nvSpPr>
        <p:spPr>
          <a:xfrm>
            <a:off x="8933176" y="5412847"/>
            <a:ext cx="345829" cy="227688"/>
          </a:xfrm>
          <a:prstGeom prst="rect">
            <a:avLst/>
          </a:prstGeom>
        </p:spPr>
        <p:txBody>
          <a:bodyPr vert="horz" wrap="square" lIns="0" tIns="12668" rIns="0" bIns="0" rtlCol="0">
            <a:spAutoFit/>
          </a:bodyPr>
          <a:lstStyle/>
          <a:p>
            <a:pPr marL="12668">
              <a:spcBef>
                <a:spcPts val="100"/>
              </a:spcBef>
            </a:pPr>
            <a:r>
              <a:rPr sz="1397" spc="-25">
                <a:solidFill>
                  <a:srgbClr val="FFFFFF"/>
                </a:solidFill>
                <a:latin typeface="Source Sans Pro"/>
                <a:cs typeface="Source Sans Pro"/>
              </a:rPr>
              <a:t>QPR</a:t>
            </a:r>
            <a:endParaRPr sz="1397">
              <a:latin typeface="Source Sans Pro"/>
              <a:cs typeface="Source Sans Pro"/>
            </a:endParaRPr>
          </a:p>
        </p:txBody>
      </p:sp>
      <p:sp>
        <p:nvSpPr>
          <p:cNvPr id="65" name="Footer Placeholder 1">
            <a:extLst>
              <a:ext uri="{FF2B5EF4-FFF2-40B4-BE49-F238E27FC236}">
                <a16:creationId xmlns:a16="http://schemas.microsoft.com/office/drawing/2014/main" id="{5AB19310-3299-BCA1-9DB3-1FDE33A2BCCB}"/>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
        <p:nvSpPr>
          <p:cNvPr id="66" name="object 2">
            <a:extLst>
              <a:ext uri="{FF2B5EF4-FFF2-40B4-BE49-F238E27FC236}">
                <a16:creationId xmlns:a16="http://schemas.microsoft.com/office/drawing/2014/main" id="{B39839F6-D088-8A9E-4AD9-30350889898C}"/>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377865" y="1738439"/>
            <a:ext cx="7232015" cy="4136652"/>
          </a:xfrm>
          <a:prstGeom prst="rect">
            <a:avLst/>
          </a:prstGeom>
        </p:spPr>
        <p:txBody>
          <a:bodyPr vert="horz" wrap="square" lIns="0" tIns="51304" rIns="0" bIns="0" rtlCol="0">
            <a:spAutoFit/>
          </a:bodyPr>
          <a:lstStyle/>
          <a:p>
            <a:pPr marL="354075" indent="-341407">
              <a:spcBef>
                <a:spcPts val="404"/>
              </a:spcBef>
              <a:buFont typeface="Arial"/>
              <a:buChar char="•"/>
              <a:tabLst>
                <a:tab pos="354075" algn="l"/>
              </a:tabLst>
            </a:pPr>
            <a:r>
              <a:rPr sz="2594">
                <a:solidFill>
                  <a:srgbClr val="17375E"/>
                </a:solidFill>
                <a:latin typeface="Source Sans Pro"/>
                <a:cs typeface="Source Sans Pro"/>
              </a:rPr>
              <a:t>19</a:t>
            </a:r>
            <a:r>
              <a:rPr sz="2594" spc="-25">
                <a:solidFill>
                  <a:srgbClr val="17375E"/>
                </a:solidFill>
                <a:latin typeface="Source Sans Pro"/>
                <a:cs typeface="Source Sans Pro"/>
              </a:rPr>
              <a:t> </a:t>
            </a:r>
            <a:r>
              <a:rPr sz="2594">
                <a:solidFill>
                  <a:srgbClr val="17375E"/>
                </a:solidFill>
                <a:latin typeface="Source Sans Pro"/>
                <a:cs typeface="Source Sans Pro"/>
              </a:rPr>
              <a:t>study</a:t>
            </a:r>
            <a:r>
              <a:rPr sz="2594" spc="-15">
                <a:solidFill>
                  <a:srgbClr val="17375E"/>
                </a:solidFill>
                <a:latin typeface="Source Sans Pro"/>
                <a:cs typeface="Source Sans Pro"/>
              </a:rPr>
              <a:t> </a:t>
            </a:r>
            <a:r>
              <a:rPr sz="2594">
                <a:solidFill>
                  <a:srgbClr val="17375E"/>
                </a:solidFill>
                <a:latin typeface="Source Sans Pro"/>
                <a:cs typeface="Source Sans Pro"/>
              </a:rPr>
              <a:t>days</a:t>
            </a:r>
            <a:r>
              <a:rPr sz="2594" spc="-10">
                <a:solidFill>
                  <a:srgbClr val="17375E"/>
                </a:solidFill>
                <a:latin typeface="Source Sans Pro"/>
                <a:cs typeface="Source Sans Pro"/>
              </a:rPr>
              <a:t> </a:t>
            </a:r>
            <a:r>
              <a:rPr sz="2594">
                <a:solidFill>
                  <a:srgbClr val="17375E"/>
                </a:solidFill>
                <a:latin typeface="Source Sans Pro"/>
                <a:cs typeface="Source Sans Pro"/>
              </a:rPr>
              <a:t>over</a:t>
            </a:r>
            <a:r>
              <a:rPr sz="2594" spc="-15">
                <a:solidFill>
                  <a:srgbClr val="17375E"/>
                </a:solidFill>
                <a:latin typeface="Source Sans Pro"/>
                <a:cs typeface="Source Sans Pro"/>
              </a:rPr>
              <a:t> </a:t>
            </a:r>
            <a:r>
              <a:rPr sz="2594">
                <a:solidFill>
                  <a:srgbClr val="17375E"/>
                </a:solidFill>
                <a:latin typeface="Source Sans Pro"/>
                <a:cs typeface="Source Sans Pro"/>
              </a:rPr>
              <a:t>10</a:t>
            </a:r>
            <a:r>
              <a:rPr sz="2594" spc="-20">
                <a:solidFill>
                  <a:srgbClr val="17375E"/>
                </a:solidFill>
                <a:latin typeface="Source Sans Pro"/>
                <a:cs typeface="Source Sans Pro"/>
              </a:rPr>
              <a:t> </a:t>
            </a:r>
            <a:r>
              <a:rPr sz="2594" spc="-10">
                <a:solidFill>
                  <a:srgbClr val="17375E"/>
                </a:solidFill>
                <a:latin typeface="Source Sans Pro"/>
                <a:cs typeface="Source Sans Pro"/>
              </a:rPr>
              <a:t>months</a:t>
            </a:r>
            <a:endParaRPr sz="2594">
              <a:latin typeface="Source Sans Pro"/>
              <a:cs typeface="Source Sans Pro"/>
            </a:endParaRPr>
          </a:p>
          <a:p>
            <a:pPr marL="354709" marR="398414" indent="-342041">
              <a:lnSpc>
                <a:spcPts val="2803"/>
              </a:lnSpc>
              <a:spcBef>
                <a:spcPts val="663"/>
              </a:spcBef>
              <a:buFont typeface="Arial"/>
              <a:buChar char="•"/>
              <a:tabLst>
                <a:tab pos="354709" algn="l"/>
              </a:tabLst>
            </a:pPr>
            <a:r>
              <a:rPr sz="2594">
                <a:solidFill>
                  <a:srgbClr val="17375E"/>
                </a:solidFill>
                <a:latin typeface="Source Sans Pro"/>
                <a:cs typeface="Source Sans Pro"/>
              </a:rPr>
              <a:t>Blended</a:t>
            </a:r>
            <a:r>
              <a:rPr sz="2594" spc="-50">
                <a:solidFill>
                  <a:srgbClr val="17375E"/>
                </a:solidFill>
                <a:latin typeface="Source Sans Pro"/>
                <a:cs typeface="Source Sans Pro"/>
              </a:rPr>
              <a:t> </a:t>
            </a:r>
            <a:r>
              <a:rPr sz="2594">
                <a:solidFill>
                  <a:srgbClr val="17375E"/>
                </a:solidFill>
                <a:latin typeface="Source Sans Pro"/>
                <a:cs typeface="Source Sans Pro"/>
              </a:rPr>
              <a:t>approach</a:t>
            </a:r>
            <a:r>
              <a:rPr sz="2594" spc="-15">
                <a:solidFill>
                  <a:srgbClr val="17375E"/>
                </a:solidFill>
                <a:latin typeface="Source Sans Pro"/>
                <a:cs typeface="Source Sans Pro"/>
              </a:rPr>
              <a:t> </a:t>
            </a:r>
            <a:r>
              <a:rPr sz="2594">
                <a:solidFill>
                  <a:srgbClr val="17375E"/>
                </a:solidFill>
                <a:latin typeface="Source Sans Pro"/>
                <a:cs typeface="Source Sans Pro"/>
              </a:rPr>
              <a:t>– in person</a:t>
            </a:r>
            <a:r>
              <a:rPr sz="2594" spc="-20">
                <a:solidFill>
                  <a:srgbClr val="17375E"/>
                </a:solidFill>
                <a:latin typeface="Source Sans Pro"/>
                <a:cs typeface="Source Sans Pro"/>
              </a:rPr>
              <a:t> </a:t>
            </a:r>
            <a:r>
              <a:rPr sz="2594">
                <a:solidFill>
                  <a:srgbClr val="17375E"/>
                </a:solidFill>
                <a:latin typeface="Source Sans Pro"/>
                <a:cs typeface="Source Sans Pro"/>
              </a:rPr>
              <a:t>and</a:t>
            </a:r>
            <a:r>
              <a:rPr sz="2594" spc="-15">
                <a:solidFill>
                  <a:srgbClr val="17375E"/>
                </a:solidFill>
                <a:latin typeface="Source Sans Pro"/>
                <a:cs typeface="Source Sans Pro"/>
              </a:rPr>
              <a:t> </a:t>
            </a:r>
            <a:r>
              <a:rPr sz="2594">
                <a:solidFill>
                  <a:srgbClr val="17375E"/>
                </a:solidFill>
                <a:latin typeface="Source Sans Pro"/>
                <a:cs typeface="Source Sans Pro"/>
              </a:rPr>
              <a:t>online</a:t>
            </a:r>
            <a:r>
              <a:rPr sz="2594" spc="-20">
                <a:solidFill>
                  <a:srgbClr val="17375E"/>
                </a:solidFill>
                <a:latin typeface="Source Sans Pro"/>
                <a:cs typeface="Source Sans Pro"/>
              </a:rPr>
              <a:t> </a:t>
            </a:r>
            <a:r>
              <a:rPr sz="2594" spc="-10">
                <a:solidFill>
                  <a:srgbClr val="17375E"/>
                </a:solidFill>
                <a:latin typeface="Source Sans Pro"/>
                <a:cs typeface="Source Sans Pro"/>
              </a:rPr>
              <a:t>study </a:t>
            </a:r>
            <a:r>
              <a:rPr sz="2594" spc="-20">
                <a:solidFill>
                  <a:srgbClr val="17375E"/>
                </a:solidFill>
                <a:latin typeface="Source Sans Pro"/>
                <a:cs typeface="Source Sans Pro"/>
              </a:rPr>
              <a:t>days</a:t>
            </a:r>
            <a:endParaRPr sz="2594">
              <a:latin typeface="Source Sans Pro"/>
              <a:cs typeface="Source Sans Pro"/>
            </a:endParaRPr>
          </a:p>
          <a:p>
            <a:pPr marL="354709" marR="512428" indent="-342041">
              <a:lnSpc>
                <a:spcPts val="2803"/>
              </a:lnSpc>
              <a:spcBef>
                <a:spcPts val="623"/>
              </a:spcBef>
              <a:buFont typeface="Arial"/>
              <a:buChar char="•"/>
              <a:tabLst>
                <a:tab pos="354709" algn="l"/>
                <a:tab pos="1520814" algn="l"/>
              </a:tabLst>
            </a:pPr>
            <a:r>
              <a:rPr sz="2594" spc="-10">
                <a:solidFill>
                  <a:srgbClr val="17375E"/>
                </a:solidFill>
                <a:latin typeface="Source Sans Pro"/>
                <a:cs typeface="Source Sans Pro"/>
              </a:rPr>
              <a:t>Option:</a:t>
            </a:r>
            <a:r>
              <a:rPr sz="2594">
                <a:solidFill>
                  <a:srgbClr val="17375E"/>
                </a:solidFill>
                <a:latin typeface="Source Sans Pro"/>
                <a:cs typeface="Source Sans Pro"/>
              </a:rPr>
              <a:t>	6</a:t>
            </a:r>
            <a:r>
              <a:rPr sz="2594" spc="-10">
                <a:solidFill>
                  <a:srgbClr val="17375E"/>
                </a:solidFill>
                <a:latin typeface="Source Sans Pro"/>
                <a:cs typeface="Source Sans Pro"/>
              </a:rPr>
              <a:t> </a:t>
            </a:r>
            <a:r>
              <a:rPr sz="2594">
                <a:solidFill>
                  <a:srgbClr val="17375E"/>
                </a:solidFill>
                <a:latin typeface="Source Sans Pro"/>
                <a:cs typeface="Source Sans Pro"/>
              </a:rPr>
              <a:t>or</a:t>
            </a:r>
            <a:r>
              <a:rPr sz="2594" spc="-5">
                <a:solidFill>
                  <a:srgbClr val="17375E"/>
                </a:solidFill>
                <a:latin typeface="Source Sans Pro"/>
                <a:cs typeface="Source Sans Pro"/>
              </a:rPr>
              <a:t> </a:t>
            </a:r>
            <a:r>
              <a:rPr sz="2594">
                <a:solidFill>
                  <a:srgbClr val="17375E"/>
                </a:solidFill>
                <a:latin typeface="Source Sans Pro"/>
                <a:cs typeface="Source Sans Pro"/>
              </a:rPr>
              <a:t>1</a:t>
            </a:r>
            <a:r>
              <a:rPr sz="2594" spc="-5">
                <a:solidFill>
                  <a:srgbClr val="17375E"/>
                </a:solidFill>
                <a:latin typeface="Source Sans Pro"/>
                <a:cs typeface="Source Sans Pro"/>
              </a:rPr>
              <a:t> </a:t>
            </a:r>
            <a:r>
              <a:rPr sz="2594">
                <a:solidFill>
                  <a:srgbClr val="17375E"/>
                </a:solidFill>
                <a:latin typeface="Source Sans Pro"/>
                <a:cs typeface="Source Sans Pro"/>
              </a:rPr>
              <a:t>in person</a:t>
            </a:r>
            <a:r>
              <a:rPr sz="2594" spc="-20">
                <a:solidFill>
                  <a:srgbClr val="17375E"/>
                </a:solidFill>
                <a:latin typeface="Source Sans Pro"/>
                <a:cs typeface="Source Sans Pro"/>
              </a:rPr>
              <a:t> </a:t>
            </a:r>
            <a:r>
              <a:rPr sz="2594">
                <a:solidFill>
                  <a:srgbClr val="17375E"/>
                </a:solidFill>
                <a:latin typeface="Source Sans Pro"/>
                <a:cs typeface="Source Sans Pro"/>
              </a:rPr>
              <a:t>study</a:t>
            </a:r>
            <a:r>
              <a:rPr sz="2594" spc="-15">
                <a:solidFill>
                  <a:srgbClr val="17375E"/>
                </a:solidFill>
                <a:latin typeface="Source Sans Pro"/>
                <a:cs typeface="Source Sans Pro"/>
              </a:rPr>
              <a:t> </a:t>
            </a:r>
            <a:r>
              <a:rPr sz="2594">
                <a:solidFill>
                  <a:srgbClr val="17375E"/>
                </a:solidFill>
                <a:latin typeface="Source Sans Pro"/>
                <a:cs typeface="Source Sans Pro"/>
              </a:rPr>
              <a:t>days</a:t>
            </a:r>
            <a:r>
              <a:rPr sz="2594" spc="-15">
                <a:solidFill>
                  <a:srgbClr val="17375E"/>
                </a:solidFill>
                <a:latin typeface="Source Sans Pro"/>
                <a:cs typeface="Source Sans Pro"/>
              </a:rPr>
              <a:t> </a:t>
            </a:r>
            <a:r>
              <a:rPr sz="2594">
                <a:solidFill>
                  <a:srgbClr val="17375E"/>
                </a:solidFill>
                <a:latin typeface="Source Sans Pro"/>
                <a:cs typeface="Source Sans Pro"/>
              </a:rPr>
              <a:t>at</a:t>
            </a:r>
            <a:r>
              <a:rPr sz="2594" spc="-15">
                <a:solidFill>
                  <a:srgbClr val="17375E"/>
                </a:solidFill>
                <a:latin typeface="Source Sans Pro"/>
                <a:cs typeface="Source Sans Pro"/>
              </a:rPr>
              <a:t> </a:t>
            </a:r>
            <a:r>
              <a:rPr sz="2594">
                <a:solidFill>
                  <a:srgbClr val="17375E"/>
                </a:solidFill>
                <a:latin typeface="Source Sans Pro"/>
                <a:cs typeface="Source Sans Pro"/>
              </a:rPr>
              <a:t>a </a:t>
            </a:r>
            <a:r>
              <a:rPr sz="2594" spc="-10">
                <a:solidFill>
                  <a:srgbClr val="17375E"/>
                </a:solidFill>
                <a:latin typeface="Source Sans Pro"/>
                <a:cs typeface="Source Sans Pro"/>
              </a:rPr>
              <a:t>Dental </a:t>
            </a:r>
            <a:r>
              <a:rPr sz="2594">
                <a:solidFill>
                  <a:srgbClr val="17375E"/>
                </a:solidFill>
                <a:latin typeface="Source Sans Pro"/>
                <a:cs typeface="Source Sans Pro"/>
              </a:rPr>
              <a:t>Education</a:t>
            </a:r>
            <a:r>
              <a:rPr sz="2594" spc="-40">
                <a:solidFill>
                  <a:srgbClr val="17375E"/>
                </a:solidFill>
                <a:latin typeface="Source Sans Pro"/>
                <a:cs typeface="Source Sans Pro"/>
              </a:rPr>
              <a:t> </a:t>
            </a:r>
            <a:r>
              <a:rPr sz="2594" spc="-10">
                <a:solidFill>
                  <a:srgbClr val="17375E"/>
                </a:solidFill>
                <a:latin typeface="Source Sans Pro"/>
                <a:cs typeface="Source Sans Pro"/>
              </a:rPr>
              <a:t>Centre</a:t>
            </a:r>
            <a:endParaRPr sz="2594">
              <a:latin typeface="Source Sans Pro"/>
              <a:cs typeface="Source Sans Pro"/>
            </a:endParaRPr>
          </a:p>
          <a:p>
            <a:pPr marL="354075" indent="-341407">
              <a:spcBef>
                <a:spcPts val="269"/>
              </a:spcBef>
              <a:buFont typeface="Arial"/>
              <a:buChar char="•"/>
              <a:tabLst>
                <a:tab pos="354075" algn="l"/>
              </a:tabLst>
            </a:pPr>
            <a:r>
              <a:rPr sz="2594">
                <a:solidFill>
                  <a:srgbClr val="17375E"/>
                </a:solidFill>
                <a:latin typeface="Source Sans Pro"/>
                <a:cs typeface="Source Sans Pro"/>
              </a:rPr>
              <a:t>Online</a:t>
            </a:r>
            <a:r>
              <a:rPr sz="2594" spc="-15">
                <a:solidFill>
                  <a:srgbClr val="17375E"/>
                </a:solidFill>
                <a:latin typeface="Source Sans Pro"/>
                <a:cs typeface="Source Sans Pro"/>
              </a:rPr>
              <a:t> </a:t>
            </a:r>
            <a:r>
              <a:rPr sz="2594">
                <a:solidFill>
                  <a:srgbClr val="17375E"/>
                </a:solidFill>
                <a:latin typeface="Source Sans Pro"/>
                <a:cs typeface="Source Sans Pro"/>
              </a:rPr>
              <a:t>study</a:t>
            </a:r>
            <a:r>
              <a:rPr sz="2594" spc="-30">
                <a:solidFill>
                  <a:srgbClr val="17375E"/>
                </a:solidFill>
                <a:latin typeface="Source Sans Pro"/>
                <a:cs typeface="Source Sans Pro"/>
              </a:rPr>
              <a:t> </a:t>
            </a:r>
            <a:r>
              <a:rPr sz="2594">
                <a:solidFill>
                  <a:srgbClr val="17375E"/>
                </a:solidFill>
                <a:latin typeface="Source Sans Pro"/>
                <a:cs typeface="Source Sans Pro"/>
              </a:rPr>
              <a:t>days</a:t>
            </a:r>
            <a:r>
              <a:rPr sz="2594" spc="-10">
                <a:solidFill>
                  <a:srgbClr val="17375E"/>
                </a:solidFill>
                <a:latin typeface="Source Sans Pro"/>
                <a:cs typeface="Source Sans Pro"/>
              </a:rPr>
              <a:t> </a:t>
            </a:r>
            <a:r>
              <a:rPr sz="2594">
                <a:solidFill>
                  <a:srgbClr val="17375E"/>
                </a:solidFill>
                <a:latin typeface="Source Sans Pro"/>
                <a:cs typeface="Source Sans Pro"/>
              </a:rPr>
              <a:t>delivered</a:t>
            </a:r>
            <a:r>
              <a:rPr sz="2594" spc="-25">
                <a:solidFill>
                  <a:srgbClr val="17375E"/>
                </a:solidFill>
                <a:latin typeface="Source Sans Pro"/>
                <a:cs typeface="Source Sans Pro"/>
              </a:rPr>
              <a:t> </a:t>
            </a:r>
            <a:r>
              <a:rPr sz="2594">
                <a:solidFill>
                  <a:srgbClr val="17375E"/>
                </a:solidFill>
                <a:latin typeface="Source Sans Pro"/>
                <a:cs typeface="Source Sans Pro"/>
              </a:rPr>
              <a:t>via</a:t>
            </a:r>
            <a:r>
              <a:rPr sz="2594" spc="-20">
                <a:solidFill>
                  <a:srgbClr val="17375E"/>
                </a:solidFill>
                <a:latin typeface="Source Sans Pro"/>
                <a:cs typeface="Source Sans Pro"/>
              </a:rPr>
              <a:t> </a:t>
            </a:r>
            <a:r>
              <a:rPr sz="2594">
                <a:solidFill>
                  <a:srgbClr val="17375E"/>
                </a:solidFill>
                <a:latin typeface="Source Sans Pro"/>
                <a:cs typeface="Source Sans Pro"/>
              </a:rPr>
              <a:t>MS</a:t>
            </a:r>
            <a:r>
              <a:rPr sz="2594" spc="-10">
                <a:solidFill>
                  <a:srgbClr val="17375E"/>
                </a:solidFill>
                <a:latin typeface="Source Sans Pro"/>
                <a:cs typeface="Source Sans Pro"/>
              </a:rPr>
              <a:t> Teams</a:t>
            </a:r>
            <a:endParaRPr sz="2594">
              <a:latin typeface="Source Sans Pro"/>
              <a:cs typeface="Source Sans Pro"/>
            </a:endParaRPr>
          </a:p>
          <a:p>
            <a:pPr marL="354075" indent="-341407">
              <a:spcBef>
                <a:spcPts val="309"/>
              </a:spcBef>
              <a:buFont typeface="Arial"/>
              <a:buChar char="•"/>
              <a:tabLst>
                <a:tab pos="354075" algn="l"/>
              </a:tabLst>
            </a:pPr>
            <a:r>
              <a:rPr sz="2594">
                <a:solidFill>
                  <a:srgbClr val="17375E"/>
                </a:solidFill>
                <a:latin typeface="Source Sans Pro"/>
                <a:cs typeface="Source Sans Pro"/>
              </a:rPr>
              <a:t>Online</a:t>
            </a:r>
            <a:r>
              <a:rPr sz="2594" spc="-15">
                <a:solidFill>
                  <a:srgbClr val="17375E"/>
                </a:solidFill>
                <a:latin typeface="Source Sans Pro"/>
                <a:cs typeface="Source Sans Pro"/>
              </a:rPr>
              <a:t> </a:t>
            </a:r>
            <a:r>
              <a:rPr sz="2594">
                <a:solidFill>
                  <a:srgbClr val="17375E"/>
                </a:solidFill>
                <a:latin typeface="Source Sans Pro"/>
                <a:cs typeface="Source Sans Pro"/>
              </a:rPr>
              <a:t>portfolio</a:t>
            </a:r>
            <a:r>
              <a:rPr sz="2594" spc="-10">
                <a:solidFill>
                  <a:srgbClr val="17375E"/>
                </a:solidFill>
                <a:latin typeface="Source Sans Pro"/>
                <a:cs typeface="Source Sans Pro"/>
              </a:rPr>
              <a:t> </a:t>
            </a:r>
            <a:r>
              <a:rPr sz="2594">
                <a:solidFill>
                  <a:srgbClr val="17375E"/>
                </a:solidFill>
                <a:latin typeface="Source Sans Pro"/>
                <a:cs typeface="Source Sans Pro"/>
              </a:rPr>
              <a:t>and</a:t>
            </a:r>
            <a:r>
              <a:rPr sz="2594" spc="-10">
                <a:solidFill>
                  <a:srgbClr val="17375E"/>
                </a:solidFill>
                <a:latin typeface="Source Sans Pro"/>
                <a:cs typeface="Source Sans Pro"/>
              </a:rPr>
              <a:t> e-assessment</a:t>
            </a:r>
            <a:endParaRPr sz="2594">
              <a:latin typeface="Source Sans Pro"/>
              <a:cs typeface="Source Sans Pro"/>
            </a:endParaRPr>
          </a:p>
          <a:p>
            <a:pPr marL="354075" indent="-341407">
              <a:spcBef>
                <a:spcPts val="314"/>
              </a:spcBef>
              <a:buFont typeface="Arial"/>
              <a:buChar char="•"/>
              <a:tabLst>
                <a:tab pos="354075" algn="l"/>
              </a:tabLst>
            </a:pPr>
            <a:r>
              <a:rPr sz="2594">
                <a:solidFill>
                  <a:srgbClr val="17375E"/>
                </a:solidFill>
                <a:latin typeface="Source Sans Pro"/>
                <a:cs typeface="Source Sans Pro"/>
              </a:rPr>
              <a:t>Assessors</a:t>
            </a:r>
            <a:r>
              <a:rPr sz="2594" spc="-40">
                <a:solidFill>
                  <a:srgbClr val="17375E"/>
                </a:solidFill>
                <a:latin typeface="Source Sans Pro"/>
                <a:cs typeface="Source Sans Pro"/>
              </a:rPr>
              <a:t> </a:t>
            </a:r>
            <a:r>
              <a:rPr sz="2594">
                <a:solidFill>
                  <a:srgbClr val="17375E"/>
                </a:solidFill>
                <a:latin typeface="Source Sans Pro"/>
                <a:cs typeface="Source Sans Pro"/>
              </a:rPr>
              <a:t>support:</a:t>
            </a:r>
            <a:r>
              <a:rPr sz="2594" spc="-25">
                <a:solidFill>
                  <a:srgbClr val="17375E"/>
                </a:solidFill>
                <a:latin typeface="Source Sans Pro"/>
                <a:cs typeface="Source Sans Pro"/>
              </a:rPr>
              <a:t> </a:t>
            </a:r>
            <a:r>
              <a:rPr sz="2594">
                <a:solidFill>
                  <a:srgbClr val="17375E"/>
                </a:solidFill>
                <a:latin typeface="Source Sans Pro"/>
                <a:cs typeface="Source Sans Pro"/>
              </a:rPr>
              <a:t>MS</a:t>
            </a:r>
            <a:r>
              <a:rPr sz="2594" spc="-10">
                <a:solidFill>
                  <a:srgbClr val="17375E"/>
                </a:solidFill>
                <a:latin typeface="Source Sans Pro"/>
                <a:cs typeface="Source Sans Pro"/>
              </a:rPr>
              <a:t> </a:t>
            </a:r>
            <a:r>
              <a:rPr sz="2594">
                <a:solidFill>
                  <a:srgbClr val="17375E"/>
                </a:solidFill>
                <a:latin typeface="Source Sans Pro"/>
                <a:cs typeface="Source Sans Pro"/>
              </a:rPr>
              <a:t>Teams,</a:t>
            </a:r>
            <a:r>
              <a:rPr sz="2594" spc="-25">
                <a:solidFill>
                  <a:srgbClr val="17375E"/>
                </a:solidFill>
                <a:latin typeface="Source Sans Pro"/>
                <a:cs typeface="Source Sans Pro"/>
              </a:rPr>
              <a:t> </a:t>
            </a:r>
            <a:r>
              <a:rPr sz="2594">
                <a:solidFill>
                  <a:srgbClr val="17375E"/>
                </a:solidFill>
                <a:latin typeface="Source Sans Pro"/>
                <a:cs typeface="Source Sans Pro"/>
              </a:rPr>
              <a:t>or</a:t>
            </a:r>
            <a:r>
              <a:rPr sz="2594" spc="-10">
                <a:solidFill>
                  <a:srgbClr val="17375E"/>
                </a:solidFill>
                <a:latin typeface="Source Sans Pro"/>
                <a:cs typeface="Source Sans Pro"/>
              </a:rPr>
              <a:t> </a:t>
            </a:r>
            <a:r>
              <a:rPr sz="2594">
                <a:solidFill>
                  <a:srgbClr val="17375E"/>
                </a:solidFill>
                <a:latin typeface="Source Sans Pro"/>
                <a:cs typeface="Source Sans Pro"/>
              </a:rPr>
              <a:t>at</a:t>
            </a:r>
            <a:r>
              <a:rPr sz="2594" spc="-5">
                <a:solidFill>
                  <a:srgbClr val="17375E"/>
                </a:solidFill>
                <a:latin typeface="Source Sans Pro"/>
                <a:cs typeface="Source Sans Pro"/>
              </a:rPr>
              <a:t> </a:t>
            </a:r>
            <a:r>
              <a:rPr sz="2594">
                <a:solidFill>
                  <a:srgbClr val="17375E"/>
                </a:solidFill>
                <a:latin typeface="Source Sans Pro"/>
                <a:cs typeface="Source Sans Pro"/>
              </a:rPr>
              <a:t>in</a:t>
            </a:r>
            <a:r>
              <a:rPr sz="2594" spc="-5">
                <a:solidFill>
                  <a:srgbClr val="17375E"/>
                </a:solidFill>
                <a:latin typeface="Source Sans Pro"/>
                <a:cs typeface="Source Sans Pro"/>
              </a:rPr>
              <a:t> </a:t>
            </a:r>
            <a:r>
              <a:rPr sz="2594">
                <a:solidFill>
                  <a:srgbClr val="17375E"/>
                </a:solidFill>
                <a:latin typeface="Source Sans Pro"/>
                <a:cs typeface="Source Sans Pro"/>
              </a:rPr>
              <a:t>person</a:t>
            </a:r>
            <a:r>
              <a:rPr sz="2594" spc="-25">
                <a:solidFill>
                  <a:srgbClr val="17375E"/>
                </a:solidFill>
                <a:latin typeface="Source Sans Pro"/>
                <a:cs typeface="Source Sans Pro"/>
              </a:rPr>
              <a:t> </a:t>
            </a:r>
            <a:r>
              <a:rPr sz="2594" spc="-20">
                <a:solidFill>
                  <a:srgbClr val="17375E"/>
                </a:solidFill>
                <a:latin typeface="Source Sans Pro"/>
                <a:cs typeface="Source Sans Pro"/>
              </a:rPr>
              <a:t>days</a:t>
            </a:r>
            <a:endParaRPr sz="2594">
              <a:latin typeface="Source Sans Pro"/>
              <a:cs typeface="Source Sans Pro"/>
            </a:endParaRPr>
          </a:p>
          <a:p>
            <a:pPr marL="354709" marR="473156" indent="-342041">
              <a:lnSpc>
                <a:spcPts val="2803"/>
              </a:lnSpc>
              <a:spcBef>
                <a:spcPts val="663"/>
              </a:spcBef>
              <a:buFont typeface="Arial"/>
              <a:buChar char="•"/>
              <a:tabLst>
                <a:tab pos="354709" algn="l"/>
              </a:tabLst>
            </a:pPr>
            <a:r>
              <a:rPr sz="2594">
                <a:solidFill>
                  <a:srgbClr val="17375E"/>
                </a:solidFill>
                <a:latin typeface="Source Sans Pro"/>
                <a:cs typeface="Source Sans Pro"/>
              </a:rPr>
              <a:t>Use</a:t>
            </a:r>
            <a:r>
              <a:rPr sz="2594" spc="-25">
                <a:solidFill>
                  <a:srgbClr val="17375E"/>
                </a:solidFill>
                <a:latin typeface="Source Sans Pro"/>
                <a:cs typeface="Source Sans Pro"/>
              </a:rPr>
              <a:t> </a:t>
            </a:r>
            <a:r>
              <a:rPr sz="2594">
                <a:solidFill>
                  <a:srgbClr val="17375E"/>
                </a:solidFill>
                <a:latin typeface="Source Sans Pro"/>
                <a:cs typeface="Source Sans Pro"/>
              </a:rPr>
              <a:t>a</a:t>
            </a:r>
            <a:r>
              <a:rPr sz="2594" spc="-15">
                <a:solidFill>
                  <a:srgbClr val="17375E"/>
                </a:solidFill>
                <a:latin typeface="Source Sans Pro"/>
                <a:cs typeface="Source Sans Pro"/>
              </a:rPr>
              <a:t> </a:t>
            </a:r>
            <a:r>
              <a:rPr sz="2594">
                <a:solidFill>
                  <a:srgbClr val="17375E"/>
                </a:solidFill>
                <a:latin typeface="Source Sans Pro"/>
                <a:cs typeface="Source Sans Pro"/>
              </a:rPr>
              <a:t>range</a:t>
            </a:r>
            <a:r>
              <a:rPr sz="2594" spc="-10">
                <a:solidFill>
                  <a:srgbClr val="17375E"/>
                </a:solidFill>
                <a:latin typeface="Source Sans Pro"/>
                <a:cs typeface="Source Sans Pro"/>
              </a:rPr>
              <a:t> </a:t>
            </a:r>
            <a:r>
              <a:rPr sz="2594">
                <a:solidFill>
                  <a:srgbClr val="17375E"/>
                </a:solidFill>
                <a:latin typeface="Source Sans Pro"/>
                <a:cs typeface="Source Sans Pro"/>
              </a:rPr>
              <a:t>of</a:t>
            </a:r>
            <a:r>
              <a:rPr sz="2594" spc="-15">
                <a:solidFill>
                  <a:srgbClr val="17375E"/>
                </a:solidFill>
                <a:latin typeface="Source Sans Pro"/>
                <a:cs typeface="Source Sans Pro"/>
              </a:rPr>
              <a:t> </a:t>
            </a:r>
            <a:r>
              <a:rPr sz="2594">
                <a:solidFill>
                  <a:srgbClr val="17375E"/>
                </a:solidFill>
                <a:latin typeface="Source Sans Pro"/>
                <a:cs typeface="Source Sans Pro"/>
              </a:rPr>
              <a:t>interactive</a:t>
            </a:r>
            <a:r>
              <a:rPr sz="2594" spc="-30">
                <a:solidFill>
                  <a:srgbClr val="17375E"/>
                </a:solidFill>
                <a:latin typeface="Source Sans Pro"/>
                <a:cs typeface="Source Sans Pro"/>
              </a:rPr>
              <a:t> </a:t>
            </a:r>
            <a:r>
              <a:rPr sz="2594">
                <a:solidFill>
                  <a:srgbClr val="17375E"/>
                </a:solidFill>
                <a:latin typeface="Source Sans Pro"/>
                <a:cs typeface="Source Sans Pro"/>
              </a:rPr>
              <a:t>teaching</a:t>
            </a:r>
            <a:r>
              <a:rPr sz="2594" spc="-10">
                <a:solidFill>
                  <a:srgbClr val="17375E"/>
                </a:solidFill>
                <a:latin typeface="Source Sans Pro"/>
                <a:cs typeface="Source Sans Pro"/>
              </a:rPr>
              <a:t> methods</a:t>
            </a:r>
            <a:r>
              <a:rPr sz="2594" spc="648">
                <a:solidFill>
                  <a:srgbClr val="17375E"/>
                </a:solidFill>
                <a:latin typeface="Source Sans Pro"/>
                <a:cs typeface="Source Sans Pro"/>
              </a:rPr>
              <a:t> </a:t>
            </a:r>
            <a:r>
              <a:rPr sz="2594">
                <a:solidFill>
                  <a:srgbClr val="17375E"/>
                </a:solidFill>
                <a:latin typeface="Source Sans Pro"/>
                <a:cs typeface="Source Sans Pro"/>
              </a:rPr>
              <a:t>to</a:t>
            </a:r>
            <a:r>
              <a:rPr sz="2594" spc="-15">
                <a:solidFill>
                  <a:srgbClr val="17375E"/>
                </a:solidFill>
                <a:latin typeface="Source Sans Pro"/>
                <a:cs typeface="Source Sans Pro"/>
              </a:rPr>
              <a:t> </a:t>
            </a:r>
            <a:r>
              <a:rPr sz="2594">
                <a:solidFill>
                  <a:srgbClr val="17375E"/>
                </a:solidFill>
                <a:latin typeface="Source Sans Pro"/>
                <a:cs typeface="Source Sans Pro"/>
              </a:rPr>
              <a:t>ensure</a:t>
            </a:r>
            <a:r>
              <a:rPr sz="2594" spc="-35">
                <a:solidFill>
                  <a:srgbClr val="17375E"/>
                </a:solidFill>
                <a:latin typeface="Source Sans Pro"/>
                <a:cs typeface="Source Sans Pro"/>
              </a:rPr>
              <a:t> </a:t>
            </a:r>
            <a:r>
              <a:rPr sz="2594">
                <a:solidFill>
                  <a:srgbClr val="17375E"/>
                </a:solidFill>
                <a:latin typeface="Source Sans Pro"/>
                <a:cs typeface="Source Sans Pro"/>
              </a:rPr>
              <a:t>inclusivity</a:t>
            </a:r>
            <a:r>
              <a:rPr sz="2594" spc="-15">
                <a:solidFill>
                  <a:srgbClr val="17375E"/>
                </a:solidFill>
                <a:latin typeface="Source Sans Pro"/>
                <a:cs typeface="Source Sans Pro"/>
              </a:rPr>
              <a:t> </a:t>
            </a:r>
            <a:r>
              <a:rPr sz="2594">
                <a:solidFill>
                  <a:srgbClr val="17375E"/>
                </a:solidFill>
                <a:latin typeface="Source Sans Pro"/>
                <a:cs typeface="Source Sans Pro"/>
              </a:rPr>
              <a:t>and </a:t>
            </a:r>
            <a:r>
              <a:rPr sz="2594" spc="-10">
                <a:solidFill>
                  <a:srgbClr val="17375E"/>
                </a:solidFill>
                <a:latin typeface="Source Sans Pro"/>
                <a:cs typeface="Source Sans Pro"/>
              </a:rPr>
              <a:t>accessibility</a:t>
            </a:r>
            <a:endParaRPr sz="2594">
              <a:latin typeface="Source Sans Pro"/>
              <a:cs typeface="Source Sans Pro"/>
            </a:endParaRPr>
          </a:p>
        </p:txBody>
      </p:sp>
      <p:sp>
        <p:nvSpPr>
          <p:cNvPr id="4" name="object 4"/>
          <p:cNvSpPr txBox="1">
            <a:spLocks noGrp="1"/>
          </p:cNvSpPr>
          <p:nvPr>
            <p:ph type="title"/>
          </p:nvPr>
        </p:nvSpPr>
        <p:spPr>
          <a:xfrm>
            <a:off x="1840987" y="329598"/>
            <a:ext cx="10598645" cy="1142149"/>
          </a:xfrm>
          <a:prstGeom prst="rect">
            <a:avLst/>
          </a:prstGeom>
        </p:spPr>
        <p:txBody>
          <a:bodyPr vert="horz" wrap="square" lIns="0" tIns="639848" rIns="0" bIns="0" rtlCol="0" anchor="t">
            <a:spAutoFit/>
          </a:bodyPr>
          <a:lstStyle/>
          <a:p>
            <a:pPr marL="625174">
              <a:spcBef>
                <a:spcPts val="100"/>
              </a:spcBef>
            </a:pPr>
            <a:r>
              <a:rPr sz="3591"/>
              <a:t>Off</a:t>
            </a:r>
            <a:r>
              <a:rPr sz="3591" spc="-40"/>
              <a:t> </a:t>
            </a:r>
            <a:r>
              <a:rPr sz="3591"/>
              <a:t>the</a:t>
            </a:r>
            <a:r>
              <a:rPr sz="3591" spc="-35"/>
              <a:t> </a:t>
            </a:r>
            <a:r>
              <a:rPr sz="3591"/>
              <a:t>Job</a:t>
            </a:r>
            <a:r>
              <a:rPr sz="3591" spc="-40"/>
              <a:t> </a:t>
            </a:r>
            <a:r>
              <a:rPr sz="3591"/>
              <a:t>Learning</a:t>
            </a:r>
            <a:r>
              <a:rPr sz="3591" spc="-40"/>
              <a:t> </a:t>
            </a:r>
            <a:r>
              <a:rPr sz="3591" spc="-10"/>
              <a:t>Programme</a:t>
            </a:r>
            <a:endParaRPr sz="3591"/>
          </a:p>
        </p:txBody>
      </p:sp>
      <p:pic>
        <p:nvPicPr>
          <p:cNvPr id="5" name="object 5"/>
          <p:cNvPicPr/>
          <p:nvPr/>
        </p:nvPicPr>
        <p:blipFill>
          <a:blip r:embed="rId3" cstate="print"/>
          <a:stretch>
            <a:fillRect/>
          </a:stretch>
        </p:blipFill>
        <p:spPr>
          <a:xfrm>
            <a:off x="9497670" y="5326121"/>
            <a:ext cx="1017346" cy="1024567"/>
          </a:xfrm>
          <a:prstGeom prst="rect">
            <a:avLst/>
          </a:prstGeom>
        </p:spPr>
      </p:pic>
      <p:sp>
        <p:nvSpPr>
          <p:cNvPr id="6" name="object 2">
            <a:extLst>
              <a:ext uri="{FF2B5EF4-FFF2-40B4-BE49-F238E27FC236}">
                <a16:creationId xmlns:a16="http://schemas.microsoft.com/office/drawing/2014/main" id="{02F92E47-C01A-FE45-03F8-C92F76218236}"/>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
        <p:nvSpPr>
          <p:cNvPr id="7" name="Footer Placeholder 1">
            <a:extLst>
              <a:ext uri="{FF2B5EF4-FFF2-40B4-BE49-F238E27FC236}">
                <a16:creationId xmlns:a16="http://schemas.microsoft.com/office/drawing/2014/main" id="{419937D8-EC5A-49F5-8873-CD0DD3991D38}"/>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699708" y="839356"/>
            <a:ext cx="9509760" cy="565379"/>
          </a:xfrm>
          <a:prstGeom prst="rect">
            <a:avLst/>
          </a:prstGeom>
        </p:spPr>
        <p:txBody>
          <a:bodyPr vert="horz" wrap="square" lIns="0" tIns="12668" rIns="0" bIns="0" rtlCol="0">
            <a:spAutoFit/>
          </a:bodyPr>
          <a:lstStyle/>
          <a:p>
            <a:pPr marL="12668">
              <a:spcBef>
                <a:spcPts val="100"/>
              </a:spcBef>
            </a:pPr>
            <a:r>
              <a:rPr sz="3591" b="1">
                <a:latin typeface="+mj-lt"/>
                <a:cs typeface="Source Sans Pro"/>
              </a:rPr>
              <a:t>Initial</a:t>
            </a:r>
            <a:r>
              <a:rPr sz="3591" b="1" spc="-40">
                <a:latin typeface="+mj-lt"/>
                <a:cs typeface="Source Sans Pro"/>
              </a:rPr>
              <a:t> </a:t>
            </a:r>
            <a:r>
              <a:rPr sz="3591" b="1">
                <a:latin typeface="+mj-lt"/>
                <a:cs typeface="Source Sans Pro"/>
              </a:rPr>
              <a:t>Stages</a:t>
            </a:r>
            <a:r>
              <a:rPr sz="3591" b="1" spc="-35">
                <a:latin typeface="+mj-lt"/>
                <a:cs typeface="Source Sans Pro"/>
              </a:rPr>
              <a:t> </a:t>
            </a:r>
            <a:r>
              <a:rPr sz="3591" b="1">
                <a:latin typeface="+mj-lt"/>
                <a:cs typeface="Source Sans Pro"/>
              </a:rPr>
              <a:t>for</a:t>
            </a:r>
            <a:r>
              <a:rPr sz="3591" b="1" spc="-35">
                <a:latin typeface="+mj-lt"/>
                <a:cs typeface="Source Sans Pro"/>
              </a:rPr>
              <a:t> </a:t>
            </a:r>
            <a:r>
              <a:rPr sz="3591" b="1">
                <a:latin typeface="+mj-lt"/>
                <a:cs typeface="Source Sans Pro"/>
              </a:rPr>
              <a:t>Trainee</a:t>
            </a:r>
            <a:r>
              <a:rPr sz="3591" b="1" spc="-35">
                <a:latin typeface="+mj-lt"/>
                <a:cs typeface="Source Sans Pro"/>
              </a:rPr>
              <a:t> </a:t>
            </a:r>
            <a:r>
              <a:rPr sz="3591" b="1">
                <a:latin typeface="+mj-lt"/>
                <a:cs typeface="Source Sans Pro"/>
              </a:rPr>
              <a:t>Dental</a:t>
            </a:r>
            <a:r>
              <a:rPr sz="3591" b="1" spc="-40">
                <a:latin typeface="+mj-lt"/>
                <a:cs typeface="Source Sans Pro"/>
              </a:rPr>
              <a:t> </a:t>
            </a:r>
            <a:r>
              <a:rPr sz="3591" b="1" spc="-10">
                <a:latin typeface="+mj-lt"/>
                <a:cs typeface="Source Sans Pro"/>
              </a:rPr>
              <a:t>Nurses</a:t>
            </a:r>
            <a:endParaRPr sz="3591" b="1">
              <a:latin typeface="+mj-lt"/>
              <a:cs typeface="Source Sans Pro"/>
            </a:endParaRPr>
          </a:p>
        </p:txBody>
      </p:sp>
      <p:grpSp>
        <p:nvGrpSpPr>
          <p:cNvPr id="4" name="object 4"/>
          <p:cNvGrpSpPr/>
          <p:nvPr/>
        </p:nvGrpSpPr>
        <p:grpSpPr>
          <a:xfrm>
            <a:off x="2404657" y="1641343"/>
            <a:ext cx="7209213" cy="4637028"/>
            <a:chOff x="871258" y="1636776"/>
            <a:chExt cx="7227570" cy="4648835"/>
          </a:xfrm>
        </p:grpSpPr>
        <p:sp>
          <p:nvSpPr>
            <p:cNvPr id="5" name="object 5"/>
            <p:cNvSpPr/>
            <p:nvPr/>
          </p:nvSpPr>
          <p:spPr>
            <a:xfrm>
              <a:off x="871258" y="1636776"/>
              <a:ext cx="7227570" cy="4648835"/>
            </a:xfrm>
            <a:custGeom>
              <a:avLst/>
              <a:gdLst/>
              <a:ahLst/>
              <a:cxnLst/>
              <a:rect l="l" t="t" r="r" b="b"/>
              <a:pathLst>
                <a:path w="7227570" h="4648835">
                  <a:moveTo>
                    <a:pt x="4903050" y="0"/>
                  </a:moveTo>
                  <a:lnTo>
                    <a:pt x="4903050" y="1162050"/>
                  </a:lnTo>
                  <a:lnTo>
                    <a:pt x="0" y="1162050"/>
                  </a:lnTo>
                  <a:lnTo>
                    <a:pt x="0" y="3486150"/>
                  </a:lnTo>
                  <a:lnTo>
                    <a:pt x="4903050" y="3486150"/>
                  </a:lnTo>
                  <a:lnTo>
                    <a:pt x="4903050" y="4648276"/>
                  </a:lnTo>
                  <a:lnTo>
                    <a:pt x="7227150" y="2324100"/>
                  </a:lnTo>
                  <a:lnTo>
                    <a:pt x="4903050" y="0"/>
                  </a:lnTo>
                  <a:close/>
                </a:path>
              </a:pathLst>
            </a:custGeom>
            <a:solidFill>
              <a:srgbClr val="D0D7E8"/>
            </a:solidFill>
          </p:spPr>
          <p:txBody>
            <a:bodyPr wrap="square" lIns="0" tIns="0" rIns="0" bIns="0" rtlCol="0"/>
            <a:lstStyle/>
            <a:p>
              <a:endParaRPr sz="1795"/>
            </a:p>
          </p:txBody>
        </p:sp>
        <p:sp>
          <p:nvSpPr>
            <p:cNvPr id="6" name="object 6"/>
            <p:cNvSpPr/>
            <p:nvPr/>
          </p:nvSpPr>
          <p:spPr>
            <a:xfrm>
              <a:off x="923061" y="3141980"/>
              <a:ext cx="1812925" cy="1800225"/>
            </a:xfrm>
            <a:custGeom>
              <a:avLst/>
              <a:gdLst/>
              <a:ahLst/>
              <a:cxnLst/>
              <a:rect l="l" t="t" r="r" b="b"/>
              <a:pathLst>
                <a:path w="1812925" h="1800225">
                  <a:moveTo>
                    <a:pt x="1512925" y="0"/>
                  </a:moveTo>
                  <a:lnTo>
                    <a:pt x="300012" y="0"/>
                  </a:lnTo>
                  <a:lnTo>
                    <a:pt x="251350" y="3924"/>
                  </a:lnTo>
                  <a:lnTo>
                    <a:pt x="205188" y="15286"/>
                  </a:lnTo>
                  <a:lnTo>
                    <a:pt x="162142" y="33470"/>
                  </a:lnTo>
                  <a:lnTo>
                    <a:pt x="122832" y="57859"/>
                  </a:lnTo>
                  <a:lnTo>
                    <a:pt x="87874" y="87836"/>
                  </a:lnTo>
                  <a:lnTo>
                    <a:pt x="57887" y="122785"/>
                  </a:lnTo>
                  <a:lnTo>
                    <a:pt x="33488" y="162090"/>
                  </a:lnTo>
                  <a:lnTo>
                    <a:pt x="15295" y="205134"/>
                  </a:lnTo>
                  <a:lnTo>
                    <a:pt x="3926" y="251301"/>
                  </a:lnTo>
                  <a:lnTo>
                    <a:pt x="0" y="299974"/>
                  </a:lnTo>
                  <a:lnTo>
                    <a:pt x="0" y="1499997"/>
                  </a:lnTo>
                  <a:lnTo>
                    <a:pt x="3926" y="1548639"/>
                  </a:lnTo>
                  <a:lnTo>
                    <a:pt x="15295" y="1594787"/>
                  </a:lnTo>
                  <a:lnTo>
                    <a:pt x="33488" y="1637824"/>
                  </a:lnTo>
                  <a:lnTo>
                    <a:pt x="57887" y="1677130"/>
                  </a:lnTo>
                  <a:lnTo>
                    <a:pt x="87874" y="1712087"/>
                  </a:lnTo>
                  <a:lnTo>
                    <a:pt x="122832" y="1742075"/>
                  </a:lnTo>
                  <a:lnTo>
                    <a:pt x="162142" y="1766476"/>
                  </a:lnTo>
                  <a:lnTo>
                    <a:pt x="205188" y="1784672"/>
                  </a:lnTo>
                  <a:lnTo>
                    <a:pt x="251350" y="1796043"/>
                  </a:lnTo>
                  <a:lnTo>
                    <a:pt x="300012" y="1799971"/>
                  </a:lnTo>
                  <a:lnTo>
                    <a:pt x="1512925" y="1799971"/>
                  </a:lnTo>
                  <a:lnTo>
                    <a:pt x="1561567" y="1796043"/>
                  </a:lnTo>
                  <a:lnTo>
                    <a:pt x="1607716" y="1784672"/>
                  </a:lnTo>
                  <a:lnTo>
                    <a:pt x="1650753" y="1766476"/>
                  </a:lnTo>
                  <a:lnTo>
                    <a:pt x="1690059" y="1742075"/>
                  </a:lnTo>
                  <a:lnTo>
                    <a:pt x="1725015" y="1712087"/>
                  </a:lnTo>
                  <a:lnTo>
                    <a:pt x="1755003" y="1677130"/>
                  </a:lnTo>
                  <a:lnTo>
                    <a:pt x="1779405" y="1637824"/>
                  </a:lnTo>
                  <a:lnTo>
                    <a:pt x="1797600" y="1594787"/>
                  </a:lnTo>
                  <a:lnTo>
                    <a:pt x="1808971" y="1548639"/>
                  </a:lnTo>
                  <a:lnTo>
                    <a:pt x="1812899" y="1499997"/>
                  </a:lnTo>
                  <a:lnTo>
                    <a:pt x="1812899" y="299974"/>
                  </a:lnTo>
                  <a:lnTo>
                    <a:pt x="1808971" y="251301"/>
                  </a:lnTo>
                  <a:lnTo>
                    <a:pt x="1797600" y="205134"/>
                  </a:lnTo>
                  <a:lnTo>
                    <a:pt x="1779405" y="162090"/>
                  </a:lnTo>
                  <a:lnTo>
                    <a:pt x="1755003" y="122785"/>
                  </a:lnTo>
                  <a:lnTo>
                    <a:pt x="1725015" y="87836"/>
                  </a:lnTo>
                  <a:lnTo>
                    <a:pt x="1690059" y="57859"/>
                  </a:lnTo>
                  <a:lnTo>
                    <a:pt x="1650753" y="33470"/>
                  </a:lnTo>
                  <a:lnTo>
                    <a:pt x="1607716" y="15286"/>
                  </a:lnTo>
                  <a:lnTo>
                    <a:pt x="1561567" y="3924"/>
                  </a:lnTo>
                  <a:lnTo>
                    <a:pt x="1512925" y="0"/>
                  </a:lnTo>
                  <a:close/>
                </a:path>
              </a:pathLst>
            </a:custGeom>
            <a:solidFill>
              <a:srgbClr val="4F81BC"/>
            </a:solidFill>
          </p:spPr>
          <p:txBody>
            <a:bodyPr wrap="square" lIns="0" tIns="0" rIns="0" bIns="0" rtlCol="0"/>
            <a:lstStyle/>
            <a:p>
              <a:endParaRPr sz="1795"/>
            </a:p>
          </p:txBody>
        </p:sp>
        <p:sp>
          <p:nvSpPr>
            <p:cNvPr id="7" name="object 7"/>
            <p:cNvSpPr/>
            <p:nvPr/>
          </p:nvSpPr>
          <p:spPr>
            <a:xfrm>
              <a:off x="923061" y="3141980"/>
              <a:ext cx="1812925" cy="1800225"/>
            </a:xfrm>
            <a:custGeom>
              <a:avLst/>
              <a:gdLst/>
              <a:ahLst/>
              <a:cxnLst/>
              <a:rect l="l" t="t" r="r" b="b"/>
              <a:pathLst>
                <a:path w="1812925" h="1800225">
                  <a:moveTo>
                    <a:pt x="0" y="299974"/>
                  </a:moveTo>
                  <a:lnTo>
                    <a:pt x="3926" y="251301"/>
                  </a:lnTo>
                  <a:lnTo>
                    <a:pt x="15295" y="205134"/>
                  </a:lnTo>
                  <a:lnTo>
                    <a:pt x="33488" y="162090"/>
                  </a:lnTo>
                  <a:lnTo>
                    <a:pt x="57887" y="122785"/>
                  </a:lnTo>
                  <a:lnTo>
                    <a:pt x="87874" y="87836"/>
                  </a:lnTo>
                  <a:lnTo>
                    <a:pt x="122832" y="57859"/>
                  </a:lnTo>
                  <a:lnTo>
                    <a:pt x="162142" y="33470"/>
                  </a:lnTo>
                  <a:lnTo>
                    <a:pt x="205188" y="15286"/>
                  </a:lnTo>
                  <a:lnTo>
                    <a:pt x="251350" y="3924"/>
                  </a:lnTo>
                  <a:lnTo>
                    <a:pt x="300012" y="0"/>
                  </a:lnTo>
                  <a:lnTo>
                    <a:pt x="1512925" y="0"/>
                  </a:lnTo>
                  <a:lnTo>
                    <a:pt x="1561567" y="3924"/>
                  </a:lnTo>
                  <a:lnTo>
                    <a:pt x="1607716" y="15286"/>
                  </a:lnTo>
                  <a:lnTo>
                    <a:pt x="1650753" y="33470"/>
                  </a:lnTo>
                  <a:lnTo>
                    <a:pt x="1690059" y="57859"/>
                  </a:lnTo>
                  <a:lnTo>
                    <a:pt x="1725015" y="87836"/>
                  </a:lnTo>
                  <a:lnTo>
                    <a:pt x="1755003" y="122785"/>
                  </a:lnTo>
                  <a:lnTo>
                    <a:pt x="1779405" y="162090"/>
                  </a:lnTo>
                  <a:lnTo>
                    <a:pt x="1797600" y="205134"/>
                  </a:lnTo>
                  <a:lnTo>
                    <a:pt x="1808971" y="251301"/>
                  </a:lnTo>
                  <a:lnTo>
                    <a:pt x="1812899" y="299974"/>
                  </a:lnTo>
                  <a:lnTo>
                    <a:pt x="1812899" y="1499997"/>
                  </a:lnTo>
                  <a:lnTo>
                    <a:pt x="1808971" y="1548639"/>
                  </a:lnTo>
                  <a:lnTo>
                    <a:pt x="1797600" y="1594787"/>
                  </a:lnTo>
                  <a:lnTo>
                    <a:pt x="1779405" y="1637824"/>
                  </a:lnTo>
                  <a:lnTo>
                    <a:pt x="1755003" y="1677130"/>
                  </a:lnTo>
                  <a:lnTo>
                    <a:pt x="1725015" y="1712087"/>
                  </a:lnTo>
                  <a:lnTo>
                    <a:pt x="1690059" y="1742075"/>
                  </a:lnTo>
                  <a:lnTo>
                    <a:pt x="1650753" y="1766476"/>
                  </a:lnTo>
                  <a:lnTo>
                    <a:pt x="1607716" y="1784672"/>
                  </a:lnTo>
                  <a:lnTo>
                    <a:pt x="1561567" y="1796043"/>
                  </a:lnTo>
                  <a:lnTo>
                    <a:pt x="1512925" y="1799971"/>
                  </a:lnTo>
                  <a:lnTo>
                    <a:pt x="300012" y="1799971"/>
                  </a:lnTo>
                  <a:lnTo>
                    <a:pt x="251350" y="1796043"/>
                  </a:lnTo>
                  <a:lnTo>
                    <a:pt x="205188" y="1784672"/>
                  </a:lnTo>
                  <a:lnTo>
                    <a:pt x="162142" y="1766476"/>
                  </a:lnTo>
                  <a:lnTo>
                    <a:pt x="122832" y="1742075"/>
                  </a:lnTo>
                  <a:lnTo>
                    <a:pt x="87874" y="1712087"/>
                  </a:lnTo>
                  <a:lnTo>
                    <a:pt x="57887" y="1677130"/>
                  </a:lnTo>
                  <a:lnTo>
                    <a:pt x="33488" y="1637824"/>
                  </a:lnTo>
                  <a:lnTo>
                    <a:pt x="15295" y="1594787"/>
                  </a:lnTo>
                  <a:lnTo>
                    <a:pt x="3926" y="1548639"/>
                  </a:lnTo>
                  <a:lnTo>
                    <a:pt x="0" y="1499997"/>
                  </a:lnTo>
                  <a:lnTo>
                    <a:pt x="0" y="299974"/>
                  </a:lnTo>
                  <a:close/>
                </a:path>
              </a:pathLst>
            </a:custGeom>
            <a:ln w="25400">
              <a:solidFill>
                <a:srgbClr val="FFFFFF"/>
              </a:solidFill>
            </a:ln>
          </p:spPr>
          <p:txBody>
            <a:bodyPr wrap="square" lIns="0" tIns="0" rIns="0" bIns="0" rtlCol="0"/>
            <a:lstStyle/>
            <a:p>
              <a:endParaRPr sz="1795"/>
            </a:p>
          </p:txBody>
        </p:sp>
      </p:grpSp>
      <p:sp>
        <p:nvSpPr>
          <p:cNvPr id="8" name="object 8"/>
          <p:cNvSpPr txBox="1"/>
          <p:nvPr/>
        </p:nvSpPr>
        <p:spPr>
          <a:xfrm>
            <a:off x="2584619" y="3701880"/>
            <a:ext cx="1395352" cy="640354"/>
          </a:xfrm>
          <a:prstGeom prst="rect">
            <a:avLst/>
          </a:prstGeom>
        </p:spPr>
        <p:txBody>
          <a:bodyPr vert="horz" wrap="square" lIns="0" tIns="30403" rIns="0" bIns="0" rtlCol="0">
            <a:spAutoFit/>
          </a:bodyPr>
          <a:lstStyle/>
          <a:p>
            <a:pPr marL="12668" marR="5067">
              <a:lnSpc>
                <a:spcPts val="1576"/>
              </a:lnSpc>
              <a:spcBef>
                <a:spcPts val="239"/>
              </a:spcBef>
            </a:pPr>
            <a:r>
              <a:rPr sz="1397">
                <a:solidFill>
                  <a:srgbClr val="FFFFFF"/>
                </a:solidFill>
                <a:latin typeface="Source Sans Pro"/>
                <a:cs typeface="Source Sans Pro"/>
              </a:rPr>
              <a:t>Online</a:t>
            </a:r>
            <a:r>
              <a:rPr sz="1397" spc="-35">
                <a:solidFill>
                  <a:srgbClr val="FFFFFF"/>
                </a:solidFill>
                <a:latin typeface="Source Sans Pro"/>
                <a:cs typeface="Source Sans Pro"/>
              </a:rPr>
              <a:t> </a:t>
            </a:r>
            <a:r>
              <a:rPr sz="1397" spc="-10">
                <a:solidFill>
                  <a:srgbClr val="FFFFFF"/>
                </a:solidFill>
                <a:latin typeface="Source Sans Pro"/>
                <a:cs typeface="Source Sans Pro"/>
              </a:rPr>
              <a:t>application </a:t>
            </a:r>
            <a:r>
              <a:rPr sz="1397">
                <a:solidFill>
                  <a:srgbClr val="FFFFFF"/>
                </a:solidFill>
                <a:latin typeface="Source Sans Pro"/>
                <a:cs typeface="Source Sans Pro"/>
              </a:rPr>
              <a:t>to</a:t>
            </a:r>
            <a:r>
              <a:rPr sz="1397" spc="-20">
                <a:solidFill>
                  <a:srgbClr val="FFFFFF"/>
                </a:solidFill>
                <a:latin typeface="Source Sans Pro"/>
                <a:cs typeface="Source Sans Pro"/>
              </a:rPr>
              <a:t> </a:t>
            </a:r>
            <a:r>
              <a:rPr sz="1397">
                <a:solidFill>
                  <a:srgbClr val="FFFFFF"/>
                </a:solidFill>
                <a:latin typeface="Source Sans Pro"/>
                <a:cs typeface="Source Sans Pro"/>
              </a:rPr>
              <a:t>undertake</a:t>
            </a:r>
            <a:r>
              <a:rPr sz="1397" spc="-30">
                <a:solidFill>
                  <a:srgbClr val="FFFFFF"/>
                </a:solidFill>
                <a:latin typeface="Source Sans Pro"/>
                <a:cs typeface="Source Sans Pro"/>
              </a:rPr>
              <a:t> </a:t>
            </a:r>
            <a:r>
              <a:rPr sz="1397" spc="-25">
                <a:solidFill>
                  <a:srgbClr val="FFFFFF"/>
                </a:solidFill>
                <a:latin typeface="Source Sans Pro"/>
                <a:cs typeface="Source Sans Pro"/>
              </a:rPr>
              <a:t>the </a:t>
            </a:r>
            <a:r>
              <a:rPr sz="1397" spc="-10">
                <a:solidFill>
                  <a:srgbClr val="FFFFFF"/>
                </a:solidFill>
                <a:latin typeface="Source Sans Pro"/>
                <a:cs typeface="Source Sans Pro"/>
              </a:rPr>
              <a:t>programme</a:t>
            </a:r>
            <a:endParaRPr sz="1397">
              <a:latin typeface="Source Sans Pro"/>
              <a:cs typeface="Source Sans Pro"/>
            </a:endParaRPr>
          </a:p>
        </p:txBody>
      </p:sp>
      <p:grpSp>
        <p:nvGrpSpPr>
          <p:cNvPr id="9" name="object 9"/>
          <p:cNvGrpSpPr/>
          <p:nvPr/>
        </p:nvGrpSpPr>
        <p:grpSpPr>
          <a:xfrm>
            <a:off x="4310624" y="3130056"/>
            <a:ext cx="1833656" cy="1820988"/>
            <a:chOff x="2782061" y="3129279"/>
            <a:chExt cx="1838325" cy="1825625"/>
          </a:xfrm>
        </p:grpSpPr>
        <p:sp>
          <p:nvSpPr>
            <p:cNvPr id="10" name="object 10"/>
            <p:cNvSpPr/>
            <p:nvPr/>
          </p:nvSpPr>
          <p:spPr>
            <a:xfrm>
              <a:off x="2794761" y="3141979"/>
              <a:ext cx="1812925" cy="1800225"/>
            </a:xfrm>
            <a:custGeom>
              <a:avLst/>
              <a:gdLst/>
              <a:ahLst/>
              <a:cxnLst/>
              <a:rect l="l" t="t" r="r" b="b"/>
              <a:pathLst>
                <a:path w="1812925" h="1800225">
                  <a:moveTo>
                    <a:pt x="1512824" y="0"/>
                  </a:moveTo>
                  <a:lnTo>
                    <a:pt x="299974" y="0"/>
                  </a:lnTo>
                  <a:lnTo>
                    <a:pt x="251301" y="3924"/>
                  </a:lnTo>
                  <a:lnTo>
                    <a:pt x="205134" y="15286"/>
                  </a:lnTo>
                  <a:lnTo>
                    <a:pt x="162090" y="33470"/>
                  </a:lnTo>
                  <a:lnTo>
                    <a:pt x="122785" y="57859"/>
                  </a:lnTo>
                  <a:lnTo>
                    <a:pt x="87836" y="87836"/>
                  </a:lnTo>
                  <a:lnTo>
                    <a:pt x="57859" y="122785"/>
                  </a:lnTo>
                  <a:lnTo>
                    <a:pt x="33470" y="162090"/>
                  </a:lnTo>
                  <a:lnTo>
                    <a:pt x="15286" y="205134"/>
                  </a:lnTo>
                  <a:lnTo>
                    <a:pt x="3924" y="251301"/>
                  </a:lnTo>
                  <a:lnTo>
                    <a:pt x="0" y="299974"/>
                  </a:lnTo>
                  <a:lnTo>
                    <a:pt x="0" y="1499997"/>
                  </a:lnTo>
                  <a:lnTo>
                    <a:pt x="3924" y="1548639"/>
                  </a:lnTo>
                  <a:lnTo>
                    <a:pt x="15286" y="1594787"/>
                  </a:lnTo>
                  <a:lnTo>
                    <a:pt x="33470" y="1637824"/>
                  </a:lnTo>
                  <a:lnTo>
                    <a:pt x="57859" y="1677130"/>
                  </a:lnTo>
                  <a:lnTo>
                    <a:pt x="87836" y="1712087"/>
                  </a:lnTo>
                  <a:lnTo>
                    <a:pt x="122785" y="1742075"/>
                  </a:lnTo>
                  <a:lnTo>
                    <a:pt x="162090" y="1766476"/>
                  </a:lnTo>
                  <a:lnTo>
                    <a:pt x="205134" y="1784672"/>
                  </a:lnTo>
                  <a:lnTo>
                    <a:pt x="251301" y="1796043"/>
                  </a:lnTo>
                  <a:lnTo>
                    <a:pt x="299974" y="1799971"/>
                  </a:lnTo>
                  <a:lnTo>
                    <a:pt x="1512824" y="1799971"/>
                  </a:lnTo>
                  <a:lnTo>
                    <a:pt x="1561496" y="1796043"/>
                  </a:lnTo>
                  <a:lnTo>
                    <a:pt x="1607663" y="1784672"/>
                  </a:lnTo>
                  <a:lnTo>
                    <a:pt x="1650707" y="1766476"/>
                  </a:lnTo>
                  <a:lnTo>
                    <a:pt x="1690012" y="1742075"/>
                  </a:lnTo>
                  <a:lnTo>
                    <a:pt x="1724961" y="1712087"/>
                  </a:lnTo>
                  <a:lnTo>
                    <a:pt x="1754938" y="1677130"/>
                  </a:lnTo>
                  <a:lnTo>
                    <a:pt x="1779327" y="1637824"/>
                  </a:lnTo>
                  <a:lnTo>
                    <a:pt x="1797511" y="1594787"/>
                  </a:lnTo>
                  <a:lnTo>
                    <a:pt x="1808873" y="1548639"/>
                  </a:lnTo>
                  <a:lnTo>
                    <a:pt x="1812798" y="1499997"/>
                  </a:lnTo>
                  <a:lnTo>
                    <a:pt x="1812798" y="299974"/>
                  </a:lnTo>
                  <a:lnTo>
                    <a:pt x="1808873" y="251301"/>
                  </a:lnTo>
                  <a:lnTo>
                    <a:pt x="1797511" y="205134"/>
                  </a:lnTo>
                  <a:lnTo>
                    <a:pt x="1779327" y="162090"/>
                  </a:lnTo>
                  <a:lnTo>
                    <a:pt x="1754938" y="122785"/>
                  </a:lnTo>
                  <a:lnTo>
                    <a:pt x="1724961" y="87836"/>
                  </a:lnTo>
                  <a:lnTo>
                    <a:pt x="1690012" y="57859"/>
                  </a:lnTo>
                  <a:lnTo>
                    <a:pt x="1650707" y="33470"/>
                  </a:lnTo>
                  <a:lnTo>
                    <a:pt x="1607663" y="15286"/>
                  </a:lnTo>
                  <a:lnTo>
                    <a:pt x="1561496" y="3924"/>
                  </a:lnTo>
                  <a:lnTo>
                    <a:pt x="1512824" y="0"/>
                  </a:lnTo>
                  <a:close/>
                </a:path>
              </a:pathLst>
            </a:custGeom>
            <a:solidFill>
              <a:srgbClr val="4F81BC"/>
            </a:solidFill>
          </p:spPr>
          <p:txBody>
            <a:bodyPr wrap="square" lIns="0" tIns="0" rIns="0" bIns="0" rtlCol="0"/>
            <a:lstStyle/>
            <a:p>
              <a:endParaRPr sz="1795"/>
            </a:p>
          </p:txBody>
        </p:sp>
        <p:sp>
          <p:nvSpPr>
            <p:cNvPr id="11" name="object 11"/>
            <p:cNvSpPr/>
            <p:nvPr/>
          </p:nvSpPr>
          <p:spPr>
            <a:xfrm>
              <a:off x="2794761" y="3141979"/>
              <a:ext cx="1812925" cy="1800225"/>
            </a:xfrm>
            <a:custGeom>
              <a:avLst/>
              <a:gdLst/>
              <a:ahLst/>
              <a:cxnLst/>
              <a:rect l="l" t="t" r="r" b="b"/>
              <a:pathLst>
                <a:path w="1812925" h="1800225">
                  <a:moveTo>
                    <a:pt x="0" y="299974"/>
                  </a:moveTo>
                  <a:lnTo>
                    <a:pt x="3924" y="251301"/>
                  </a:lnTo>
                  <a:lnTo>
                    <a:pt x="15286" y="205134"/>
                  </a:lnTo>
                  <a:lnTo>
                    <a:pt x="33470" y="162090"/>
                  </a:lnTo>
                  <a:lnTo>
                    <a:pt x="57859" y="122785"/>
                  </a:lnTo>
                  <a:lnTo>
                    <a:pt x="87836" y="87836"/>
                  </a:lnTo>
                  <a:lnTo>
                    <a:pt x="122785" y="57859"/>
                  </a:lnTo>
                  <a:lnTo>
                    <a:pt x="162090" y="33470"/>
                  </a:lnTo>
                  <a:lnTo>
                    <a:pt x="205134" y="15286"/>
                  </a:lnTo>
                  <a:lnTo>
                    <a:pt x="251301" y="3924"/>
                  </a:lnTo>
                  <a:lnTo>
                    <a:pt x="299974" y="0"/>
                  </a:lnTo>
                  <a:lnTo>
                    <a:pt x="1512824" y="0"/>
                  </a:lnTo>
                  <a:lnTo>
                    <a:pt x="1561496" y="3924"/>
                  </a:lnTo>
                  <a:lnTo>
                    <a:pt x="1607663" y="15286"/>
                  </a:lnTo>
                  <a:lnTo>
                    <a:pt x="1650707" y="33470"/>
                  </a:lnTo>
                  <a:lnTo>
                    <a:pt x="1690012" y="57859"/>
                  </a:lnTo>
                  <a:lnTo>
                    <a:pt x="1724961" y="87836"/>
                  </a:lnTo>
                  <a:lnTo>
                    <a:pt x="1754938" y="122785"/>
                  </a:lnTo>
                  <a:lnTo>
                    <a:pt x="1779327" y="162090"/>
                  </a:lnTo>
                  <a:lnTo>
                    <a:pt x="1797511" y="205134"/>
                  </a:lnTo>
                  <a:lnTo>
                    <a:pt x="1808873" y="251301"/>
                  </a:lnTo>
                  <a:lnTo>
                    <a:pt x="1812798" y="299974"/>
                  </a:lnTo>
                  <a:lnTo>
                    <a:pt x="1812798" y="1499997"/>
                  </a:lnTo>
                  <a:lnTo>
                    <a:pt x="1808873" y="1548639"/>
                  </a:lnTo>
                  <a:lnTo>
                    <a:pt x="1797511" y="1594787"/>
                  </a:lnTo>
                  <a:lnTo>
                    <a:pt x="1779327" y="1637824"/>
                  </a:lnTo>
                  <a:lnTo>
                    <a:pt x="1754938" y="1677130"/>
                  </a:lnTo>
                  <a:lnTo>
                    <a:pt x="1724961" y="1712087"/>
                  </a:lnTo>
                  <a:lnTo>
                    <a:pt x="1690012" y="1742075"/>
                  </a:lnTo>
                  <a:lnTo>
                    <a:pt x="1650707" y="1766476"/>
                  </a:lnTo>
                  <a:lnTo>
                    <a:pt x="1607663" y="1784672"/>
                  </a:lnTo>
                  <a:lnTo>
                    <a:pt x="1561496" y="1796043"/>
                  </a:lnTo>
                  <a:lnTo>
                    <a:pt x="1512824" y="1799971"/>
                  </a:lnTo>
                  <a:lnTo>
                    <a:pt x="299974" y="1799971"/>
                  </a:lnTo>
                  <a:lnTo>
                    <a:pt x="251301" y="1796043"/>
                  </a:lnTo>
                  <a:lnTo>
                    <a:pt x="205134" y="1784672"/>
                  </a:lnTo>
                  <a:lnTo>
                    <a:pt x="162090" y="1766476"/>
                  </a:lnTo>
                  <a:lnTo>
                    <a:pt x="122785" y="1742075"/>
                  </a:lnTo>
                  <a:lnTo>
                    <a:pt x="87836" y="1712087"/>
                  </a:lnTo>
                  <a:lnTo>
                    <a:pt x="57859" y="1677130"/>
                  </a:lnTo>
                  <a:lnTo>
                    <a:pt x="33470" y="1637824"/>
                  </a:lnTo>
                  <a:lnTo>
                    <a:pt x="15286" y="1594787"/>
                  </a:lnTo>
                  <a:lnTo>
                    <a:pt x="3924" y="1548639"/>
                  </a:lnTo>
                  <a:lnTo>
                    <a:pt x="0" y="1499997"/>
                  </a:lnTo>
                  <a:lnTo>
                    <a:pt x="0" y="299974"/>
                  </a:lnTo>
                  <a:close/>
                </a:path>
              </a:pathLst>
            </a:custGeom>
            <a:ln w="25400">
              <a:solidFill>
                <a:srgbClr val="FFFFFF"/>
              </a:solidFill>
            </a:ln>
          </p:spPr>
          <p:txBody>
            <a:bodyPr wrap="square" lIns="0" tIns="0" rIns="0" bIns="0" rtlCol="0"/>
            <a:lstStyle/>
            <a:p>
              <a:endParaRPr sz="1795"/>
            </a:p>
          </p:txBody>
        </p:sp>
      </p:grpSp>
      <p:sp>
        <p:nvSpPr>
          <p:cNvPr id="12" name="object 12"/>
          <p:cNvSpPr txBox="1"/>
          <p:nvPr/>
        </p:nvSpPr>
        <p:spPr>
          <a:xfrm>
            <a:off x="4451980" y="3462189"/>
            <a:ext cx="1388385" cy="1119829"/>
          </a:xfrm>
          <a:prstGeom prst="rect">
            <a:avLst/>
          </a:prstGeom>
        </p:spPr>
        <p:txBody>
          <a:bodyPr vert="horz" wrap="square" lIns="0" tIns="30403" rIns="0" bIns="0" rtlCol="0">
            <a:spAutoFit/>
          </a:bodyPr>
          <a:lstStyle/>
          <a:p>
            <a:pPr marL="12668" marR="27870" algn="just">
              <a:lnSpc>
                <a:spcPts val="1576"/>
              </a:lnSpc>
              <a:spcBef>
                <a:spcPts val="239"/>
              </a:spcBef>
            </a:pPr>
            <a:r>
              <a:rPr sz="1397" spc="-10">
                <a:solidFill>
                  <a:srgbClr val="FFFFFF"/>
                </a:solidFill>
                <a:latin typeface="Source Sans Pro"/>
                <a:cs typeface="Source Sans Pro"/>
              </a:rPr>
              <a:t>Completion</a:t>
            </a:r>
            <a:r>
              <a:rPr sz="1397" spc="-35">
                <a:solidFill>
                  <a:srgbClr val="FFFFFF"/>
                </a:solidFill>
                <a:latin typeface="Source Sans Pro"/>
                <a:cs typeface="Source Sans Pro"/>
              </a:rPr>
              <a:t> </a:t>
            </a:r>
            <a:r>
              <a:rPr sz="1397">
                <a:solidFill>
                  <a:srgbClr val="FFFFFF"/>
                </a:solidFill>
                <a:latin typeface="Source Sans Pro"/>
                <a:cs typeface="Source Sans Pro"/>
              </a:rPr>
              <a:t>of</a:t>
            </a:r>
            <a:r>
              <a:rPr sz="1397" spc="10">
                <a:solidFill>
                  <a:srgbClr val="FFFFFF"/>
                </a:solidFill>
                <a:latin typeface="Source Sans Pro"/>
                <a:cs typeface="Source Sans Pro"/>
              </a:rPr>
              <a:t> </a:t>
            </a:r>
            <a:r>
              <a:rPr sz="1397" spc="-25">
                <a:solidFill>
                  <a:srgbClr val="FFFFFF"/>
                </a:solidFill>
                <a:latin typeface="Source Sans Pro"/>
                <a:cs typeface="Source Sans Pro"/>
              </a:rPr>
              <a:t>e- </a:t>
            </a:r>
            <a:r>
              <a:rPr sz="1397">
                <a:solidFill>
                  <a:srgbClr val="FFFFFF"/>
                </a:solidFill>
                <a:latin typeface="Source Sans Pro"/>
                <a:cs typeface="Source Sans Pro"/>
              </a:rPr>
              <a:t>learning</a:t>
            </a:r>
            <a:r>
              <a:rPr sz="1397" spc="-45">
                <a:solidFill>
                  <a:srgbClr val="FFFFFF"/>
                </a:solidFill>
                <a:latin typeface="Source Sans Pro"/>
                <a:cs typeface="Source Sans Pro"/>
              </a:rPr>
              <a:t> </a:t>
            </a:r>
            <a:r>
              <a:rPr sz="1397">
                <a:solidFill>
                  <a:srgbClr val="FFFFFF"/>
                </a:solidFill>
                <a:latin typeface="Source Sans Pro"/>
                <a:cs typeface="Source Sans Pro"/>
              </a:rPr>
              <a:t>module</a:t>
            </a:r>
            <a:r>
              <a:rPr sz="1397" spc="-15">
                <a:solidFill>
                  <a:srgbClr val="FFFFFF"/>
                </a:solidFill>
                <a:latin typeface="Source Sans Pro"/>
                <a:cs typeface="Source Sans Pro"/>
              </a:rPr>
              <a:t> </a:t>
            </a:r>
            <a:r>
              <a:rPr sz="1397" spc="-50">
                <a:solidFill>
                  <a:srgbClr val="FFFFFF"/>
                </a:solidFill>
                <a:latin typeface="Source Sans Pro"/>
                <a:cs typeface="Source Sans Pro"/>
              </a:rPr>
              <a:t>–</a:t>
            </a:r>
            <a:endParaRPr sz="1397">
              <a:latin typeface="Source Sans Pro"/>
              <a:cs typeface="Source Sans Pro"/>
            </a:endParaRPr>
          </a:p>
          <a:p>
            <a:pPr marL="12668" marR="5067" indent="32937" algn="just">
              <a:lnSpc>
                <a:spcPct val="94400"/>
              </a:lnSpc>
              <a:spcBef>
                <a:spcPts val="574"/>
              </a:spcBef>
            </a:pPr>
            <a:r>
              <a:rPr sz="1397" i="1">
                <a:solidFill>
                  <a:srgbClr val="FFFFFF"/>
                </a:solidFill>
                <a:latin typeface="Source Sans Pro"/>
                <a:cs typeface="Source Sans Pro"/>
              </a:rPr>
              <a:t>Introduction</a:t>
            </a:r>
            <a:r>
              <a:rPr sz="1397" i="1" spc="-40">
                <a:solidFill>
                  <a:srgbClr val="FFFFFF"/>
                </a:solidFill>
                <a:latin typeface="Source Sans Pro"/>
                <a:cs typeface="Source Sans Pro"/>
              </a:rPr>
              <a:t> </a:t>
            </a:r>
            <a:r>
              <a:rPr sz="1397" i="1">
                <a:solidFill>
                  <a:srgbClr val="FFFFFF"/>
                </a:solidFill>
                <a:latin typeface="Source Sans Pro"/>
                <a:cs typeface="Source Sans Pro"/>
              </a:rPr>
              <a:t>to</a:t>
            </a:r>
            <a:r>
              <a:rPr sz="1397" i="1" spc="-35">
                <a:solidFill>
                  <a:srgbClr val="FFFFFF"/>
                </a:solidFill>
                <a:latin typeface="Source Sans Pro"/>
                <a:cs typeface="Source Sans Pro"/>
              </a:rPr>
              <a:t> </a:t>
            </a:r>
            <a:r>
              <a:rPr sz="1397" i="1" spc="-25">
                <a:solidFill>
                  <a:srgbClr val="FFFFFF"/>
                </a:solidFill>
                <a:latin typeface="Source Sans Pro"/>
                <a:cs typeface="Source Sans Pro"/>
              </a:rPr>
              <a:t>MA </a:t>
            </a:r>
            <a:r>
              <a:rPr sz="1397" i="1">
                <a:solidFill>
                  <a:srgbClr val="FFFFFF"/>
                </a:solidFill>
                <a:latin typeface="Source Sans Pro"/>
                <a:cs typeface="Source Sans Pro"/>
              </a:rPr>
              <a:t>in</a:t>
            </a:r>
            <a:r>
              <a:rPr sz="1397" i="1" spc="-25">
                <a:solidFill>
                  <a:srgbClr val="FFFFFF"/>
                </a:solidFill>
                <a:latin typeface="Source Sans Pro"/>
                <a:cs typeface="Source Sans Pro"/>
              </a:rPr>
              <a:t> </a:t>
            </a:r>
            <a:r>
              <a:rPr sz="1397" i="1">
                <a:solidFill>
                  <a:srgbClr val="FFFFFF"/>
                </a:solidFill>
                <a:latin typeface="Source Sans Pro"/>
                <a:cs typeface="Source Sans Pro"/>
              </a:rPr>
              <a:t>Dental</a:t>
            </a:r>
            <a:r>
              <a:rPr sz="1397" i="1" spc="-15">
                <a:solidFill>
                  <a:srgbClr val="FFFFFF"/>
                </a:solidFill>
                <a:latin typeface="Source Sans Pro"/>
                <a:cs typeface="Source Sans Pro"/>
              </a:rPr>
              <a:t> </a:t>
            </a:r>
            <a:r>
              <a:rPr sz="1397" i="1">
                <a:solidFill>
                  <a:srgbClr val="FFFFFF"/>
                </a:solidFill>
                <a:latin typeface="Source Sans Pro"/>
                <a:cs typeface="Source Sans Pro"/>
              </a:rPr>
              <a:t>Nursing</a:t>
            </a:r>
            <a:r>
              <a:rPr sz="1397" i="1" spc="-15">
                <a:solidFill>
                  <a:srgbClr val="FFFFFF"/>
                </a:solidFill>
                <a:latin typeface="Source Sans Pro"/>
                <a:cs typeface="Source Sans Pro"/>
              </a:rPr>
              <a:t> </a:t>
            </a:r>
            <a:r>
              <a:rPr sz="1397" i="1" spc="-50">
                <a:solidFill>
                  <a:srgbClr val="FFFFFF"/>
                </a:solidFill>
                <a:latin typeface="Source Sans Pro"/>
                <a:cs typeface="Source Sans Pro"/>
              </a:rPr>
              <a:t>- </a:t>
            </a:r>
            <a:r>
              <a:rPr sz="1397" i="1">
                <a:solidFill>
                  <a:srgbClr val="FFFFFF"/>
                </a:solidFill>
                <a:latin typeface="Source Sans Pro"/>
                <a:cs typeface="Source Sans Pro"/>
              </a:rPr>
              <a:t>Turas</a:t>
            </a:r>
            <a:r>
              <a:rPr sz="1397" i="1" spc="-10">
                <a:solidFill>
                  <a:srgbClr val="FFFFFF"/>
                </a:solidFill>
                <a:latin typeface="Source Sans Pro"/>
                <a:cs typeface="Source Sans Pro"/>
              </a:rPr>
              <a:t> Learn</a:t>
            </a:r>
            <a:endParaRPr sz="1397">
              <a:latin typeface="Source Sans Pro"/>
              <a:cs typeface="Source Sans Pro"/>
            </a:endParaRPr>
          </a:p>
        </p:txBody>
      </p:sp>
      <p:grpSp>
        <p:nvGrpSpPr>
          <p:cNvPr id="13" name="object 13"/>
          <p:cNvGrpSpPr/>
          <p:nvPr/>
        </p:nvGrpSpPr>
        <p:grpSpPr>
          <a:xfrm>
            <a:off x="6191150" y="3130056"/>
            <a:ext cx="1833656" cy="1820988"/>
            <a:chOff x="4667377" y="3129279"/>
            <a:chExt cx="1838325" cy="1825625"/>
          </a:xfrm>
        </p:grpSpPr>
        <p:sp>
          <p:nvSpPr>
            <p:cNvPr id="14" name="object 14"/>
            <p:cNvSpPr/>
            <p:nvPr/>
          </p:nvSpPr>
          <p:spPr>
            <a:xfrm>
              <a:off x="4680077" y="3141979"/>
              <a:ext cx="1812925" cy="1800225"/>
            </a:xfrm>
            <a:custGeom>
              <a:avLst/>
              <a:gdLst/>
              <a:ahLst/>
              <a:cxnLst/>
              <a:rect l="l" t="t" r="r" b="b"/>
              <a:pathLst>
                <a:path w="1812925" h="1800225">
                  <a:moveTo>
                    <a:pt x="1512951" y="0"/>
                  </a:moveTo>
                  <a:lnTo>
                    <a:pt x="300100" y="0"/>
                  </a:lnTo>
                  <a:lnTo>
                    <a:pt x="251424" y="3924"/>
                  </a:lnTo>
                  <a:lnTo>
                    <a:pt x="205248" y="15286"/>
                  </a:lnTo>
                  <a:lnTo>
                    <a:pt x="162190" y="33470"/>
                  </a:lnTo>
                  <a:lnTo>
                    <a:pt x="122867" y="57859"/>
                  </a:lnTo>
                  <a:lnTo>
                    <a:pt x="87899" y="87836"/>
                  </a:lnTo>
                  <a:lnTo>
                    <a:pt x="57903" y="122785"/>
                  </a:lnTo>
                  <a:lnTo>
                    <a:pt x="33497" y="162090"/>
                  </a:lnTo>
                  <a:lnTo>
                    <a:pt x="15299" y="205134"/>
                  </a:lnTo>
                  <a:lnTo>
                    <a:pt x="3927" y="251301"/>
                  </a:lnTo>
                  <a:lnTo>
                    <a:pt x="0" y="299974"/>
                  </a:lnTo>
                  <a:lnTo>
                    <a:pt x="0" y="1499997"/>
                  </a:lnTo>
                  <a:lnTo>
                    <a:pt x="3927" y="1548639"/>
                  </a:lnTo>
                  <a:lnTo>
                    <a:pt x="15299" y="1594787"/>
                  </a:lnTo>
                  <a:lnTo>
                    <a:pt x="33497" y="1637824"/>
                  </a:lnTo>
                  <a:lnTo>
                    <a:pt x="57903" y="1677130"/>
                  </a:lnTo>
                  <a:lnTo>
                    <a:pt x="87899" y="1712087"/>
                  </a:lnTo>
                  <a:lnTo>
                    <a:pt x="122867" y="1742075"/>
                  </a:lnTo>
                  <a:lnTo>
                    <a:pt x="162190" y="1766476"/>
                  </a:lnTo>
                  <a:lnTo>
                    <a:pt x="205248" y="1784672"/>
                  </a:lnTo>
                  <a:lnTo>
                    <a:pt x="251424" y="1796043"/>
                  </a:lnTo>
                  <a:lnTo>
                    <a:pt x="300100" y="1799971"/>
                  </a:lnTo>
                  <a:lnTo>
                    <a:pt x="1512951" y="1799971"/>
                  </a:lnTo>
                  <a:lnTo>
                    <a:pt x="1561623" y="1796043"/>
                  </a:lnTo>
                  <a:lnTo>
                    <a:pt x="1607790" y="1784672"/>
                  </a:lnTo>
                  <a:lnTo>
                    <a:pt x="1650834" y="1766476"/>
                  </a:lnTo>
                  <a:lnTo>
                    <a:pt x="1690139" y="1742075"/>
                  </a:lnTo>
                  <a:lnTo>
                    <a:pt x="1725088" y="1712087"/>
                  </a:lnTo>
                  <a:lnTo>
                    <a:pt x="1755065" y="1677130"/>
                  </a:lnTo>
                  <a:lnTo>
                    <a:pt x="1779454" y="1637824"/>
                  </a:lnTo>
                  <a:lnTo>
                    <a:pt x="1797638" y="1594787"/>
                  </a:lnTo>
                  <a:lnTo>
                    <a:pt x="1809000" y="1548639"/>
                  </a:lnTo>
                  <a:lnTo>
                    <a:pt x="1812925" y="1499997"/>
                  </a:lnTo>
                  <a:lnTo>
                    <a:pt x="1812925" y="299974"/>
                  </a:lnTo>
                  <a:lnTo>
                    <a:pt x="1809000" y="251301"/>
                  </a:lnTo>
                  <a:lnTo>
                    <a:pt x="1797638" y="205134"/>
                  </a:lnTo>
                  <a:lnTo>
                    <a:pt x="1779454" y="162090"/>
                  </a:lnTo>
                  <a:lnTo>
                    <a:pt x="1755065" y="122785"/>
                  </a:lnTo>
                  <a:lnTo>
                    <a:pt x="1725088" y="87836"/>
                  </a:lnTo>
                  <a:lnTo>
                    <a:pt x="1690139" y="57859"/>
                  </a:lnTo>
                  <a:lnTo>
                    <a:pt x="1650834" y="33470"/>
                  </a:lnTo>
                  <a:lnTo>
                    <a:pt x="1607790" y="15286"/>
                  </a:lnTo>
                  <a:lnTo>
                    <a:pt x="1561623" y="3924"/>
                  </a:lnTo>
                  <a:lnTo>
                    <a:pt x="1512951" y="0"/>
                  </a:lnTo>
                  <a:close/>
                </a:path>
              </a:pathLst>
            </a:custGeom>
            <a:solidFill>
              <a:srgbClr val="4F81BC"/>
            </a:solidFill>
          </p:spPr>
          <p:txBody>
            <a:bodyPr wrap="square" lIns="0" tIns="0" rIns="0" bIns="0" rtlCol="0"/>
            <a:lstStyle/>
            <a:p>
              <a:endParaRPr sz="1795"/>
            </a:p>
          </p:txBody>
        </p:sp>
        <p:sp>
          <p:nvSpPr>
            <p:cNvPr id="15" name="object 15"/>
            <p:cNvSpPr/>
            <p:nvPr/>
          </p:nvSpPr>
          <p:spPr>
            <a:xfrm>
              <a:off x="4680077" y="3141979"/>
              <a:ext cx="1812925" cy="1800225"/>
            </a:xfrm>
            <a:custGeom>
              <a:avLst/>
              <a:gdLst/>
              <a:ahLst/>
              <a:cxnLst/>
              <a:rect l="l" t="t" r="r" b="b"/>
              <a:pathLst>
                <a:path w="1812925" h="1800225">
                  <a:moveTo>
                    <a:pt x="0" y="299974"/>
                  </a:moveTo>
                  <a:lnTo>
                    <a:pt x="3927" y="251301"/>
                  </a:lnTo>
                  <a:lnTo>
                    <a:pt x="15299" y="205134"/>
                  </a:lnTo>
                  <a:lnTo>
                    <a:pt x="33497" y="162090"/>
                  </a:lnTo>
                  <a:lnTo>
                    <a:pt x="57903" y="122785"/>
                  </a:lnTo>
                  <a:lnTo>
                    <a:pt x="87899" y="87836"/>
                  </a:lnTo>
                  <a:lnTo>
                    <a:pt x="122867" y="57859"/>
                  </a:lnTo>
                  <a:lnTo>
                    <a:pt x="162190" y="33470"/>
                  </a:lnTo>
                  <a:lnTo>
                    <a:pt x="205248" y="15286"/>
                  </a:lnTo>
                  <a:lnTo>
                    <a:pt x="251424" y="3924"/>
                  </a:lnTo>
                  <a:lnTo>
                    <a:pt x="300100" y="0"/>
                  </a:lnTo>
                  <a:lnTo>
                    <a:pt x="1512951" y="0"/>
                  </a:lnTo>
                  <a:lnTo>
                    <a:pt x="1561623" y="3924"/>
                  </a:lnTo>
                  <a:lnTo>
                    <a:pt x="1607790" y="15286"/>
                  </a:lnTo>
                  <a:lnTo>
                    <a:pt x="1650834" y="33470"/>
                  </a:lnTo>
                  <a:lnTo>
                    <a:pt x="1690139" y="57859"/>
                  </a:lnTo>
                  <a:lnTo>
                    <a:pt x="1725088" y="87836"/>
                  </a:lnTo>
                  <a:lnTo>
                    <a:pt x="1755065" y="122785"/>
                  </a:lnTo>
                  <a:lnTo>
                    <a:pt x="1779454" y="162090"/>
                  </a:lnTo>
                  <a:lnTo>
                    <a:pt x="1797638" y="205134"/>
                  </a:lnTo>
                  <a:lnTo>
                    <a:pt x="1809000" y="251301"/>
                  </a:lnTo>
                  <a:lnTo>
                    <a:pt x="1812925" y="299974"/>
                  </a:lnTo>
                  <a:lnTo>
                    <a:pt x="1812925" y="1499997"/>
                  </a:lnTo>
                  <a:lnTo>
                    <a:pt x="1809000" y="1548639"/>
                  </a:lnTo>
                  <a:lnTo>
                    <a:pt x="1797638" y="1594787"/>
                  </a:lnTo>
                  <a:lnTo>
                    <a:pt x="1779454" y="1637824"/>
                  </a:lnTo>
                  <a:lnTo>
                    <a:pt x="1755065" y="1677130"/>
                  </a:lnTo>
                  <a:lnTo>
                    <a:pt x="1725088" y="1712087"/>
                  </a:lnTo>
                  <a:lnTo>
                    <a:pt x="1690139" y="1742075"/>
                  </a:lnTo>
                  <a:lnTo>
                    <a:pt x="1650834" y="1766476"/>
                  </a:lnTo>
                  <a:lnTo>
                    <a:pt x="1607790" y="1784672"/>
                  </a:lnTo>
                  <a:lnTo>
                    <a:pt x="1561623" y="1796043"/>
                  </a:lnTo>
                  <a:lnTo>
                    <a:pt x="1512951" y="1799971"/>
                  </a:lnTo>
                  <a:lnTo>
                    <a:pt x="300100" y="1799971"/>
                  </a:lnTo>
                  <a:lnTo>
                    <a:pt x="251424" y="1796043"/>
                  </a:lnTo>
                  <a:lnTo>
                    <a:pt x="205248" y="1784672"/>
                  </a:lnTo>
                  <a:lnTo>
                    <a:pt x="162190" y="1766476"/>
                  </a:lnTo>
                  <a:lnTo>
                    <a:pt x="122867" y="1742075"/>
                  </a:lnTo>
                  <a:lnTo>
                    <a:pt x="87899" y="1712087"/>
                  </a:lnTo>
                  <a:lnTo>
                    <a:pt x="57903" y="1677130"/>
                  </a:lnTo>
                  <a:lnTo>
                    <a:pt x="33497" y="1637824"/>
                  </a:lnTo>
                  <a:lnTo>
                    <a:pt x="15299" y="1594787"/>
                  </a:lnTo>
                  <a:lnTo>
                    <a:pt x="3927" y="1548639"/>
                  </a:lnTo>
                  <a:lnTo>
                    <a:pt x="0" y="1499997"/>
                  </a:lnTo>
                  <a:lnTo>
                    <a:pt x="0" y="299974"/>
                  </a:lnTo>
                  <a:close/>
                </a:path>
              </a:pathLst>
            </a:custGeom>
            <a:ln w="25400">
              <a:solidFill>
                <a:srgbClr val="FFFFFF"/>
              </a:solidFill>
            </a:ln>
          </p:spPr>
          <p:txBody>
            <a:bodyPr wrap="square" lIns="0" tIns="0" rIns="0" bIns="0" rtlCol="0"/>
            <a:lstStyle/>
            <a:p>
              <a:endParaRPr sz="1795"/>
            </a:p>
          </p:txBody>
        </p:sp>
      </p:grpSp>
      <p:sp>
        <p:nvSpPr>
          <p:cNvPr id="16" name="object 16"/>
          <p:cNvSpPr txBox="1"/>
          <p:nvPr/>
        </p:nvSpPr>
        <p:spPr>
          <a:xfrm>
            <a:off x="6332902" y="3300565"/>
            <a:ext cx="1519496" cy="1443489"/>
          </a:xfrm>
          <a:prstGeom prst="rect">
            <a:avLst/>
          </a:prstGeom>
        </p:spPr>
        <p:txBody>
          <a:bodyPr vert="horz" wrap="square" lIns="0" tIns="25335" rIns="0" bIns="0" rtlCol="0">
            <a:spAutoFit/>
          </a:bodyPr>
          <a:lstStyle/>
          <a:p>
            <a:pPr marL="12668" marR="5067">
              <a:lnSpc>
                <a:spcPct val="94300"/>
              </a:lnSpc>
              <a:spcBef>
                <a:spcPts val="200"/>
              </a:spcBef>
            </a:pPr>
            <a:r>
              <a:rPr sz="1397">
                <a:solidFill>
                  <a:srgbClr val="FFFFFF"/>
                </a:solidFill>
                <a:latin typeface="Source Sans Pro"/>
                <a:cs typeface="Source Sans Pro"/>
              </a:rPr>
              <a:t>Initial</a:t>
            </a:r>
            <a:r>
              <a:rPr sz="1397" spc="-35">
                <a:solidFill>
                  <a:srgbClr val="FFFFFF"/>
                </a:solidFill>
                <a:latin typeface="Source Sans Pro"/>
                <a:cs typeface="Source Sans Pro"/>
              </a:rPr>
              <a:t> </a:t>
            </a:r>
            <a:r>
              <a:rPr sz="1397">
                <a:solidFill>
                  <a:srgbClr val="FFFFFF"/>
                </a:solidFill>
                <a:latin typeface="Source Sans Pro"/>
                <a:cs typeface="Source Sans Pro"/>
              </a:rPr>
              <a:t>Assessment</a:t>
            </a:r>
            <a:r>
              <a:rPr sz="1397" spc="-35">
                <a:solidFill>
                  <a:srgbClr val="FFFFFF"/>
                </a:solidFill>
                <a:latin typeface="Source Sans Pro"/>
                <a:cs typeface="Source Sans Pro"/>
              </a:rPr>
              <a:t> </a:t>
            </a:r>
            <a:r>
              <a:rPr sz="1397" spc="-50">
                <a:solidFill>
                  <a:srgbClr val="FFFFFF"/>
                </a:solidFill>
                <a:latin typeface="Source Sans Pro"/>
                <a:cs typeface="Source Sans Pro"/>
              </a:rPr>
              <a:t>&amp; </a:t>
            </a:r>
            <a:r>
              <a:rPr sz="1397">
                <a:solidFill>
                  <a:srgbClr val="FFFFFF"/>
                </a:solidFill>
                <a:latin typeface="Source Sans Pro"/>
                <a:cs typeface="Source Sans Pro"/>
              </a:rPr>
              <a:t>Learning</a:t>
            </a:r>
            <a:r>
              <a:rPr sz="1397" spc="-30">
                <a:solidFill>
                  <a:srgbClr val="FFFFFF"/>
                </a:solidFill>
                <a:latin typeface="Source Sans Pro"/>
                <a:cs typeface="Source Sans Pro"/>
              </a:rPr>
              <a:t> </a:t>
            </a:r>
            <a:r>
              <a:rPr sz="1397">
                <a:solidFill>
                  <a:srgbClr val="FFFFFF"/>
                </a:solidFill>
                <a:latin typeface="Source Sans Pro"/>
                <a:cs typeface="Source Sans Pro"/>
              </a:rPr>
              <a:t>Plan</a:t>
            </a:r>
            <a:r>
              <a:rPr sz="1397" spc="-10">
                <a:solidFill>
                  <a:srgbClr val="FFFFFF"/>
                </a:solidFill>
                <a:latin typeface="Source Sans Pro"/>
                <a:cs typeface="Source Sans Pro"/>
              </a:rPr>
              <a:t> (IALP) pre-</a:t>
            </a:r>
            <a:r>
              <a:rPr sz="1397">
                <a:solidFill>
                  <a:srgbClr val="FFFFFF"/>
                </a:solidFill>
                <a:latin typeface="Source Sans Pro"/>
                <a:cs typeface="Source Sans Pro"/>
              </a:rPr>
              <a:t>course</a:t>
            </a:r>
            <a:r>
              <a:rPr sz="1397" spc="-40">
                <a:solidFill>
                  <a:srgbClr val="FFFFFF"/>
                </a:solidFill>
                <a:latin typeface="Source Sans Pro"/>
                <a:cs typeface="Source Sans Pro"/>
              </a:rPr>
              <a:t> </a:t>
            </a:r>
            <a:r>
              <a:rPr sz="1397" spc="-10">
                <a:solidFill>
                  <a:srgbClr val="FFFFFF"/>
                </a:solidFill>
                <a:latin typeface="Source Sans Pro"/>
                <a:cs typeface="Source Sans Pro"/>
              </a:rPr>
              <a:t>meeting </a:t>
            </a:r>
            <a:r>
              <a:rPr sz="1397">
                <a:solidFill>
                  <a:srgbClr val="FFFFFF"/>
                </a:solidFill>
                <a:latin typeface="Source Sans Pro"/>
                <a:cs typeface="Source Sans Pro"/>
              </a:rPr>
              <a:t>with</a:t>
            </a:r>
            <a:r>
              <a:rPr sz="1397" spc="-20">
                <a:solidFill>
                  <a:srgbClr val="FFFFFF"/>
                </a:solidFill>
                <a:latin typeface="Source Sans Pro"/>
                <a:cs typeface="Source Sans Pro"/>
              </a:rPr>
              <a:t> </a:t>
            </a:r>
            <a:r>
              <a:rPr sz="1397">
                <a:solidFill>
                  <a:srgbClr val="FFFFFF"/>
                </a:solidFill>
                <a:latin typeface="Source Sans Pro"/>
                <a:cs typeface="Source Sans Pro"/>
              </a:rPr>
              <a:t>assessor</a:t>
            </a:r>
            <a:r>
              <a:rPr sz="1397" spc="-20">
                <a:solidFill>
                  <a:srgbClr val="FFFFFF"/>
                </a:solidFill>
                <a:latin typeface="Source Sans Pro"/>
                <a:cs typeface="Source Sans Pro"/>
              </a:rPr>
              <a:t> </a:t>
            </a:r>
            <a:r>
              <a:rPr sz="1397" spc="-25">
                <a:solidFill>
                  <a:srgbClr val="FFFFFF"/>
                </a:solidFill>
                <a:latin typeface="Source Sans Pro"/>
                <a:cs typeface="Source Sans Pro"/>
              </a:rPr>
              <a:t>to </a:t>
            </a:r>
            <a:r>
              <a:rPr sz="1397">
                <a:solidFill>
                  <a:srgbClr val="FFFFFF"/>
                </a:solidFill>
                <a:latin typeface="Source Sans Pro"/>
                <a:cs typeface="Source Sans Pro"/>
              </a:rPr>
              <a:t>ascertain</a:t>
            </a:r>
            <a:r>
              <a:rPr sz="1397" spc="-40">
                <a:solidFill>
                  <a:srgbClr val="FFFFFF"/>
                </a:solidFill>
                <a:latin typeface="Source Sans Pro"/>
                <a:cs typeface="Source Sans Pro"/>
              </a:rPr>
              <a:t> </a:t>
            </a:r>
            <a:r>
              <a:rPr sz="1397" spc="-25">
                <a:solidFill>
                  <a:srgbClr val="FFFFFF"/>
                </a:solidFill>
                <a:latin typeface="Source Sans Pro"/>
                <a:cs typeface="Source Sans Pro"/>
              </a:rPr>
              <a:t>any </a:t>
            </a:r>
            <a:r>
              <a:rPr sz="1397">
                <a:solidFill>
                  <a:srgbClr val="FFFFFF"/>
                </a:solidFill>
                <a:latin typeface="Source Sans Pro"/>
                <a:cs typeface="Source Sans Pro"/>
              </a:rPr>
              <a:t>Additional</a:t>
            </a:r>
            <a:r>
              <a:rPr sz="1397" spc="-25">
                <a:solidFill>
                  <a:srgbClr val="FFFFFF"/>
                </a:solidFill>
                <a:latin typeface="Source Sans Pro"/>
                <a:cs typeface="Source Sans Pro"/>
              </a:rPr>
              <a:t> </a:t>
            </a:r>
            <a:r>
              <a:rPr sz="1397" spc="-10">
                <a:solidFill>
                  <a:srgbClr val="FFFFFF"/>
                </a:solidFill>
                <a:latin typeface="Source Sans Pro"/>
                <a:cs typeface="Source Sans Pro"/>
              </a:rPr>
              <a:t>Support </a:t>
            </a:r>
            <a:r>
              <a:rPr sz="1397">
                <a:solidFill>
                  <a:srgbClr val="FFFFFF"/>
                </a:solidFill>
                <a:latin typeface="Source Sans Pro"/>
                <a:cs typeface="Source Sans Pro"/>
              </a:rPr>
              <a:t>Needs</a:t>
            </a:r>
            <a:r>
              <a:rPr sz="1397" spc="-15">
                <a:solidFill>
                  <a:srgbClr val="FFFFFF"/>
                </a:solidFill>
                <a:latin typeface="Source Sans Pro"/>
                <a:cs typeface="Source Sans Pro"/>
              </a:rPr>
              <a:t> </a:t>
            </a:r>
            <a:r>
              <a:rPr sz="1397" spc="-10">
                <a:solidFill>
                  <a:srgbClr val="FFFFFF"/>
                </a:solidFill>
                <a:latin typeface="Source Sans Pro"/>
                <a:cs typeface="Source Sans Pro"/>
              </a:rPr>
              <a:t>(ASN)</a:t>
            </a:r>
            <a:endParaRPr sz="1397">
              <a:latin typeface="Source Sans Pro"/>
              <a:cs typeface="Source Sans Pro"/>
            </a:endParaRPr>
          </a:p>
        </p:txBody>
      </p:sp>
      <p:grpSp>
        <p:nvGrpSpPr>
          <p:cNvPr id="17" name="object 17"/>
          <p:cNvGrpSpPr/>
          <p:nvPr/>
        </p:nvGrpSpPr>
        <p:grpSpPr>
          <a:xfrm>
            <a:off x="8072184" y="3130056"/>
            <a:ext cx="1833656" cy="1820988"/>
            <a:chOff x="6553200" y="3129279"/>
            <a:chExt cx="1838325" cy="1825625"/>
          </a:xfrm>
        </p:grpSpPr>
        <p:sp>
          <p:nvSpPr>
            <p:cNvPr id="18" name="object 18"/>
            <p:cNvSpPr/>
            <p:nvPr/>
          </p:nvSpPr>
          <p:spPr>
            <a:xfrm>
              <a:off x="6565900" y="3141979"/>
              <a:ext cx="1812925" cy="1800225"/>
            </a:xfrm>
            <a:custGeom>
              <a:avLst/>
              <a:gdLst/>
              <a:ahLst/>
              <a:cxnLst/>
              <a:rect l="l" t="t" r="r" b="b"/>
              <a:pathLst>
                <a:path w="1812925" h="1800225">
                  <a:moveTo>
                    <a:pt x="1512824" y="0"/>
                  </a:moveTo>
                  <a:lnTo>
                    <a:pt x="299974" y="0"/>
                  </a:lnTo>
                  <a:lnTo>
                    <a:pt x="251301" y="3924"/>
                  </a:lnTo>
                  <a:lnTo>
                    <a:pt x="205134" y="15286"/>
                  </a:lnTo>
                  <a:lnTo>
                    <a:pt x="162090" y="33470"/>
                  </a:lnTo>
                  <a:lnTo>
                    <a:pt x="122785" y="57859"/>
                  </a:lnTo>
                  <a:lnTo>
                    <a:pt x="87836" y="87836"/>
                  </a:lnTo>
                  <a:lnTo>
                    <a:pt x="57859" y="122785"/>
                  </a:lnTo>
                  <a:lnTo>
                    <a:pt x="33470" y="162090"/>
                  </a:lnTo>
                  <a:lnTo>
                    <a:pt x="15286" y="205134"/>
                  </a:lnTo>
                  <a:lnTo>
                    <a:pt x="3924" y="251301"/>
                  </a:lnTo>
                  <a:lnTo>
                    <a:pt x="0" y="299974"/>
                  </a:lnTo>
                  <a:lnTo>
                    <a:pt x="0" y="1499997"/>
                  </a:lnTo>
                  <a:lnTo>
                    <a:pt x="3924" y="1548639"/>
                  </a:lnTo>
                  <a:lnTo>
                    <a:pt x="15286" y="1594787"/>
                  </a:lnTo>
                  <a:lnTo>
                    <a:pt x="33470" y="1637824"/>
                  </a:lnTo>
                  <a:lnTo>
                    <a:pt x="57859" y="1677130"/>
                  </a:lnTo>
                  <a:lnTo>
                    <a:pt x="87836" y="1712087"/>
                  </a:lnTo>
                  <a:lnTo>
                    <a:pt x="122785" y="1742075"/>
                  </a:lnTo>
                  <a:lnTo>
                    <a:pt x="162090" y="1766476"/>
                  </a:lnTo>
                  <a:lnTo>
                    <a:pt x="205134" y="1784672"/>
                  </a:lnTo>
                  <a:lnTo>
                    <a:pt x="251301" y="1796043"/>
                  </a:lnTo>
                  <a:lnTo>
                    <a:pt x="299974" y="1799971"/>
                  </a:lnTo>
                  <a:lnTo>
                    <a:pt x="1512824" y="1799971"/>
                  </a:lnTo>
                  <a:lnTo>
                    <a:pt x="1561500" y="1796043"/>
                  </a:lnTo>
                  <a:lnTo>
                    <a:pt x="1607676" y="1784672"/>
                  </a:lnTo>
                  <a:lnTo>
                    <a:pt x="1650734" y="1766476"/>
                  </a:lnTo>
                  <a:lnTo>
                    <a:pt x="1690057" y="1742075"/>
                  </a:lnTo>
                  <a:lnTo>
                    <a:pt x="1725025" y="1712087"/>
                  </a:lnTo>
                  <a:lnTo>
                    <a:pt x="1755021" y="1677130"/>
                  </a:lnTo>
                  <a:lnTo>
                    <a:pt x="1779427" y="1637824"/>
                  </a:lnTo>
                  <a:lnTo>
                    <a:pt x="1797625" y="1594787"/>
                  </a:lnTo>
                  <a:lnTo>
                    <a:pt x="1808997" y="1548639"/>
                  </a:lnTo>
                  <a:lnTo>
                    <a:pt x="1812925" y="1499997"/>
                  </a:lnTo>
                  <a:lnTo>
                    <a:pt x="1812925" y="299974"/>
                  </a:lnTo>
                  <a:lnTo>
                    <a:pt x="1808997" y="251301"/>
                  </a:lnTo>
                  <a:lnTo>
                    <a:pt x="1797625" y="205134"/>
                  </a:lnTo>
                  <a:lnTo>
                    <a:pt x="1779427" y="162090"/>
                  </a:lnTo>
                  <a:lnTo>
                    <a:pt x="1755021" y="122785"/>
                  </a:lnTo>
                  <a:lnTo>
                    <a:pt x="1725025" y="87836"/>
                  </a:lnTo>
                  <a:lnTo>
                    <a:pt x="1690057" y="57859"/>
                  </a:lnTo>
                  <a:lnTo>
                    <a:pt x="1650734" y="33470"/>
                  </a:lnTo>
                  <a:lnTo>
                    <a:pt x="1607676" y="15286"/>
                  </a:lnTo>
                  <a:lnTo>
                    <a:pt x="1561500" y="3924"/>
                  </a:lnTo>
                  <a:lnTo>
                    <a:pt x="1512824" y="0"/>
                  </a:lnTo>
                  <a:close/>
                </a:path>
              </a:pathLst>
            </a:custGeom>
            <a:solidFill>
              <a:srgbClr val="4F81BC"/>
            </a:solidFill>
          </p:spPr>
          <p:txBody>
            <a:bodyPr wrap="square" lIns="0" tIns="0" rIns="0" bIns="0" rtlCol="0"/>
            <a:lstStyle/>
            <a:p>
              <a:endParaRPr sz="1795"/>
            </a:p>
          </p:txBody>
        </p:sp>
        <p:sp>
          <p:nvSpPr>
            <p:cNvPr id="19" name="object 19"/>
            <p:cNvSpPr/>
            <p:nvPr/>
          </p:nvSpPr>
          <p:spPr>
            <a:xfrm>
              <a:off x="6565900" y="3141979"/>
              <a:ext cx="1812925" cy="1800225"/>
            </a:xfrm>
            <a:custGeom>
              <a:avLst/>
              <a:gdLst/>
              <a:ahLst/>
              <a:cxnLst/>
              <a:rect l="l" t="t" r="r" b="b"/>
              <a:pathLst>
                <a:path w="1812925" h="1800225">
                  <a:moveTo>
                    <a:pt x="0" y="299974"/>
                  </a:moveTo>
                  <a:lnTo>
                    <a:pt x="3924" y="251301"/>
                  </a:lnTo>
                  <a:lnTo>
                    <a:pt x="15286" y="205134"/>
                  </a:lnTo>
                  <a:lnTo>
                    <a:pt x="33470" y="162090"/>
                  </a:lnTo>
                  <a:lnTo>
                    <a:pt x="57859" y="122785"/>
                  </a:lnTo>
                  <a:lnTo>
                    <a:pt x="87836" y="87836"/>
                  </a:lnTo>
                  <a:lnTo>
                    <a:pt x="122785" y="57859"/>
                  </a:lnTo>
                  <a:lnTo>
                    <a:pt x="162090" y="33470"/>
                  </a:lnTo>
                  <a:lnTo>
                    <a:pt x="205134" y="15286"/>
                  </a:lnTo>
                  <a:lnTo>
                    <a:pt x="251301" y="3924"/>
                  </a:lnTo>
                  <a:lnTo>
                    <a:pt x="299974" y="0"/>
                  </a:lnTo>
                  <a:lnTo>
                    <a:pt x="1512824" y="0"/>
                  </a:lnTo>
                  <a:lnTo>
                    <a:pt x="1561500" y="3924"/>
                  </a:lnTo>
                  <a:lnTo>
                    <a:pt x="1607676" y="15286"/>
                  </a:lnTo>
                  <a:lnTo>
                    <a:pt x="1650734" y="33470"/>
                  </a:lnTo>
                  <a:lnTo>
                    <a:pt x="1690057" y="57859"/>
                  </a:lnTo>
                  <a:lnTo>
                    <a:pt x="1725025" y="87836"/>
                  </a:lnTo>
                  <a:lnTo>
                    <a:pt x="1755021" y="122785"/>
                  </a:lnTo>
                  <a:lnTo>
                    <a:pt x="1779427" y="162090"/>
                  </a:lnTo>
                  <a:lnTo>
                    <a:pt x="1797625" y="205134"/>
                  </a:lnTo>
                  <a:lnTo>
                    <a:pt x="1808997" y="251301"/>
                  </a:lnTo>
                  <a:lnTo>
                    <a:pt x="1812925" y="299974"/>
                  </a:lnTo>
                  <a:lnTo>
                    <a:pt x="1812925" y="1499997"/>
                  </a:lnTo>
                  <a:lnTo>
                    <a:pt x="1808997" y="1548639"/>
                  </a:lnTo>
                  <a:lnTo>
                    <a:pt x="1797625" y="1594787"/>
                  </a:lnTo>
                  <a:lnTo>
                    <a:pt x="1779427" y="1637824"/>
                  </a:lnTo>
                  <a:lnTo>
                    <a:pt x="1755021" y="1677130"/>
                  </a:lnTo>
                  <a:lnTo>
                    <a:pt x="1725025" y="1712087"/>
                  </a:lnTo>
                  <a:lnTo>
                    <a:pt x="1690057" y="1742075"/>
                  </a:lnTo>
                  <a:lnTo>
                    <a:pt x="1650734" y="1766476"/>
                  </a:lnTo>
                  <a:lnTo>
                    <a:pt x="1607676" y="1784672"/>
                  </a:lnTo>
                  <a:lnTo>
                    <a:pt x="1561500" y="1796043"/>
                  </a:lnTo>
                  <a:lnTo>
                    <a:pt x="1512824" y="1799971"/>
                  </a:lnTo>
                  <a:lnTo>
                    <a:pt x="299974" y="1799971"/>
                  </a:lnTo>
                  <a:lnTo>
                    <a:pt x="251301" y="1796043"/>
                  </a:lnTo>
                  <a:lnTo>
                    <a:pt x="205134" y="1784672"/>
                  </a:lnTo>
                  <a:lnTo>
                    <a:pt x="162090" y="1766476"/>
                  </a:lnTo>
                  <a:lnTo>
                    <a:pt x="122785" y="1742075"/>
                  </a:lnTo>
                  <a:lnTo>
                    <a:pt x="87836" y="1712087"/>
                  </a:lnTo>
                  <a:lnTo>
                    <a:pt x="57859" y="1677130"/>
                  </a:lnTo>
                  <a:lnTo>
                    <a:pt x="33470" y="1637824"/>
                  </a:lnTo>
                  <a:lnTo>
                    <a:pt x="15286" y="1594787"/>
                  </a:lnTo>
                  <a:lnTo>
                    <a:pt x="3924" y="1548639"/>
                  </a:lnTo>
                  <a:lnTo>
                    <a:pt x="0" y="1499997"/>
                  </a:lnTo>
                  <a:lnTo>
                    <a:pt x="0" y="299974"/>
                  </a:lnTo>
                  <a:close/>
                </a:path>
              </a:pathLst>
            </a:custGeom>
            <a:ln w="25400">
              <a:solidFill>
                <a:srgbClr val="FFFFFF"/>
              </a:solidFill>
            </a:ln>
          </p:spPr>
          <p:txBody>
            <a:bodyPr wrap="square" lIns="0" tIns="0" rIns="0" bIns="0" rtlCol="0"/>
            <a:lstStyle/>
            <a:p>
              <a:endParaRPr sz="1795"/>
            </a:p>
          </p:txBody>
        </p:sp>
      </p:grpSp>
      <p:sp>
        <p:nvSpPr>
          <p:cNvPr id="20" name="object 20"/>
          <p:cNvSpPr txBox="1"/>
          <p:nvPr/>
        </p:nvSpPr>
        <p:spPr>
          <a:xfrm>
            <a:off x="8311604" y="3601535"/>
            <a:ext cx="1354815" cy="841138"/>
          </a:xfrm>
          <a:prstGeom prst="rect">
            <a:avLst/>
          </a:prstGeom>
        </p:spPr>
        <p:txBody>
          <a:bodyPr vert="horz" wrap="square" lIns="0" tIns="25335" rIns="0" bIns="0" rtlCol="0">
            <a:spAutoFit/>
          </a:bodyPr>
          <a:lstStyle/>
          <a:p>
            <a:pPr marL="12668" marR="5067" indent="633" algn="ctr">
              <a:lnSpc>
                <a:spcPct val="94300"/>
              </a:lnSpc>
              <a:spcBef>
                <a:spcPts val="200"/>
              </a:spcBef>
            </a:pPr>
            <a:r>
              <a:rPr sz="1397" spc="-10">
                <a:solidFill>
                  <a:srgbClr val="FFFFFF"/>
                </a:solidFill>
                <a:latin typeface="Source Sans Pro"/>
                <a:cs typeface="Source Sans Pro"/>
              </a:rPr>
              <a:t>Registration</a:t>
            </a:r>
            <a:r>
              <a:rPr sz="1397" spc="15">
                <a:solidFill>
                  <a:srgbClr val="FFFFFF"/>
                </a:solidFill>
                <a:latin typeface="Source Sans Pro"/>
                <a:cs typeface="Source Sans Pro"/>
              </a:rPr>
              <a:t> </a:t>
            </a:r>
            <a:r>
              <a:rPr sz="1397" spc="-25">
                <a:solidFill>
                  <a:srgbClr val="FFFFFF"/>
                </a:solidFill>
                <a:latin typeface="Source Sans Pro"/>
                <a:cs typeface="Source Sans Pro"/>
              </a:rPr>
              <a:t>and </a:t>
            </a:r>
            <a:r>
              <a:rPr sz="1397">
                <a:solidFill>
                  <a:srgbClr val="FFFFFF"/>
                </a:solidFill>
                <a:latin typeface="Source Sans Pro"/>
                <a:cs typeface="Source Sans Pro"/>
              </a:rPr>
              <a:t>Induction</a:t>
            </a:r>
            <a:r>
              <a:rPr sz="1397" spc="-50">
                <a:solidFill>
                  <a:srgbClr val="FFFFFF"/>
                </a:solidFill>
                <a:latin typeface="Source Sans Pro"/>
                <a:cs typeface="Source Sans Pro"/>
              </a:rPr>
              <a:t> </a:t>
            </a:r>
            <a:r>
              <a:rPr sz="1397">
                <a:solidFill>
                  <a:srgbClr val="FFFFFF"/>
                </a:solidFill>
                <a:latin typeface="Source Sans Pro"/>
                <a:cs typeface="Source Sans Pro"/>
              </a:rPr>
              <a:t>into</a:t>
            </a:r>
            <a:r>
              <a:rPr sz="1397" spc="-25">
                <a:solidFill>
                  <a:srgbClr val="FFFFFF"/>
                </a:solidFill>
                <a:latin typeface="Source Sans Pro"/>
                <a:cs typeface="Source Sans Pro"/>
              </a:rPr>
              <a:t> the </a:t>
            </a:r>
            <a:r>
              <a:rPr sz="1397">
                <a:solidFill>
                  <a:srgbClr val="FFFFFF"/>
                </a:solidFill>
                <a:latin typeface="Source Sans Pro"/>
                <a:cs typeface="Source Sans Pro"/>
              </a:rPr>
              <a:t>MA in</a:t>
            </a:r>
            <a:r>
              <a:rPr sz="1397" spc="-15">
                <a:solidFill>
                  <a:srgbClr val="FFFFFF"/>
                </a:solidFill>
                <a:latin typeface="Source Sans Pro"/>
                <a:cs typeface="Source Sans Pro"/>
              </a:rPr>
              <a:t> </a:t>
            </a:r>
            <a:r>
              <a:rPr sz="1397" spc="-10">
                <a:solidFill>
                  <a:srgbClr val="FFFFFF"/>
                </a:solidFill>
                <a:latin typeface="Source Sans Pro"/>
                <a:cs typeface="Source Sans Pro"/>
              </a:rPr>
              <a:t>Dental Nursing</a:t>
            </a:r>
            <a:endParaRPr sz="1397">
              <a:latin typeface="Source Sans Pro"/>
              <a:cs typeface="Source Sans Pro"/>
            </a:endParaRPr>
          </a:p>
        </p:txBody>
      </p:sp>
      <p:sp>
        <p:nvSpPr>
          <p:cNvPr id="21" name="Footer Placeholder 1">
            <a:extLst>
              <a:ext uri="{FF2B5EF4-FFF2-40B4-BE49-F238E27FC236}">
                <a16:creationId xmlns:a16="http://schemas.microsoft.com/office/drawing/2014/main" id="{92C4EAFE-DA8B-F019-AE1A-E777FB694FE2}"/>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
        <p:nvSpPr>
          <p:cNvPr id="22" name="object 2">
            <a:extLst>
              <a:ext uri="{FF2B5EF4-FFF2-40B4-BE49-F238E27FC236}">
                <a16:creationId xmlns:a16="http://schemas.microsoft.com/office/drawing/2014/main" id="{A92F700E-3A82-90AD-1F64-D65C22DDFC38}"/>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679623" y="171785"/>
            <a:ext cx="8432566" cy="1142149"/>
          </a:xfrm>
          <a:prstGeom prst="rect">
            <a:avLst/>
          </a:prstGeom>
        </p:spPr>
        <p:txBody>
          <a:bodyPr vert="horz" wrap="square" lIns="0" tIns="639848" rIns="0" bIns="0" rtlCol="0" anchor="t">
            <a:spAutoFit/>
          </a:bodyPr>
          <a:lstStyle/>
          <a:p>
            <a:pPr marL="625174">
              <a:spcBef>
                <a:spcPts val="100"/>
              </a:spcBef>
            </a:pPr>
            <a:r>
              <a:rPr sz="3591"/>
              <a:t>Additional</a:t>
            </a:r>
            <a:r>
              <a:rPr sz="3591" spc="-85"/>
              <a:t> </a:t>
            </a:r>
            <a:r>
              <a:rPr sz="3591"/>
              <a:t>Support</a:t>
            </a:r>
            <a:r>
              <a:rPr sz="3591" spc="-75"/>
              <a:t> </a:t>
            </a:r>
            <a:r>
              <a:rPr sz="3591"/>
              <a:t>Needs</a:t>
            </a:r>
            <a:r>
              <a:rPr sz="3591" spc="-75"/>
              <a:t> </a:t>
            </a:r>
            <a:r>
              <a:rPr sz="3591" spc="-10"/>
              <a:t>(ASN)</a:t>
            </a:r>
            <a:endParaRPr sz="3591"/>
          </a:p>
        </p:txBody>
      </p:sp>
      <p:grpSp>
        <p:nvGrpSpPr>
          <p:cNvPr id="4" name="object 4"/>
          <p:cNvGrpSpPr/>
          <p:nvPr/>
        </p:nvGrpSpPr>
        <p:grpSpPr>
          <a:xfrm>
            <a:off x="2286241" y="1402162"/>
            <a:ext cx="7067968" cy="4875815"/>
            <a:chOff x="752525" y="1397000"/>
            <a:chExt cx="7085965" cy="4888230"/>
          </a:xfrm>
        </p:grpSpPr>
        <p:sp>
          <p:nvSpPr>
            <p:cNvPr id="5" name="object 5"/>
            <p:cNvSpPr/>
            <p:nvPr/>
          </p:nvSpPr>
          <p:spPr>
            <a:xfrm>
              <a:off x="1305941" y="1397000"/>
              <a:ext cx="6532245" cy="4888230"/>
            </a:xfrm>
            <a:custGeom>
              <a:avLst/>
              <a:gdLst/>
              <a:ahLst/>
              <a:cxnLst/>
              <a:rect l="l" t="t" r="r" b="b"/>
              <a:pathLst>
                <a:path w="6532245" h="4888230">
                  <a:moveTo>
                    <a:pt x="4088130" y="0"/>
                  </a:moveTo>
                  <a:lnTo>
                    <a:pt x="4088130" y="1221994"/>
                  </a:lnTo>
                  <a:lnTo>
                    <a:pt x="0" y="1221994"/>
                  </a:lnTo>
                  <a:lnTo>
                    <a:pt x="0" y="3665981"/>
                  </a:lnTo>
                  <a:lnTo>
                    <a:pt x="4088130" y="3665981"/>
                  </a:lnTo>
                  <a:lnTo>
                    <a:pt x="4088130" y="4888052"/>
                  </a:lnTo>
                  <a:lnTo>
                    <a:pt x="6532117" y="2443988"/>
                  </a:lnTo>
                  <a:lnTo>
                    <a:pt x="4088130" y="0"/>
                  </a:lnTo>
                  <a:close/>
                </a:path>
              </a:pathLst>
            </a:custGeom>
            <a:solidFill>
              <a:srgbClr val="D0D7E8"/>
            </a:solidFill>
          </p:spPr>
          <p:txBody>
            <a:bodyPr wrap="square" lIns="0" tIns="0" rIns="0" bIns="0" rtlCol="0"/>
            <a:lstStyle/>
            <a:p>
              <a:endParaRPr sz="1795"/>
            </a:p>
          </p:txBody>
        </p:sp>
        <p:sp>
          <p:nvSpPr>
            <p:cNvPr id="6" name="object 6"/>
            <p:cNvSpPr/>
            <p:nvPr/>
          </p:nvSpPr>
          <p:spPr>
            <a:xfrm>
              <a:off x="765225" y="2863469"/>
              <a:ext cx="1477010" cy="1955164"/>
            </a:xfrm>
            <a:custGeom>
              <a:avLst/>
              <a:gdLst/>
              <a:ahLst/>
              <a:cxnLst/>
              <a:rect l="l" t="t" r="r" b="b"/>
              <a:pathLst>
                <a:path w="1477010" h="1955164">
                  <a:moveTo>
                    <a:pt x="1230452" y="0"/>
                  </a:moveTo>
                  <a:lnTo>
                    <a:pt x="246087" y="0"/>
                  </a:lnTo>
                  <a:lnTo>
                    <a:pt x="196491" y="4996"/>
                  </a:lnTo>
                  <a:lnTo>
                    <a:pt x="150297" y="19327"/>
                  </a:lnTo>
                  <a:lnTo>
                    <a:pt x="108495" y="42005"/>
                  </a:lnTo>
                  <a:lnTo>
                    <a:pt x="72075" y="72040"/>
                  </a:lnTo>
                  <a:lnTo>
                    <a:pt x="42026" y="108446"/>
                  </a:lnTo>
                  <a:lnTo>
                    <a:pt x="19338" y="150233"/>
                  </a:lnTo>
                  <a:lnTo>
                    <a:pt x="4999" y="196413"/>
                  </a:lnTo>
                  <a:lnTo>
                    <a:pt x="0" y="245998"/>
                  </a:lnTo>
                  <a:lnTo>
                    <a:pt x="0" y="1709038"/>
                  </a:lnTo>
                  <a:lnTo>
                    <a:pt x="4999" y="1758630"/>
                  </a:lnTo>
                  <a:lnTo>
                    <a:pt x="19338" y="1804824"/>
                  </a:lnTo>
                  <a:lnTo>
                    <a:pt x="42026" y="1846632"/>
                  </a:lnTo>
                  <a:lnTo>
                    <a:pt x="72075" y="1883060"/>
                  </a:lnTo>
                  <a:lnTo>
                    <a:pt x="108495" y="1913119"/>
                  </a:lnTo>
                  <a:lnTo>
                    <a:pt x="150297" y="1935817"/>
                  </a:lnTo>
                  <a:lnTo>
                    <a:pt x="196491" y="1950162"/>
                  </a:lnTo>
                  <a:lnTo>
                    <a:pt x="246087" y="1955164"/>
                  </a:lnTo>
                  <a:lnTo>
                    <a:pt x="1230452" y="1955164"/>
                  </a:lnTo>
                  <a:lnTo>
                    <a:pt x="1280043" y="1950162"/>
                  </a:lnTo>
                  <a:lnTo>
                    <a:pt x="1326237" y="1935817"/>
                  </a:lnTo>
                  <a:lnTo>
                    <a:pt x="1368045" y="1913119"/>
                  </a:lnTo>
                  <a:lnTo>
                    <a:pt x="1404473" y="1883060"/>
                  </a:lnTo>
                  <a:lnTo>
                    <a:pt x="1434532" y="1846632"/>
                  </a:lnTo>
                  <a:lnTo>
                    <a:pt x="1457230" y="1804824"/>
                  </a:lnTo>
                  <a:lnTo>
                    <a:pt x="1471576" y="1758630"/>
                  </a:lnTo>
                  <a:lnTo>
                    <a:pt x="1476578" y="1709038"/>
                  </a:lnTo>
                  <a:lnTo>
                    <a:pt x="1476578" y="245998"/>
                  </a:lnTo>
                  <a:lnTo>
                    <a:pt x="1471576" y="196413"/>
                  </a:lnTo>
                  <a:lnTo>
                    <a:pt x="1457230" y="150233"/>
                  </a:lnTo>
                  <a:lnTo>
                    <a:pt x="1434532" y="108446"/>
                  </a:lnTo>
                  <a:lnTo>
                    <a:pt x="1404473" y="72040"/>
                  </a:lnTo>
                  <a:lnTo>
                    <a:pt x="1368045" y="42005"/>
                  </a:lnTo>
                  <a:lnTo>
                    <a:pt x="1326237" y="19327"/>
                  </a:lnTo>
                  <a:lnTo>
                    <a:pt x="1280043" y="4996"/>
                  </a:lnTo>
                  <a:lnTo>
                    <a:pt x="1230452" y="0"/>
                  </a:lnTo>
                  <a:close/>
                </a:path>
              </a:pathLst>
            </a:custGeom>
            <a:solidFill>
              <a:srgbClr val="4F81BC"/>
            </a:solidFill>
          </p:spPr>
          <p:txBody>
            <a:bodyPr wrap="square" lIns="0" tIns="0" rIns="0" bIns="0" rtlCol="0"/>
            <a:lstStyle/>
            <a:p>
              <a:endParaRPr sz="1795"/>
            </a:p>
          </p:txBody>
        </p:sp>
        <p:sp>
          <p:nvSpPr>
            <p:cNvPr id="7" name="object 7"/>
            <p:cNvSpPr/>
            <p:nvPr/>
          </p:nvSpPr>
          <p:spPr>
            <a:xfrm>
              <a:off x="765225" y="2863469"/>
              <a:ext cx="1477010" cy="1955164"/>
            </a:xfrm>
            <a:custGeom>
              <a:avLst/>
              <a:gdLst/>
              <a:ahLst/>
              <a:cxnLst/>
              <a:rect l="l" t="t" r="r" b="b"/>
              <a:pathLst>
                <a:path w="1477010" h="1955164">
                  <a:moveTo>
                    <a:pt x="0" y="245998"/>
                  </a:moveTo>
                  <a:lnTo>
                    <a:pt x="4999" y="196413"/>
                  </a:lnTo>
                  <a:lnTo>
                    <a:pt x="19338" y="150233"/>
                  </a:lnTo>
                  <a:lnTo>
                    <a:pt x="42026" y="108446"/>
                  </a:lnTo>
                  <a:lnTo>
                    <a:pt x="72075" y="72040"/>
                  </a:lnTo>
                  <a:lnTo>
                    <a:pt x="108495" y="42005"/>
                  </a:lnTo>
                  <a:lnTo>
                    <a:pt x="150297" y="19327"/>
                  </a:lnTo>
                  <a:lnTo>
                    <a:pt x="196491" y="4996"/>
                  </a:lnTo>
                  <a:lnTo>
                    <a:pt x="246087" y="0"/>
                  </a:lnTo>
                  <a:lnTo>
                    <a:pt x="1230452" y="0"/>
                  </a:lnTo>
                  <a:lnTo>
                    <a:pt x="1280043" y="4996"/>
                  </a:lnTo>
                  <a:lnTo>
                    <a:pt x="1326237" y="19327"/>
                  </a:lnTo>
                  <a:lnTo>
                    <a:pt x="1368045" y="42005"/>
                  </a:lnTo>
                  <a:lnTo>
                    <a:pt x="1404473" y="72040"/>
                  </a:lnTo>
                  <a:lnTo>
                    <a:pt x="1434532" y="108446"/>
                  </a:lnTo>
                  <a:lnTo>
                    <a:pt x="1457230" y="150233"/>
                  </a:lnTo>
                  <a:lnTo>
                    <a:pt x="1471576" y="196413"/>
                  </a:lnTo>
                  <a:lnTo>
                    <a:pt x="1476578" y="245998"/>
                  </a:lnTo>
                  <a:lnTo>
                    <a:pt x="1476578" y="1709038"/>
                  </a:lnTo>
                  <a:lnTo>
                    <a:pt x="1471576" y="1758630"/>
                  </a:lnTo>
                  <a:lnTo>
                    <a:pt x="1457230" y="1804824"/>
                  </a:lnTo>
                  <a:lnTo>
                    <a:pt x="1434532" y="1846632"/>
                  </a:lnTo>
                  <a:lnTo>
                    <a:pt x="1404473" y="1883060"/>
                  </a:lnTo>
                  <a:lnTo>
                    <a:pt x="1368045" y="1913119"/>
                  </a:lnTo>
                  <a:lnTo>
                    <a:pt x="1326237" y="1935817"/>
                  </a:lnTo>
                  <a:lnTo>
                    <a:pt x="1280043" y="1950162"/>
                  </a:lnTo>
                  <a:lnTo>
                    <a:pt x="1230452" y="1955164"/>
                  </a:lnTo>
                  <a:lnTo>
                    <a:pt x="246087" y="1955164"/>
                  </a:lnTo>
                  <a:lnTo>
                    <a:pt x="196491" y="1950162"/>
                  </a:lnTo>
                  <a:lnTo>
                    <a:pt x="150297" y="1935817"/>
                  </a:lnTo>
                  <a:lnTo>
                    <a:pt x="108495" y="1913119"/>
                  </a:lnTo>
                  <a:lnTo>
                    <a:pt x="72075" y="1883060"/>
                  </a:lnTo>
                  <a:lnTo>
                    <a:pt x="42026" y="1846632"/>
                  </a:lnTo>
                  <a:lnTo>
                    <a:pt x="19338" y="1804824"/>
                  </a:lnTo>
                  <a:lnTo>
                    <a:pt x="4999" y="1758630"/>
                  </a:lnTo>
                  <a:lnTo>
                    <a:pt x="0" y="1709038"/>
                  </a:lnTo>
                  <a:lnTo>
                    <a:pt x="0" y="245998"/>
                  </a:lnTo>
                  <a:close/>
                </a:path>
              </a:pathLst>
            </a:custGeom>
            <a:ln w="25399">
              <a:solidFill>
                <a:srgbClr val="FFFFFF"/>
              </a:solidFill>
            </a:ln>
          </p:spPr>
          <p:txBody>
            <a:bodyPr wrap="square" lIns="0" tIns="0" rIns="0" bIns="0" rtlCol="0"/>
            <a:lstStyle/>
            <a:p>
              <a:endParaRPr sz="1795"/>
            </a:p>
          </p:txBody>
        </p:sp>
      </p:grpSp>
      <p:sp>
        <p:nvSpPr>
          <p:cNvPr id="8" name="object 8"/>
          <p:cNvSpPr txBox="1"/>
          <p:nvPr/>
        </p:nvSpPr>
        <p:spPr>
          <a:xfrm>
            <a:off x="2419212" y="3455222"/>
            <a:ext cx="1230038" cy="727129"/>
          </a:xfrm>
          <a:prstGeom prst="rect">
            <a:avLst/>
          </a:prstGeom>
        </p:spPr>
        <p:txBody>
          <a:bodyPr vert="horz" wrap="square" lIns="0" tIns="31036" rIns="0" bIns="0" rtlCol="0">
            <a:spAutoFit/>
          </a:bodyPr>
          <a:lstStyle/>
          <a:p>
            <a:pPr marL="12668" marR="5067">
              <a:lnSpc>
                <a:spcPts val="1805"/>
              </a:lnSpc>
              <a:spcBef>
                <a:spcPts val="244"/>
              </a:spcBef>
            </a:pPr>
            <a:r>
              <a:rPr sz="1596">
                <a:solidFill>
                  <a:srgbClr val="FFFFFF"/>
                </a:solidFill>
                <a:latin typeface="Source Sans Pro"/>
                <a:cs typeface="Source Sans Pro"/>
              </a:rPr>
              <a:t>IALP</a:t>
            </a:r>
            <a:r>
              <a:rPr sz="1596" spc="-20">
                <a:solidFill>
                  <a:srgbClr val="FFFFFF"/>
                </a:solidFill>
                <a:latin typeface="Source Sans Pro"/>
                <a:cs typeface="Source Sans Pro"/>
              </a:rPr>
              <a:t> </a:t>
            </a:r>
            <a:r>
              <a:rPr sz="1596" spc="-10">
                <a:solidFill>
                  <a:srgbClr val="FFFFFF"/>
                </a:solidFill>
                <a:latin typeface="Source Sans Pro"/>
                <a:cs typeface="Source Sans Pro"/>
              </a:rPr>
              <a:t>identifies </a:t>
            </a:r>
            <a:r>
              <a:rPr sz="1596">
                <a:solidFill>
                  <a:srgbClr val="FFFFFF"/>
                </a:solidFill>
                <a:latin typeface="Source Sans Pro"/>
                <a:cs typeface="Source Sans Pro"/>
              </a:rPr>
              <a:t>ASN</a:t>
            </a:r>
            <a:r>
              <a:rPr sz="1596" spc="-20">
                <a:solidFill>
                  <a:srgbClr val="FFFFFF"/>
                </a:solidFill>
                <a:latin typeface="Source Sans Pro"/>
                <a:cs typeface="Source Sans Pro"/>
              </a:rPr>
              <a:t> </a:t>
            </a:r>
            <a:r>
              <a:rPr sz="1596" spc="-25">
                <a:solidFill>
                  <a:srgbClr val="FFFFFF"/>
                </a:solidFill>
                <a:latin typeface="Source Sans Pro"/>
                <a:cs typeface="Source Sans Pro"/>
              </a:rPr>
              <a:t>for </a:t>
            </a:r>
            <a:r>
              <a:rPr sz="1596" spc="-10">
                <a:solidFill>
                  <a:srgbClr val="FFFFFF"/>
                </a:solidFill>
                <a:latin typeface="Source Sans Pro"/>
                <a:cs typeface="Source Sans Pro"/>
              </a:rPr>
              <a:t>apprentice</a:t>
            </a:r>
            <a:endParaRPr sz="1596">
              <a:latin typeface="Source Sans Pro"/>
              <a:cs typeface="Source Sans Pro"/>
            </a:endParaRPr>
          </a:p>
        </p:txBody>
      </p:sp>
      <p:grpSp>
        <p:nvGrpSpPr>
          <p:cNvPr id="9" name="object 9"/>
          <p:cNvGrpSpPr/>
          <p:nvPr/>
        </p:nvGrpSpPr>
        <p:grpSpPr>
          <a:xfrm>
            <a:off x="3850388" y="2852238"/>
            <a:ext cx="1498594" cy="1975534"/>
            <a:chOff x="2320670" y="2850769"/>
            <a:chExt cx="1502410" cy="1980564"/>
          </a:xfrm>
        </p:grpSpPr>
        <p:sp>
          <p:nvSpPr>
            <p:cNvPr id="10" name="object 10"/>
            <p:cNvSpPr/>
            <p:nvPr/>
          </p:nvSpPr>
          <p:spPr>
            <a:xfrm>
              <a:off x="2333370" y="2863469"/>
              <a:ext cx="1477010" cy="1955164"/>
            </a:xfrm>
            <a:custGeom>
              <a:avLst/>
              <a:gdLst/>
              <a:ahLst/>
              <a:cxnLst/>
              <a:rect l="l" t="t" r="r" b="b"/>
              <a:pathLst>
                <a:path w="1477010" h="1955164">
                  <a:moveTo>
                    <a:pt x="1230503" y="0"/>
                  </a:moveTo>
                  <a:lnTo>
                    <a:pt x="246126" y="0"/>
                  </a:lnTo>
                  <a:lnTo>
                    <a:pt x="196534" y="4996"/>
                  </a:lnTo>
                  <a:lnTo>
                    <a:pt x="150340" y="19327"/>
                  </a:lnTo>
                  <a:lnTo>
                    <a:pt x="108532" y="42005"/>
                  </a:lnTo>
                  <a:lnTo>
                    <a:pt x="72104" y="72040"/>
                  </a:lnTo>
                  <a:lnTo>
                    <a:pt x="42045" y="108446"/>
                  </a:lnTo>
                  <a:lnTo>
                    <a:pt x="19347" y="150233"/>
                  </a:lnTo>
                  <a:lnTo>
                    <a:pt x="5002" y="196413"/>
                  </a:lnTo>
                  <a:lnTo>
                    <a:pt x="0" y="245998"/>
                  </a:lnTo>
                  <a:lnTo>
                    <a:pt x="0" y="1709038"/>
                  </a:lnTo>
                  <a:lnTo>
                    <a:pt x="5002" y="1758630"/>
                  </a:lnTo>
                  <a:lnTo>
                    <a:pt x="19347" y="1804824"/>
                  </a:lnTo>
                  <a:lnTo>
                    <a:pt x="42045" y="1846632"/>
                  </a:lnTo>
                  <a:lnTo>
                    <a:pt x="72104" y="1883060"/>
                  </a:lnTo>
                  <a:lnTo>
                    <a:pt x="108532" y="1913119"/>
                  </a:lnTo>
                  <a:lnTo>
                    <a:pt x="150340" y="1935817"/>
                  </a:lnTo>
                  <a:lnTo>
                    <a:pt x="196534" y="1950162"/>
                  </a:lnTo>
                  <a:lnTo>
                    <a:pt x="246126" y="1955164"/>
                  </a:lnTo>
                  <a:lnTo>
                    <a:pt x="1230503" y="1955164"/>
                  </a:lnTo>
                  <a:lnTo>
                    <a:pt x="1280094" y="1950162"/>
                  </a:lnTo>
                  <a:lnTo>
                    <a:pt x="1326288" y="1935817"/>
                  </a:lnTo>
                  <a:lnTo>
                    <a:pt x="1368096" y="1913119"/>
                  </a:lnTo>
                  <a:lnTo>
                    <a:pt x="1404524" y="1883060"/>
                  </a:lnTo>
                  <a:lnTo>
                    <a:pt x="1434583" y="1846632"/>
                  </a:lnTo>
                  <a:lnTo>
                    <a:pt x="1457281" y="1804824"/>
                  </a:lnTo>
                  <a:lnTo>
                    <a:pt x="1471626" y="1758630"/>
                  </a:lnTo>
                  <a:lnTo>
                    <a:pt x="1476629" y="1709038"/>
                  </a:lnTo>
                  <a:lnTo>
                    <a:pt x="1476629" y="245998"/>
                  </a:lnTo>
                  <a:lnTo>
                    <a:pt x="1471626" y="196413"/>
                  </a:lnTo>
                  <a:lnTo>
                    <a:pt x="1457281" y="150233"/>
                  </a:lnTo>
                  <a:lnTo>
                    <a:pt x="1434583" y="108446"/>
                  </a:lnTo>
                  <a:lnTo>
                    <a:pt x="1404524" y="72040"/>
                  </a:lnTo>
                  <a:lnTo>
                    <a:pt x="1368096" y="42005"/>
                  </a:lnTo>
                  <a:lnTo>
                    <a:pt x="1326288" y="19327"/>
                  </a:lnTo>
                  <a:lnTo>
                    <a:pt x="1280094" y="4996"/>
                  </a:lnTo>
                  <a:lnTo>
                    <a:pt x="1230503" y="0"/>
                  </a:lnTo>
                  <a:close/>
                </a:path>
              </a:pathLst>
            </a:custGeom>
            <a:solidFill>
              <a:srgbClr val="4F81BC"/>
            </a:solidFill>
          </p:spPr>
          <p:txBody>
            <a:bodyPr wrap="square" lIns="0" tIns="0" rIns="0" bIns="0" rtlCol="0"/>
            <a:lstStyle/>
            <a:p>
              <a:endParaRPr sz="1795"/>
            </a:p>
          </p:txBody>
        </p:sp>
        <p:sp>
          <p:nvSpPr>
            <p:cNvPr id="11" name="object 11"/>
            <p:cNvSpPr/>
            <p:nvPr/>
          </p:nvSpPr>
          <p:spPr>
            <a:xfrm>
              <a:off x="2333370" y="2863469"/>
              <a:ext cx="1477010" cy="1955164"/>
            </a:xfrm>
            <a:custGeom>
              <a:avLst/>
              <a:gdLst/>
              <a:ahLst/>
              <a:cxnLst/>
              <a:rect l="l" t="t" r="r" b="b"/>
              <a:pathLst>
                <a:path w="1477010" h="1955164">
                  <a:moveTo>
                    <a:pt x="0" y="245998"/>
                  </a:moveTo>
                  <a:lnTo>
                    <a:pt x="5002" y="196413"/>
                  </a:lnTo>
                  <a:lnTo>
                    <a:pt x="19347" y="150233"/>
                  </a:lnTo>
                  <a:lnTo>
                    <a:pt x="42045" y="108446"/>
                  </a:lnTo>
                  <a:lnTo>
                    <a:pt x="72104" y="72040"/>
                  </a:lnTo>
                  <a:lnTo>
                    <a:pt x="108532" y="42005"/>
                  </a:lnTo>
                  <a:lnTo>
                    <a:pt x="150340" y="19327"/>
                  </a:lnTo>
                  <a:lnTo>
                    <a:pt x="196534" y="4996"/>
                  </a:lnTo>
                  <a:lnTo>
                    <a:pt x="246126" y="0"/>
                  </a:lnTo>
                  <a:lnTo>
                    <a:pt x="1230503" y="0"/>
                  </a:lnTo>
                  <a:lnTo>
                    <a:pt x="1280094" y="4996"/>
                  </a:lnTo>
                  <a:lnTo>
                    <a:pt x="1326288" y="19327"/>
                  </a:lnTo>
                  <a:lnTo>
                    <a:pt x="1368096" y="42005"/>
                  </a:lnTo>
                  <a:lnTo>
                    <a:pt x="1404524" y="72040"/>
                  </a:lnTo>
                  <a:lnTo>
                    <a:pt x="1434583" y="108446"/>
                  </a:lnTo>
                  <a:lnTo>
                    <a:pt x="1457281" y="150233"/>
                  </a:lnTo>
                  <a:lnTo>
                    <a:pt x="1471626" y="196413"/>
                  </a:lnTo>
                  <a:lnTo>
                    <a:pt x="1476629" y="245998"/>
                  </a:lnTo>
                  <a:lnTo>
                    <a:pt x="1476629" y="1709038"/>
                  </a:lnTo>
                  <a:lnTo>
                    <a:pt x="1471626" y="1758630"/>
                  </a:lnTo>
                  <a:lnTo>
                    <a:pt x="1457281" y="1804824"/>
                  </a:lnTo>
                  <a:lnTo>
                    <a:pt x="1434583" y="1846632"/>
                  </a:lnTo>
                  <a:lnTo>
                    <a:pt x="1404524" y="1883060"/>
                  </a:lnTo>
                  <a:lnTo>
                    <a:pt x="1368096" y="1913119"/>
                  </a:lnTo>
                  <a:lnTo>
                    <a:pt x="1326288" y="1935817"/>
                  </a:lnTo>
                  <a:lnTo>
                    <a:pt x="1280094" y="1950162"/>
                  </a:lnTo>
                  <a:lnTo>
                    <a:pt x="1230503" y="1955164"/>
                  </a:lnTo>
                  <a:lnTo>
                    <a:pt x="246126" y="1955164"/>
                  </a:lnTo>
                  <a:lnTo>
                    <a:pt x="196534" y="1950162"/>
                  </a:lnTo>
                  <a:lnTo>
                    <a:pt x="150340" y="1935817"/>
                  </a:lnTo>
                  <a:lnTo>
                    <a:pt x="108532" y="1913119"/>
                  </a:lnTo>
                  <a:lnTo>
                    <a:pt x="72104" y="1883060"/>
                  </a:lnTo>
                  <a:lnTo>
                    <a:pt x="42045" y="1846632"/>
                  </a:lnTo>
                  <a:lnTo>
                    <a:pt x="19347" y="1804824"/>
                  </a:lnTo>
                  <a:lnTo>
                    <a:pt x="5002" y="1758630"/>
                  </a:lnTo>
                  <a:lnTo>
                    <a:pt x="0" y="1709038"/>
                  </a:lnTo>
                  <a:lnTo>
                    <a:pt x="0" y="245998"/>
                  </a:lnTo>
                  <a:close/>
                </a:path>
              </a:pathLst>
            </a:custGeom>
            <a:ln w="25399">
              <a:solidFill>
                <a:srgbClr val="FFFFFF"/>
              </a:solidFill>
            </a:ln>
          </p:spPr>
          <p:txBody>
            <a:bodyPr wrap="square" lIns="0" tIns="0" rIns="0" bIns="0" rtlCol="0"/>
            <a:lstStyle/>
            <a:p>
              <a:endParaRPr sz="1795"/>
            </a:p>
          </p:txBody>
        </p:sp>
      </p:grpSp>
      <p:sp>
        <p:nvSpPr>
          <p:cNvPr id="12" name="object 12"/>
          <p:cNvSpPr txBox="1"/>
          <p:nvPr/>
        </p:nvSpPr>
        <p:spPr>
          <a:xfrm>
            <a:off x="3983416" y="3340596"/>
            <a:ext cx="1027987" cy="957048"/>
          </a:xfrm>
          <a:prstGeom prst="rect">
            <a:avLst/>
          </a:prstGeom>
        </p:spPr>
        <p:txBody>
          <a:bodyPr vert="horz" wrap="square" lIns="0" tIns="31036" rIns="0" bIns="0" rtlCol="0">
            <a:spAutoFit/>
          </a:bodyPr>
          <a:lstStyle/>
          <a:p>
            <a:pPr marL="12668" marR="5067">
              <a:lnSpc>
                <a:spcPts val="1805"/>
              </a:lnSpc>
              <a:spcBef>
                <a:spcPts val="244"/>
              </a:spcBef>
            </a:pPr>
            <a:r>
              <a:rPr sz="1596" spc="-10">
                <a:solidFill>
                  <a:srgbClr val="FFFFFF"/>
                </a:solidFill>
                <a:latin typeface="Source Sans Pro"/>
                <a:cs typeface="Source Sans Pro"/>
              </a:rPr>
              <a:t>Assessor informs Programme </a:t>
            </a:r>
            <a:r>
              <a:rPr sz="1596" spc="-20">
                <a:solidFill>
                  <a:srgbClr val="FFFFFF"/>
                </a:solidFill>
                <a:latin typeface="Source Sans Pro"/>
                <a:cs typeface="Source Sans Pro"/>
              </a:rPr>
              <a:t>Lead</a:t>
            </a:r>
            <a:endParaRPr sz="1596">
              <a:latin typeface="Source Sans Pro"/>
              <a:cs typeface="Source Sans Pro"/>
            </a:endParaRPr>
          </a:p>
        </p:txBody>
      </p:sp>
      <p:grpSp>
        <p:nvGrpSpPr>
          <p:cNvPr id="13" name="object 13"/>
          <p:cNvGrpSpPr/>
          <p:nvPr/>
        </p:nvGrpSpPr>
        <p:grpSpPr>
          <a:xfrm>
            <a:off x="5382426" y="2852238"/>
            <a:ext cx="1498594" cy="1975534"/>
            <a:chOff x="3856609" y="2850769"/>
            <a:chExt cx="1502410" cy="1980564"/>
          </a:xfrm>
        </p:grpSpPr>
        <p:sp>
          <p:nvSpPr>
            <p:cNvPr id="14" name="object 14"/>
            <p:cNvSpPr/>
            <p:nvPr/>
          </p:nvSpPr>
          <p:spPr>
            <a:xfrm>
              <a:off x="3869309" y="2863469"/>
              <a:ext cx="1477010" cy="1955164"/>
            </a:xfrm>
            <a:custGeom>
              <a:avLst/>
              <a:gdLst/>
              <a:ahLst/>
              <a:cxnLst/>
              <a:rect l="l" t="t" r="r" b="b"/>
              <a:pathLst>
                <a:path w="1477010" h="1955164">
                  <a:moveTo>
                    <a:pt x="1230502" y="0"/>
                  </a:moveTo>
                  <a:lnTo>
                    <a:pt x="246125" y="0"/>
                  </a:lnTo>
                  <a:lnTo>
                    <a:pt x="196534" y="4996"/>
                  </a:lnTo>
                  <a:lnTo>
                    <a:pt x="150340" y="19327"/>
                  </a:lnTo>
                  <a:lnTo>
                    <a:pt x="108532" y="42005"/>
                  </a:lnTo>
                  <a:lnTo>
                    <a:pt x="72104" y="72040"/>
                  </a:lnTo>
                  <a:lnTo>
                    <a:pt x="42045" y="108446"/>
                  </a:lnTo>
                  <a:lnTo>
                    <a:pt x="19347" y="150233"/>
                  </a:lnTo>
                  <a:lnTo>
                    <a:pt x="5002" y="196413"/>
                  </a:lnTo>
                  <a:lnTo>
                    <a:pt x="0" y="245998"/>
                  </a:lnTo>
                  <a:lnTo>
                    <a:pt x="0" y="1709038"/>
                  </a:lnTo>
                  <a:lnTo>
                    <a:pt x="5002" y="1758630"/>
                  </a:lnTo>
                  <a:lnTo>
                    <a:pt x="19347" y="1804824"/>
                  </a:lnTo>
                  <a:lnTo>
                    <a:pt x="42045" y="1846632"/>
                  </a:lnTo>
                  <a:lnTo>
                    <a:pt x="72104" y="1883060"/>
                  </a:lnTo>
                  <a:lnTo>
                    <a:pt x="108532" y="1913119"/>
                  </a:lnTo>
                  <a:lnTo>
                    <a:pt x="150340" y="1935817"/>
                  </a:lnTo>
                  <a:lnTo>
                    <a:pt x="196534" y="1950162"/>
                  </a:lnTo>
                  <a:lnTo>
                    <a:pt x="246125" y="1955164"/>
                  </a:lnTo>
                  <a:lnTo>
                    <a:pt x="1230502" y="1955164"/>
                  </a:lnTo>
                  <a:lnTo>
                    <a:pt x="1280094" y="1950162"/>
                  </a:lnTo>
                  <a:lnTo>
                    <a:pt x="1326288" y="1935817"/>
                  </a:lnTo>
                  <a:lnTo>
                    <a:pt x="1368096" y="1913119"/>
                  </a:lnTo>
                  <a:lnTo>
                    <a:pt x="1404524" y="1883060"/>
                  </a:lnTo>
                  <a:lnTo>
                    <a:pt x="1434583" y="1846632"/>
                  </a:lnTo>
                  <a:lnTo>
                    <a:pt x="1457281" y="1804824"/>
                  </a:lnTo>
                  <a:lnTo>
                    <a:pt x="1471626" y="1758630"/>
                  </a:lnTo>
                  <a:lnTo>
                    <a:pt x="1476628" y="1709038"/>
                  </a:lnTo>
                  <a:lnTo>
                    <a:pt x="1476628" y="245998"/>
                  </a:lnTo>
                  <a:lnTo>
                    <a:pt x="1471626" y="196413"/>
                  </a:lnTo>
                  <a:lnTo>
                    <a:pt x="1457281" y="150233"/>
                  </a:lnTo>
                  <a:lnTo>
                    <a:pt x="1434583" y="108446"/>
                  </a:lnTo>
                  <a:lnTo>
                    <a:pt x="1404524" y="72040"/>
                  </a:lnTo>
                  <a:lnTo>
                    <a:pt x="1368096" y="42005"/>
                  </a:lnTo>
                  <a:lnTo>
                    <a:pt x="1326288" y="19327"/>
                  </a:lnTo>
                  <a:lnTo>
                    <a:pt x="1280094" y="4996"/>
                  </a:lnTo>
                  <a:lnTo>
                    <a:pt x="1230502" y="0"/>
                  </a:lnTo>
                  <a:close/>
                </a:path>
              </a:pathLst>
            </a:custGeom>
            <a:solidFill>
              <a:srgbClr val="4F81BC"/>
            </a:solidFill>
          </p:spPr>
          <p:txBody>
            <a:bodyPr wrap="square" lIns="0" tIns="0" rIns="0" bIns="0" rtlCol="0"/>
            <a:lstStyle/>
            <a:p>
              <a:endParaRPr sz="1795"/>
            </a:p>
          </p:txBody>
        </p:sp>
        <p:sp>
          <p:nvSpPr>
            <p:cNvPr id="15" name="object 15"/>
            <p:cNvSpPr/>
            <p:nvPr/>
          </p:nvSpPr>
          <p:spPr>
            <a:xfrm>
              <a:off x="3869309" y="2863469"/>
              <a:ext cx="1477010" cy="1955164"/>
            </a:xfrm>
            <a:custGeom>
              <a:avLst/>
              <a:gdLst/>
              <a:ahLst/>
              <a:cxnLst/>
              <a:rect l="l" t="t" r="r" b="b"/>
              <a:pathLst>
                <a:path w="1477010" h="1955164">
                  <a:moveTo>
                    <a:pt x="0" y="245998"/>
                  </a:moveTo>
                  <a:lnTo>
                    <a:pt x="5002" y="196413"/>
                  </a:lnTo>
                  <a:lnTo>
                    <a:pt x="19347" y="150233"/>
                  </a:lnTo>
                  <a:lnTo>
                    <a:pt x="42045" y="108446"/>
                  </a:lnTo>
                  <a:lnTo>
                    <a:pt x="72104" y="72040"/>
                  </a:lnTo>
                  <a:lnTo>
                    <a:pt x="108532" y="42005"/>
                  </a:lnTo>
                  <a:lnTo>
                    <a:pt x="150340" y="19327"/>
                  </a:lnTo>
                  <a:lnTo>
                    <a:pt x="196534" y="4996"/>
                  </a:lnTo>
                  <a:lnTo>
                    <a:pt x="246125" y="0"/>
                  </a:lnTo>
                  <a:lnTo>
                    <a:pt x="1230502" y="0"/>
                  </a:lnTo>
                  <a:lnTo>
                    <a:pt x="1280094" y="4996"/>
                  </a:lnTo>
                  <a:lnTo>
                    <a:pt x="1326288" y="19327"/>
                  </a:lnTo>
                  <a:lnTo>
                    <a:pt x="1368096" y="42005"/>
                  </a:lnTo>
                  <a:lnTo>
                    <a:pt x="1404524" y="72040"/>
                  </a:lnTo>
                  <a:lnTo>
                    <a:pt x="1434583" y="108446"/>
                  </a:lnTo>
                  <a:lnTo>
                    <a:pt x="1457281" y="150233"/>
                  </a:lnTo>
                  <a:lnTo>
                    <a:pt x="1471626" y="196413"/>
                  </a:lnTo>
                  <a:lnTo>
                    <a:pt x="1476628" y="245998"/>
                  </a:lnTo>
                  <a:lnTo>
                    <a:pt x="1476628" y="1709038"/>
                  </a:lnTo>
                  <a:lnTo>
                    <a:pt x="1471626" y="1758630"/>
                  </a:lnTo>
                  <a:lnTo>
                    <a:pt x="1457281" y="1804824"/>
                  </a:lnTo>
                  <a:lnTo>
                    <a:pt x="1434583" y="1846632"/>
                  </a:lnTo>
                  <a:lnTo>
                    <a:pt x="1404524" y="1883060"/>
                  </a:lnTo>
                  <a:lnTo>
                    <a:pt x="1368096" y="1913119"/>
                  </a:lnTo>
                  <a:lnTo>
                    <a:pt x="1326288" y="1935817"/>
                  </a:lnTo>
                  <a:lnTo>
                    <a:pt x="1280094" y="1950162"/>
                  </a:lnTo>
                  <a:lnTo>
                    <a:pt x="1230502" y="1955164"/>
                  </a:lnTo>
                  <a:lnTo>
                    <a:pt x="246125" y="1955164"/>
                  </a:lnTo>
                  <a:lnTo>
                    <a:pt x="196534" y="1950162"/>
                  </a:lnTo>
                  <a:lnTo>
                    <a:pt x="150340" y="1935817"/>
                  </a:lnTo>
                  <a:lnTo>
                    <a:pt x="108532" y="1913119"/>
                  </a:lnTo>
                  <a:lnTo>
                    <a:pt x="72104" y="1883060"/>
                  </a:lnTo>
                  <a:lnTo>
                    <a:pt x="42045" y="1846632"/>
                  </a:lnTo>
                  <a:lnTo>
                    <a:pt x="19347" y="1804824"/>
                  </a:lnTo>
                  <a:lnTo>
                    <a:pt x="5002" y="1758630"/>
                  </a:lnTo>
                  <a:lnTo>
                    <a:pt x="0" y="1709038"/>
                  </a:lnTo>
                  <a:lnTo>
                    <a:pt x="0" y="245998"/>
                  </a:lnTo>
                  <a:close/>
                </a:path>
              </a:pathLst>
            </a:custGeom>
            <a:ln w="25400">
              <a:solidFill>
                <a:srgbClr val="FFFFFF"/>
              </a:solidFill>
            </a:ln>
          </p:spPr>
          <p:txBody>
            <a:bodyPr wrap="square" lIns="0" tIns="0" rIns="0" bIns="0" rtlCol="0"/>
            <a:lstStyle/>
            <a:p>
              <a:endParaRPr sz="1795"/>
            </a:p>
          </p:txBody>
        </p:sp>
      </p:grpSp>
      <p:sp>
        <p:nvSpPr>
          <p:cNvPr id="16" name="object 16"/>
          <p:cNvSpPr txBox="1"/>
          <p:nvPr/>
        </p:nvSpPr>
        <p:spPr>
          <a:xfrm>
            <a:off x="5515692" y="3225378"/>
            <a:ext cx="1171766" cy="1186968"/>
          </a:xfrm>
          <a:prstGeom prst="rect">
            <a:avLst/>
          </a:prstGeom>
        </p:spPr>
        <p:txBody>
          <a:bodyPr vert="horz" wrap="square" lIns="0" tIns="25968" rIns="0" bIns="0" rtlCol="0">
            <a:spAutoFit/>
          </a:bodyPr>
          <a:lstStyle/>
          <a:p>
            <a:pPr marL="12668" marR="5067">
              <a:lnSpc>
                <a:spcPct val="94400"/>
              </a:lnSpc>
              <a:spcBef>
                <a:spcPts val="203"/>
              </a:spcBef>
            </a:pPr>
            <a:r>
              <a:rPr sz="1596" spc="-10">
                <a:solidFill>
                  <a:srgbClr val="FFFFFF"/>
                </a:solidFill>
                <a:latin typeface="Source Sans Pro"/>
                <a:cs typeface="Source Sans Pro"/>
              </a:rPr>
              <a:t>Programme </a:t>
            </a:r>
            <a:r>
              <a:rPr sz="1596">
                <a:solidFill>
                  <a:srgbClr val="FFFFFF"/>
                </a:solidFill>
                <a:latin typeface="Source Sans Pro"/>
                <a:cs typeface="Source Sans Pro"/>
              </a:rPr>
              <a:t>Lead</a:t>
            </a:r>
            <a:r>
              <a:rPr sz="1596" spc="-30">
                <a:solidFill>
                  <a:srgbClr val="FFFFFF"/>
                </a:solidFill>
                <a:latin typeface="Source Sans Pro"/>
                <a:cs typeface="Source Sans Pro"/>
              </a:rPr>
              <a:t> </a:t>
            </a:r>
            <a:r>
              <a:rPr sz="1596" spc="-10">
                <a:solidFill>
                  <a:srgbClr val="FFFFFF"/>
                </a:solidFill>
                <a:latin typeface="Source Sans Pro"/>
                <a:cs typeface="Source Sans Pro"/>
              </a:rPr>
              <a:t>meets </a:t>
            </a:r>
            <a:r>
              <a:rPr sz="1596">
                <a:solidFill>
                  <a:srgbClr val="FFFFFF"/>
                </a:solidFill>
                <a:latin typeface="Source Sans Pro"/>
                <a:cs typeface="Source Sans Pro"/>
              </a:rPr>
              <a:t>Apprentice</a:t>
            </a:r>
            <a:r>
              <a:rPr sz="1596" spc="5">
                <a:solidFill>
                  <a:srgbClr val="FFFFFF"/>
                </a:solidFill>
                <a:latin typeface="Source Sans Pro"/>
                <a:cs typeface="Source Sans Pro"/>
              </a:rPr>
              <a:t> </a:t>
            </a:r>
            <a:r>
              <a:rPr sz="1596" spc="-25">
                <a:solidFill>
                  <a:srgbClr val="FFFFFF"/>
                </a:solidFill>
                <a:latin typeface="Source Sans Pro"/>
                <a:cs typeface="Source Sans Pro"/>
              </a:rPr>
              <a:t>to </a:t>
            </a:r>
            <a:r>
              <a:rPr sz="1596">
                <a:solidFill>
                  <a:srgbClr val="FFFFFF"/>
                </a:solidFill>
                <a:latin typeface="Source Sans Pro"/>
                <a:cs typeface="Source Sans Pro"/>
              </a:rPr>
              <a:t>discuss</a:t>
            </a:r>
            <a:r>
              <a:rPr sz="1596" spc="-45">
                <a:solidFill>
                  <a:srgbClr val="FFFFFF"/>
                </a:solidFill>
                <a:latin typeface="Source Sans Pro"/>
                <a:cs typeface="Source Sans Pro"/>
              </a:rPr>
              <a:t> </a:t>
            </a:r>
            <a:r>
              <a:rPr sz="1596" spc="-25">
                <a:solidFill>
                  <a:srgbClr val="FFFFFF"/>
                </a:solidFill>
                <a:latin typeface="Source Sans Pro"/>
                <a:cs typeface="Source Sans Pro"/>
              </a:rPr>
              <a:t>and </a:t>
            </a:r>
            <a:r>
              <a:rPr sz="1596">
                <a:solidFill>
                  <a:srgbClr val="FFFFFF"/>
                </a:solidFill>
                <a:latin typeface="Source Sans Pro"/>
                <a:cs typeface="Source Sans Pro"/>
              </a:rPr>
              <a:t>confirm </a:t>
            </a:r>
            <a:r>
              <a:rPr sz="1596" spc="-25">
                <a:solidFill>
                  <a:srgbClr val="FFFFFF"/>
                </a:solidFill>
                <a:latin typeface="Source Sans Pro"/>
                <a:cs typeface="Source Sans Pro"/>
              </a:rPr>
              <a:t>ASN</a:t>
            </a:r>
            <a:endParaRPr sz="1596">
              <a:latin typeface="Source Sans Pro"/>
              <a:cs typeface="Source Sans Pro"/>
            </a:endParaRPr>
          </a:p>
        </p:txBody>
      </p:sp>
      <p:grpSp>
        <p:nvGrpSpPr>
          <p:cNvPr id="17" name="object 17"/>
          <p:cNvGrpSpPr/>
          <p:nvPr/>
        </p:nvGrpSpPr>
        <p:grpSpPr>
          <a:xfrm>
            <a:off x="6952465" y="2852238"/>
            <a:ext cx="1498594" cy="1975534"/>
            <a:chOff x="5430646" y="2850769"/>
            <a:chExt cx="1502410" cy="1980564"/>
          </a:xfrm>
        </p:grpSpPr>
        <p:sp>
          <p:nvSpPr>
            <p:cNvPr id="18" name="object 18"/>
            <p:cNvSpPr/>
            <p:nvPr/>
          </p:nvSpPr>
          <p:spPr>
            <a:xfrm>
              <a:off x="5443346" y="2863469"/>
              <a:ext cx="1477010" cy="1955164"/>
            </a:xfrm>
            <a:custGeom>
              <a:avLst/>
              <a:gdLst/>
              <a:ahLst/>
              <a:cxnLst/>
              <a:rect l="l" t="t" r="r" b="b"/>
              <a:pathLst>
                <a:path w="1477009" h="1955164">
                  <a:moveTo>
                    <a:pt x="1230376" y="0"/>
                  </a:moveTo>
                  <a:lnTo>
                    <a:pt x="245999" y="0"/>
                  </a:lnTo>
                  <a:lnTo>
                    <a:pt x="196413" y="4996"/>
                  </a:lnTo>
                  <a:lnTo>
                    <a:pt x="150233" y="19327"/>
                  </a:lnTo>
                  <a:lnTo>
                    <a:pt x="108446" y="42005"/>
                  </a:lnTo>
                  <a:lnTo>
                    <a:pt x="72040" y="72040"/>
                  </a:lnTo>
                  <a:lnTo>
                    <a:pt x="42005" y="108446"/>
                  </a:lnTo>
                  <a:lnTo>
                    <a:pt x="19327" y="150233"/>
                  </a:lnTo>
                  <a:lnTo>
                    <a:pt x="4996" y="196413"/>
                  </a:lnTo>
                  <a:lnTo>
                    <a:pt x="0" y="245998"/>
                  </a:lnTo>
                  <a:lnTo>
                    <a:pt x="0" y="1709038"/>
                  </a:lnTo>
                  <a:lnTo>
                    <a:pt x="4996" y="1758630"/>
                  </a:lnTo>
                  <a:lnTo>
                    <a:pt x="19327" y="1804824"/>
                  </a:lnTo>
                  <a:lnTo>
                    <a:pt x="42005" y="1846632"/>
                  </a:lnTo>
                  <a:lnTo>
                    <a:pt x="72040" y="1883060"/>
                  </a:lnTo>
                  <a:lnTo>
                    <a:pt x="108446" y="1913119"/>
                  </a:lnTo>
                  <a:lnTo>
                    <a:pt x="150233" y="1935817"/>
                  </a:lnTo>
                  <a:lnTo>
                    <a:pt x="196413" y="1950162"/>
                  </a:lnTo>
                  <a:lnTo>
                    <a:pt x="245999" y="1955164"/>
                  </a:lnTo>
                  <a:lnTo>
                    <a:pt x="1230376" y="1955164"/>
                  </a:lnTo>
                  <a:lnTo>
                    <a:pt x="1279967" y="1950162"/>
                  </a:lnTo>
                  <a:lnTo>
                    <a:pt x="1326161" y="1935817"/>
                  </a:lnTo>
                  <a:lnTo>
                    <a:pt x="1367969" y="1913119"/>
                  </a:lnTo>
                  <a:lnTo>
                    <a:pt x="1404397" y="1883060"/>
                  </a:lnTo>
                  <a:lnTo>
                    <a:pt x="1434456" y="1846632"/>
                  </a:lnTo>
                  <a:lnTo>
                    <a:pt x="1457154" y="1804824"/>
                  </a:lnTo>
                  <a:lnTo>
                    <a:pt x="1471499" y="1758630"/>
                  </a:lnTo>
                  <a:lnTo>
                    <a:pt x="1476502" y="1709038"/>
                  </a:lnTo>
                  <a:lnTo>
                    <a:pt x="1476502" y="245998"/>
                  </a:lnTo>
                  <a:lnTo>
                    <a:pt x="1471499" y="196413"/>
                  </a:lnTo>
                  <a:lnTo>
                    <a:pt x="1457154" y="150233"/>
                  </a:lnTo>
                  <a:lnTo>
                    <a:pt x="1434456" y="108446"/>
                  </a:lnTo>
                  <a:lnTo>
                    <a:pt x="1404397" y="72040"/>
                  </a:lnTo>
                  <a:lnTo>
                    <a:pt x="1367969" y="42005"/>
                  </a:lnTo>
                  <a:lnTo>
                    <a:pt x="1326161" y="19327"/>
                  </a:lnTo>
                  <a:lnTo>
                    <a:pt x="1279967" y="4996"/>
                  </a:lnTo>
                  <a:lnTo>
                    <a:pt x="1230376" y="0"/>
                  </a:lnTo>
                  <a:close/>
                </a:path>
              </a:pathLst>
            </a:custGeom>
            <a:solidFill>
              <a:srgbClr val="4F81BC"/>
            </a:solidFill>
          </p:spPr>
          <p:txBody>
            <a:bodyPr wrap="square" lIns="0" tIns="0" rIns="0" bIns="0" rtlCol="0"/>
            <a:lstStyle/>
            <a:p>
              <a:endParaRPr sz="1795"/>
            </a:p>
          </p:txBody>
        </p:sp>
        <p:sp>
          <p:nvSpPr>
            <p:cNvPr id="19" name="object 19"/>
            <p:cNvSpPr/>
            <p:nvPr/>
          </p:nvSpPr>
          <p:spPr>
            <a:xfrm>
              <a:off x="5443346" y="2863469"/>
              <a:ext cx="1477010" cy="1955164"/>
            </a:xfrm>
            <a:custGeom>
              <a:avLst/>
              <a:gdLst/>
              <a:ahLst/>
              <a:cxnLst/>
              <a:rect l="l" t="t" r="r" b="b"/>
              <a:pathLst>
                <a:path w="1477009" h="1955164">
                  <a:moveTo>
                    <a:pt x="0" y="245998"/>
                  </a:moveTo>
                  <a:lnTo>
                    <a:pt x="4996" y="196413"/>
                  </a:lnTo>
                  <a:lnTo>
                    <a:pt x="19327" y="150233"/>
                  </a:lnTo>
                  <a:lnTo>
                    <a:pt x="42005" y="108446"/>
                  </a:lnTo>
                  <a:lnTo>
                    <a:pt x="72040" y="72040"/>
                  </a:lnTo>
                  <a:lnTo>
                    <a:pt x="108446" y="42005"/>
                  </a:lnTo>
                  <a:lnTo>
                    <a:pt x="150233" y="19327"/>
                  </a:lnTo>
                  <a:lnTo>
                    <a:pt x="196413" y="4996"/>
                  </a:lnTo>
                  <a:lnTo>
                    <a:pt x="245999" y="0"/>
                  </a:lnTo>
                  <a:lnTo>
                    <a:pt x="1230376" y="0"/>
                  </a:lnTo>
                  <a:lnTo>
                    <a:pt x="1279967" y="4996"/>
                  </a:lnTo>
                  <a:lnTo>
                    <a:pt x="1326161" y="19327"/>
                  </a:lnTo>
                  <a:lnTo>
                    <a:pt x="1367969" y="42005"/>
                  </a:lnTo>
                  <a:lnTo>
                    <a:pt x="1404397" y="72040"/>
                  </a:lnTo>
                  <a:lnTo>
                    <a:pt x="1434456" y="108446"/>
                  </a:lnTo>
                  <a:lnTo>
                    <a:pt x="1457154" y="150233"/>
                  </a:lnTo>
                  <a:lnTo>
                    <a:pt x="1471499" y="196413"/>
                  </a:lnTo>
                  <a:lnTo>
                    <a:pt x="1476502" y="245998"/>
                  </a:lnTo>
                  <a:lnTo>
                    <a:pt x="1476502" y="1709038"/>
                  </a:lnTo>
                  <a:lnTo>
                    <a:pt x="1471499" y="1758630"/>
                  </a:lnTo>
                  <a:lnTo>
                    <a:pt x="1457154" y="1804824"/>
                  </a:lnTo>
                  <a:lnTo>
                    <a:pt x="1434456" y="1846632"/>
                  </a:lnTo>
                  <a:lnTo>
                    <a:pt x="1404397" y="1883060"/>
                  </a:lnTo>
                  <a:lnTo>
                    <a:pt x="1367969" y="1913119"/>
                  </a:lnTo>
                  <a:lnTo>
                    <a:pt x="1326161" y="1935817"/>
                  </a:lnTo>
                  <a:lnTo>
                    <a:pt x="1279967" y="1950162"/>
                  </a:lnTo>
                  <a:lnTo>
                    <a:pt x="1230376" y="1955164"/>
                  </a:lnTo>
                  <a:lnTo>
                    <a:pt x="245999" y="1955164"/>
                  </a:lnTo>
                  <a:lnTo>
                    <a:pt x="196413" y="1950162"/>
                  </a:lnTo>
                  <a:lnTo>
                    <a:pt x="150233" y="1935817"/>
                  </a:lnTo>
                  <a:lnTo>
                    <a:pt x="108446" y="1913119"/>
                  </a:lnTo>
                  <a:lnTo>
                    <a:pt x="72040" y="1883060"/>
                  </a:lnTo>
                  <a:lnTo>
                    <a:pt x="42005" y="1846632"/>
                  </a:lnTo>
                  <a:lnTo>
                    <a:pt x="19327" y="1804824"/>
                  </a:lnTo>
                  <a:lnTo>
                    <a:pt x="4996" y="1758630"/>
                  </a:lnTo>
                  <a:lnTo>
                    <a:pt x="0" y="1709038"/>
                  </a:lnTo>
                  <a:lnTo>
                    <a:pt x="0" y="245998"/>
                  </a:lnTo>
                  <a:close/>
                </a:path>
              </a:pathLst>
            </a:custGeom>
            <a:ln w="25400">
              <a:solidFill>
                <a:srgbClr val="FFFFFF"/>
              </a:solidFill>
            </a:ln>
          </p:spPr>
          <p:txBody>
            <a:bodyPr wrap="square" lIns="0" tIns="0" rIns="0" bIns="0" rtlCol="0"/>
            <a:lstStyle/>
            <a:p>
              <a:endParaRPr sz="1795"/>
            </a:p>
          </p:txBody>
        </p:sp>
      </p:grpSp>
      <p:sp>
        <p:nvSpPr>
          <p:cNvPr id="20" name="object 20"/>
          <p:cNvSpPr txBox="1"/>
          <p:nvPr/>
        </p:nvSpPr>
        <p:spPr>
          <a:xfrm>
            <a:off x="7085983" y="3340596"/>
            <a:ext cx="1166699" cy="957048"/>
          </a:xfrm>
          <a:prstGeom prst="rect">
            <a:avLst/>
          </a:prstGeom>
        </p:spPr>
        <p:txBody>
          <a:bodyPr vert="horz" wrap="square" lIns="0" tIns="31036" rIns="0" bIns="0" rtlCol="0">
            <a:spAutoFit/>
          </a:bodyPr>
          <a:lstStyle/>
          <a:p>
            <a:pPr marL="12668" marR="5067">
              <a:lnSpc>
                <a:spcPts val="1805"/>
              </a:lnSpc>
              <a:spcBef>
                <a:spcPts val="244"/>
              </a:spcBef>
            </a:pPr>
            <a:r>
              <a:rPr sz="1596">
                <a:solidFill>
                  <a:srgbClr val="FFFFFF"/>
                </a:solidFill>
                <a:latin typeface="Source Sans Pro"/>
                <a:cs typeface="Source Sans Pro"/>
              </a:rPr>
              <a:t>Action</a:t>
            </a:r>
            <a:r>
              <a:rPr sz="1596" spc="5">
                <a:solidFill>
                  <a:srgbClr val="FFFFFF"/>
                </a:solidFill>
                <a:latin typeface="Source Sans Pro"/>
                <a:cs typeface="Source Sans Pro"/>
              </a:rPr>
              <a:t> </a:t>
            </a:r>
            <a:r>
              <a:rPr sz="1596" spc="-20">
                <a:solidFill>
                  <a:srgbClr val="FFFFFF"/>
                </a:solidFill>
                <a:latin typeface="Source Sans Pro"/>
                <a:cs typeface="Source Sans Pro"/>
              </a:rPr>
              <a:t>Plan </a:t>
            </a:r>
            <a:r>
              <a:rPr sz="1596" spc="-10">
                <a:solidFill>
                  <a:srgbClr val="FFFFFF"/>
                </a:solidFill>
                <a:latin typeface="Source Sans Pro"/>
                <a:cs typeface="Source Sans Pro"/>
              </a:rPr>
              <a:t>created, </a:t>
            </a:r>
            <a:r>
              <a:rPr sz="1596">
                <a:solidFill>
                  <a:srgbClr val="FFFFFF"/>
                </a:solidFill>
                <a:latin typeface="Source Sans Pro"/>
                <a:cs typeface="Source Sans Pro"/>
              </a:rPr>
              <a:t>agreed</a:t>
            </a:r>
            <a:r>
              <a:rPr sz="1596" spc="-35">
                <a:solidFill>
                  <a:srgbClr val="FFFFFF"/>
                </a:solidFill>
                <a:latin typeface="Source Sans Pro"/>
                <a:cs typeface="Source Sans Pro"/>
              </a:rPr>
              <a:t> </a:t>
            </a:r>
            <a:r>
              <a:rPr sz="1596" spc="-25">
                <a:solidFill>
                  <a:srgbClr val="FFFFFF"/>
                </a:solidFill>
                <a:latin typeface="Source Sans Pro"/>
                <a:cs typeface="Source Sans Pro"/>
              </a:rPr>
              <a:t>and </a:t>
            </a:r>
            <a:r>
              <a:rPr sz="1596" spc="-10">
                <a:solidFill>
                  <a:srgbClr val="FFFFFF"/>
                </a:solidFill>
                <a:latin typeface="Source Sans Pro"/>
                <a:cs typeface="Source Sans Pro"/>
              </a:rPr>
              <a:t>implemented</a:t>
            </a:r>
            <a:endParaRPr sz="1596">
              <a:latin typeface="Source Sans Pro"/>
              <a:cs typeface="Source Sans Pro"/>
            </a:endParaRPr>
          </a:p>
        </p:txBody>
      </p:sp>
      <p:grpSp>
        <p:nvGrpSpPr>
          <p:cNvPr id="21" name="object 21"/>
          <p:cNvGrpSpPr/>
          <p:nvPr/>
        </p:nvGrpSpPr>
        <p:grpSpPr>
          <a:xfrm>
            <a:off x="8478676" y="2843117"/>
            <a:ext cx="1498594" cy="1975534"/>
            <a:chOff x="6960743" y="2841625"/>
            <a:chExt cx="1502410" cy="1980564"/>
          </a:xfrm>
        </p:grpSpPr>
        <p:sp>
          <p:nvSpPr>
            <p:cNvPr id="22" name="object 22"/>
            <p:cNvSpPr/>
            <p:nvPr/>
          </p:nvSpPr>
          <p:spPr>
            <a:xfrm>
              <a:off x="6973443" y="2854325"/>
              <a:ext cx="1477010" cy="1955164"/>
            </a:xfrm>
            <a:custGeom>
              <a:avLst/>
              <a:gdLst/>
              <a:ahLst/>
              <a:cxnLst/>
              <a:rect l="l" t="t" r="r" b="b"/>
              <a:pathLst>
                <a:path w="1477009" h="1955164">
                  <a:moveTo>
                    <a:pt x="1230502" y="0"/>
                  </a:moveTo>
                  <a:lnTo>
                    <a:pt x="246125" y="0"/>
                  </a:lnTo>
                  <a:lnTo>
                    <a:pt x="196534" y="4996"/>
                  </a:lnTo>
                  <a:lnTo>
                    <a:pt x="150340" y="19327"/>
                  </a:lnTo>
                  <a:lnTo>
                    <a:pt x="108532" y="42005"/>
                  </a:lnTo>
                  <a:lnTo>
                    <a:pt x="72104" y="72040"/>
                  </a:lnTo>
                  <a:lnTo>
                    <a:pt x="42045" y="108446"/>
                  </a:lnTo>
                  <a:lnTo>
                    <a:pt x="19347" y="150233"/>
                  </a:lnTo>
                  <a:lnTo>
                    <a:pt x="5002" y="196413"/>
                  </a:lnTo>
                  <a:lnTo>
                    <a:pt x="0" y="245999"/>
                  </a:lnTo>
                  <a:lnTo>
                    <a:pt x="0" y="1709039"/>
                  </a:lnTo>
                  <a:lnTo>
                    <a:pt x="5002" y="1758630"/>
                  </a:lnTo>
                  <a:lnTo>
                    <a:pt x="19347" y="1804824"/>
                  </a:lnTo>
                  <a:lnTo>
                    <a:pt x="42045" y="1846632"/>
                  </a:lnTo>
                  <a:lnTo>
                    <a:pt x="72104" y="1883060"/>
                  </a:lnTo>
                  <a:lnTo>
                    <a:pt x="108532" y="1913119"/>
                  </a:lnTo>
                  <a:lnTo>
                    <a:pt x="150340" y="1935817"/>
                  </a:lnTo>
                  <a:lnTo>
                    <a:pt x="196534" y="1950162"/>
                  </a:lnTo>
                  <a:lnTo>
                    <a:pt x="246125" y="1955164"/>
                  </a:lnTo>
                  <a:lnTo>
                    <a:pt x="1230502" y="1955164"/>
                  </a:lnTo>
                  <a:lnTo>
                    <a:pt x="1280088" y="1950162"/>
                  </a:lnTo>
                  <a:lnTo>
                    <a:pt x="1326268" y="1935817"/>
                  </a:lnTo>
                  <a:lnTo>
                    <a:pt x="1368055" y="1913119"/>
                  </a:lnTo>
                  <a:lnTo>
                    <a:pt x="1404461" y="1883060"/>
                  </a:lnTo>
                  <a:lnTo>
                    <a:pt x="1434496" y="1846632"/>
                  </a:lnTo>
                  <a:lnTo>
                    <a:pt x="1457174" y="1804824"/>
                  </a:lnTo>
                  <a:lnTo>
                    <a:pt x="1471505" y="1758630"/>
                  </a:lnTo>
                  <a:lnTo>
                    <a:pt x="1476502" y="1709039"/>
                  </a:lnTo>
                  <a:lnTo>
                    <a:pt x="1476502" y="245999"/>
                  </a:lnTo>
                  <a:lnTo>
                    <a:pt x="1471505" y="196413"/>
                  </a:lnTo>
                  <a:lnTo>
                    <a:pt x="1457174" y="150233"/>
                  </a:lnTo>
                  <a:lnTo>
                    <a:pt x="1434496" y="108446"/>
                  </a:lnTo>
                  <a:lnTo>
                    <a:pt x="1404461" y="72040"/>
                  </a:lnTo>
                  <a:lnTo>
                    <a:pt x="1368055" y="42005"/>
                  </a:lnTo>
                  <a:lnTo>
                    <a:pt x="1326268" y="19327"/>
                  </a:lnTo>
                  <a:lnTo>
                    <a:pt x="1280088" y="4996"/>
                  </a:lnTo>
                  <a:lnTo>
                    <a:pt x="1230502" y="0"/>
                  </a:lnTo>
                  <a:close/>
                </a:path>
              </a:pathLst>
            </a:custGeom>
            <a:solidFill>
              <a:srgbClr val="4F81BC"/>
            </a:solidFill>
          </p:spPr>
          <p:txBody>
            <a:bodyPr wrap="square" lIns="0" tIns="0" rIns="0" bIns="0" rtlCol="0"/>
            <a:lstStyle/>
            <a:p>
              <a:endParaRPr sz="1795"/>
            </a:p>
          </p:txBody>
        </p:sp>
        <p:sp>
          <p:nvSpPr>
            <p:cNvPr id="23" name="object 23"/>
            <p:cNvSpPr/>
            <p:nvPr/>
          </p:nvSpPr>
          <p:spPr>
            <a:xfrm>
              <a:off x="6973443" y="2854325"/>
              <a:ext cx="1477010" cy="1955164"/>
            </a:xfrm>
            <a:custGeom>
              <a:avLst/>
              <a:gdLst/>
              <a:ahLst/>
              <a:cxnLst/>
              <a:rect l="l" t="t" r="r" b="b"/>
              <a:pathLst>
                <a:path w="1477009" h="1955164">
                  <a:moveTo>
                    <a:pt x="0" y="245999"/>
                  </a:moveTo>
                  <a:lnTo>
                    <a:pt x="5002" y="196413"/>
                  </a:lnTo>
                  <a:lnTo>
                    <a:pt x="19347" y="150233"/>
                  </a:lnTo>
                  <a:lnTo>
                    <a:pt x="42045" y="108446"/>
                  </a:lnTo>
                  <a:lnTo>
                    <a:pt x="72104" y="72040"/>
                  </a:lnTo>
                  <a:lnTo>
                    <a:pt x="108532" y="42005"/>
                  </a:lnTo>
                  <a:lnTo>
                    <a:pt x="150340" y="19327"/>
                  </a:lnTo>
                  <a:lnTo>
                    <a:pt x="196534" y="4996"/>
                  </a:lnTo>
                  <a:lnTo>
                    <a:pt x="246125" y="0"/>
                  </a:lnTo>
                  <a:lnTo>
                    <a:pt x="1230502" y="0"/>
                  </a:lnTo>
                  <a:lnTo>
                    <a:pt x="1280088" y="4996"/>
                  </a:lnTo>
                  <a:lnTo>
                    <a:pt x="1326268" y="19327"/>
                  </a:lnTo>
                  <a:lnTo>
                    <a:pt x="1368055" y="42005"/>
                  </a:lnTo>
                  <a:lnTo>
                    <a:pt x="1404461" y="72040"/>
                  </a:lnTo>
                  <a:lnTo>
                    <a:pt x="1434496" y="108446"/>
                  </a:lnTo>
                  <a:lnTo>
                    <a:pt x="1457174" y="150233"/>
                  </a:lnTo>
                  <a:lnTo>
                    <a:pt x="1471505" y="196413"/>
                  </a:lnTo>
                  <a:lnTo>
                    <a:pt x="1476502" y="245999"/>
                  </a:lnTo>
                  <a:lnTo>
                    <a:pt x="1476502" y="1709039"/>
                  </a:lnTo>
                  <a:lnTo>
                    <a:pt x="1471505" y="1758630"/>
                  </a:lnTo>
                  <a:lnTo>
                    <a:pt x="1457174" y="1804824"/>
                  </a:lnTo>
                  <a:lnTo>
                    <a:pt x="1434496" y="1846632"/>
                  </a:lnTo>
                  <a:lnTo>
                    <a:pt x="1404461" y="1883060"/>
                  </a:lnTo>
                  <a:lnTo>
                    <a:pt x="1368055" y="1913119"/>
                  </a:lnTo>
                  <a:lnTo>
                    <a:pt x="1326268" y="1935817"/>
                  </a:lnTo>
                  <a:lnTo>
                    <a:pt x="1280088" y="1950162"/>
                  </a:lnTo>
                  <a:lnTo>
                    <a:pt x="1230502" y="1955164"/>
                  </a:lnTo>
                  <a:lnTo>
                    <a:pt x="246125" y="1955164"/>
                  </a:lnTo>
                  <a:lnTo>
                    <a:pt x="196534" y="1950162"/>
                  </a:lnTo>
                  <a:lnTo>
                    <a:pt x="150340" y="1935817"/>
                  </a:lnTo>
                  <a:lnTo>
                    <a:pt x="108532" y="1913119"/>
                  </a:lnTo>
                  <a:lnTo>
                    <a:pt x="72104" y="1883060"/>
                  </a:lnTo>
                  <a:lnTo>
                    <a:pt x="42045" y="1846632"/>
                  </a:lnTo>
                  <a:lnTo>
                    <a:pt x="19347" y="1804824"/>
                  </a:lnTo>
                  <a:lnTo>
                    <a:pt x="5002" y="1758630"/>
                  </a:lnTo>
                  <a:lnTo>
                    <a:pt x="0" y="1709039"/>
                  </a:lnTo>
                  <a:lnTo>
                    <a:pt x="0" y="245999"/>
                  </a:lnTo>
                  <a:close/>
                </a:path>
              </a:pathLst>
            </a:custGeom>
            <a:ln w="25400">
              <a:solidFill>
                <a:srgbClr val="FFFFFF"/>
              </a:solidFill>
            </a:ln>
          </p:spPr>
          <p:txBody>
            <a:bodyPr wrap="square" lIns="0" tIns="0" rIns="0" bIns="0" rtlCol="0"/>
            <a:lstStyle/>
            <a:p>
              <a:endParaRPr sz="1795"/>
            </a:p>
          </p:txBody>
        </p:sp>
      </p:grpSp>
      <p:sp>
        <p:nvSpPr>
          <p:cNvPr id="24" name="object 24"/>
          <p:cNvSpPr txBox="1"/>
          <p:nvPr/>
        </p:nvSpPr>
        <p:spPr>
          <a:xfrm>
            <a:off x="8612590" y="2987402"/>
            <a:ext cx="1163532" cy="1645540"/>
          </a:xfrm>
          <a:prstGeom prst="rect">
            <a:avLst/>
          </a:prstGeom>
        </p:spPr>
        <p:txBody>
          <a:bodyPr vert="horz" wrap="square" lIns="0" tIns="25335" rIns="0" bIns="0" rtlCol="0">
            <a:spAutoFit/>
          </a:bodyPr>
          <a:lstStyle/>
          <a:p>
            <a:pPr marL="12668" marR="5067">
              <a:lnSpc>
                <a:spcPct val="94400"/>
              </a:lnSpc>
              <a:spcBef>
                <a:spcPts val="200"/>
              </a:spcBef>
            </a:pPr>
            <a:r>
              <a:rPr sz="1596" spc="-10">
                <a:solidFill>
                  <a:srgbClr val="FFFFFF"/>
                </a:solidFill>
                <a:latin typeface="Source Sans Pro"/>
                <a:cs typeface="Source Sans Pro"/>
              </a:rPr>
              <a:t>Programme </a:t>
            </a:r>
            <a:r>
              <a:rPr sz="1596" spc="-20">
                <a:solidFill>
                  <a:srgbClr val="FFFFFF"/>
                </a:solidFill>
                <a:latin typeface="Source Sans Pro"/>
                <a:cs typeface="Source Sans Pro"/>
              </a:rPr>
              <a:t>Lead </a:t>
            </a:r>
            <a:r>
              <a:rPr sz="1596">
                <a:solidFill>
                  <a:srgbClr val="FFFFFF"/>
                </a:solidFill>
                <a:latin typeface="Source Sans Pro"/>
                <a:cs typeface="Source Sans Pro"/>
              </a:rPr>
              <a:t>monitors</a:t>
            </a:r>
            <a:r>
              <a:rPr sz="1596" spc="15">
                <a:solidFill>
                  <a:srgbClr val="FFFFFF"/>
                </a:solidFill>
                <a:latin typeface="Source Sans Pro"/>
                <a:cs typeface="Source Sans Pro"/>
              </a:rPr>
              <a:t> </a:t>
            </a:r>
            <a:r>
              <a:rPr sz="1596" spc="-25">
                <a:solidFill>
                  <a:srgbClr val="FFFFFF"/>
                </a:solidFill>
                <a:latin typeface="Source Sans Pro"/>
                <a:cs typeface="Source Sans Pro"/>
              </a:rPr>
              <a:t>and </a:t>
            </a:r>
            <a:r>
              <a:rPr sz="1596">
                <a:solidFill>
                  <a:srgbClr val="FFFFFF"/>
                </a:solidFill>
                <a:latin typeface="Source Sans Pro"/>
                <a:cs typeface="Source Sans Pro"/>
              </a:rPr>
              <a:t>adapts</a:t>
            </a:r>
            <a:r>
              <a:rPr sz="1596" spc="-50">
                <a:solidFill>
                  <a:srgbClr val="FFFFFF"/>
                </a:solidFill>
                <a:latin typeface="Source Sans Pro"/>
                <a:cs typeface="Source Sans Pro"/>
              </a:rPr>
              <a:t> </a:t>
            </a:r>
            <a:r>
              <a:rPr sz="1596" spc="-25">
                <a:solidFill>
                  <a:srgbClr val="FFFFFF"/>
                </a:solidFill>
                <a:latin typeface="Source Sans Pro"/>
                <a:cs typeface="Source Sans Pro"/>
              </a:rPr>
              <a:t>as </a:t>
            </a:r>
            <a:r>
              <a:rPr sz="1596" spc="-10">
                <a:solidFill>
                  <a:srgbClr val="FFFFFF"/>
                </a:solidFill>
                <a:latin typeface="Source Sans Pro"/>
                <a:cs typeface="Source Sans Pro"/>
              </a:rPr>
              <a:t>required throughout programme</a:t>
            </a:r>
            <a:endParaRPr sz="1596">
              <a:latin typeface="Source Sans Pro"/>
              <a:cs typeface="Source Sans Pro"/>
            </a:endParaRPr>
          </a:p>
        </p:txBody>
      </p:sp>
      <p:sp>
        <p:nvSpPr>
          <p:cNvPr id="25" name="Footer Placeholder 1">
            <a:extLst>
              <a:ext uri="{FF2B5EF4-FFF2-40B4-BE49-F238E27FC236}">
                <a16:creationId xmlns:a16="http://schemas.microsoft.com/office/drawing/2014/main" id="{5A5EB35D-171F-8578-360B-BF1A83CD2127}"/>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
        <p:nvSpPr>
          <p:cNvPr id="26" name="object 2">
            <a:extLst>
              <a:ext uri="{FF2B5EF4-FFF2-40B4-BE49-F238E27FC236}">
                <a16:creationId xmlns:a16="http://schemas.microsoft.com/office/drawing/2014/main" id="{D764650F-63DA-99C5-912D-BFCA75C5FDCD}"/>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2097489" y="1641343"/>
            <a:ext cx="7866669" cy="3579271"/>
          </a:xfrm>
          <a:prstGeom prst="rect">
            <a:avLst/>
          </a:prstGeom>
        </p:spPr>
      </p:pic>
      <p:sp>
        <p:nvSpPr>
          <p:cNvPr id="4" name="object 4"/>
          <p:cNvSpPr txBox="1"/>
          <p:nvPr/>
        </p:nvSpPr>
        <p:spPr>
          <a:xfrm>
            <a:off x="2377560" y="5024882"/>
            <a:ext cx="5670082" cy="846838"/>
          </a:xfrm>
          <a:prstGeom prst="rect">
            <a:avLst/>
          </a:prstGeom>
        </p:spPr>
        <p:txBody>
          <a:bodyPr vert="horz" wrap="square" lIns="0" tIns="12668" rIns="0" bIns="0" rtlCol="0">
            <a:spAutoFit/>
          </a:bodyPr>
          <a:lstStyle/>
          <a:p>
            <a:pPr marL="354075" indent="-341407">
              <a:spcBef>
                <a:spcPts val="100"/>
              </a:spcBef>
              <a:buFont typeface="Arial"/>
              <a:buChar char="•"/>
              <a:tabLst>
                <a:tab pos="354075" algn="l"/>
              </a:tabLst>
            </a:pPr>
            <a:r>
              <a:rPr sz="2693">
                <a:solidFill>
                  <a:srgbClr val="17375E"/>
                </a:solidFill>
                <a:latin typeface="Source Sans Pro"/>
                <a:cs typeface="Source Sans Pro"/>
              </a:rPr>
              <a:t>Mandatory</a:t>
            </a:r>
            <a:r>
              <a:rPr sz="2693" spc="-60">
                <a:solidFill>
                  <a:srgbClr val="17375E"/>
                </a:solidFill>
                <a:latin typeface="Source Sans Pro"/>
                <a:cs typeface="Source Sans Pro"/>
              </a:rPr>
              <a:t> </a:t>
            </a:r>
            <a:r>
              <a:rPr sz="2693">
                <a:solidFill>
                  <a:srgbClr val="17375E"/>
                </a:solidFill>
                <a:latin typeface="Source Sans Pro"/>
                <a:cs typeface="Source Sans Pro"/>
              </a:rPr>
              <a:t>for</a:t>
            </a:r>
            <a:r>
              <a:rPr sz="2693" spc="-75">
                <a:solidFill>
                  <a:srgbClr val="17375E"/>
                </a:solidFill>
                <a:latin typeface="Source Sans Pro"/>
                <a:cs typeface="Source Sans Pro"/>
              </a:rPr>
              <a:t> </a:t>
            </a:r>
            <a:r>
              <a:rPr sz="2693" spc="-10">
                <a:solidFill>
                  <a:srgbClr val="17375E"/>
                </a:solidFill>
                <a:latin typeface="Source Sans Pro"/>
                <a:cs typeface="Source Sans Pro"/>
              </a:rPr>
              <a:t>apprentices</a:t>
            </a:r>
            <a:endParaRPr sz="2693">
              <a:latin typeface="Source Sans Pro"/>
              <a:cs typeface="Source Sans Pro"/>
            </a:endParaRPr>
          </a:p>
          <a:p>
            <a:pPr marL="354075" indent="-341407">
              <a:buFont typeface="Arial"/>
              <a:buChar char="•"/>
              <a:tabLst>
                <a:tab pos="354075" algn="l"/>
              </a:tabLst>
            </a:pPr>
            <a:r>
              <a:rPr sz="2693">
                <a:solidFill>
                  <a:srgbClr val="17375E"/>
                </a:solidFill>
                <a:latin typeface="Source Sans Pro"/>
                <a:cs typeface="Source Sans Pro"/>
              </a:rPr>
              <a:t>Recommended</a:t>
            </a:r>
            <a:r>
              <a:rPr sz="2693" spc="-40">
                <a:solidFill>
                  <a:srgbClr val="17375E"/>
                </a:solidFill>
                <a:latin typeface="Source Sans Pro"/>
                <a:cs typeface="Source Sans Pro"/>
              </a:rPr>
              <a:t> </a:t>
            </a:r>
            <a:r>
              <a:rPr sz="2693">
                <a:solidFill>
                  <a:srgbClr val="17375E"/>
                </a:solidFill>
                <a:latin typeface="Source Sans Pro"/>
                <a:cs typeface="Source Sans Pro"/>
              </a:rPr>
              <a:t>to</a:t>
            </a:r>
            <a:r>
              <a:rPr sz="2693" spc="10">
                <a:solidFill>
                  <a:srgbClr val="17375E"/>
                </a:solidFill>
                <a:latin typeface="Source Sans Pro"/>
                <a:cs typeface="Source Sans Pro"/>
              </a:rPr>
              <a:t> </a:t>
            </a:r>
            <a:r>
              <a:rPr sz="2693" spc="-10">
                <a:solidFill>
                  <a:srgbClr val="17375E"/>
                </a:solidFill>
                <a:latin typeface="Source Sans Pro"/>
                <a:cs typeface="Source Sans Pro"/>
              </a:rPr>
              <a:t>employer/mentors</a:t>
            </a:r>
            <a:endParaRPr sz="2693">
              <a:latin typeface="Source Sans Pro"/>
              <a:cs typeface="Source Sans Pro"/>
            </a:endParaRPr>
          </a:p>
        </p:txBody>
      </p:sp>
      <p:sp>
        <p:nvSpPr>
          <p:cNvPr id="5" name="object 5"/>
          <p:cNvSpPr txBox="1">
            <a:spLocks noGrp="1"/>
          </p:cNvSpPr>
          <p:nvPr>
            <p:ph type="title"/>
          </p:nvPr>
        </p:nvSpPr>
        <p:spPr>
          <a:xfrm>
            <a:off x="1840987" y="329598"/>
            <a:ext cx="10598645" cy="1142149"/>
          </a:xfrm>
          <a:prstGeom prst="rect">
            <a:avLst/>
          </a:prstGeom>
        </p:spPr>
        <p:txBody>
          <a:bodyPr vert="horz" wrap="square" lIns="0" tIns="639848" rIns="0" bIns="0" rtlCol="0" anchor="t">
            <a:spAutoFit/>
          </a:bodyPr>
          <a:lstStyle/>
          <a:p>
            <a:pPr marL="625174">
              <a:spcBef>
                <a:spcPts val="100"/>
              </a:spcBef>
            </a:pPr>
            <a:r>
              <a:rPr sz="3591" spc="-30"/>
              <a:t>E-</a:t>
            </a:r>
            <a:r>
              <a:rPr sz="3591"/>
              <a:t>learning</a:t>
            </a:r>
            <a:r>
              <a:rPr sz="3591" spc="-85"/>
              <a:t> </a:t>
            </a:r>
            <a:r>
              <a:rPr sz="3591" spc="-10"/>
              <a:t>module</a:t>
            </a:r>
            <a:endParaRPr sz="3591"/>
          </a:p>
        </p:txBody>
      </p:sp>
      <p:sp>
        <p:nvSpPr>
          <p:cNvPr id="6" name="Footer Placeholder 1">
            <a:extLst>
              <a:ext uri="{FF2B5EF4-FFF2-40B4-BE49-F238E27FC236}">
                <a16:creationId xmlns:a16="http://schemas.microsoft.com/office/drawing/2014/main" id="{B5464283-E665-48D8-4636-9BEBFB6D3902}"/>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
        <p:nvSpPr>
          <p:cNvPr id="7" name="object 2">
            <a:extLst>
              <a:ext uri="{FF2B5EF4-FFF2-40B4-BE49-F238E27FC236}">
                <a16:creationId xmlns:a16="http://schemas.microsoft.com/office/drawing/2014/main" id="{78BA2919-D815-6828-066D-9D86671D4BCB}"/>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8216233" y="2985279"/>
            <a:ext cx="2079753" cy="2085840"/>
          </a:xfrm>
          <a:prstGeom prst="rect">
            <a:avLst/>
          </a:prstGeom>
        </p:spPr>
      </p:pic>
      <p:sp>
        <p:nvSpPr>
          <p:cNvPr id="4" name="object 4"/>
          <p:cNvSpPr txBox="1">
            <a:spLocks noGrp="1"/>
          </p:cNvSpPr>
          <p:nvPr>
            <p:ph type="title"/>
          </p:nvPr>
        </p:nvSpPr>
        <p:spPr>
          <a:xfrm>
            <a:off x="1831264" y="510019"/>
            <a:ext cx="10598645" cy="645086"/>
          </a:xfrm>
          <a:prstGeom prst="rect">
            <a:avLst/>
          </a:prstGeom>
        </p:spPr>
        <p:txBody>
          <a:bodyPr vert="horz" wrap="square" lIns="0" tIns="256724" rIns="0" bIns="0" rtlCol="0" anchor="t">
            <a:spAutoFit/>
          </a:bodyPr>
          <a:lstStyle/>
          <a:p>
            <a:pPr marL="81710">
              <a:spcBef>
                <a:spcPts val="95"/>
              </a:spcBef>
            </a:pPr>
            <a:r>
              <a:rPr sz="2793"/>
              <a:t>Turas:</a:t>
            </a:r>
            <a:r>
              <a:rPr sz="2793" spc="-65"/>
              <a:t> </a:t>
            </a:r>
            <a:r>
              <a:rPr sz="2793"/>
              <a:t>MA</a:t>
            </a:r>
            <a:r>
              <a:rPr sz="2793" spc="-65"/>
              <a:t> </a:t>
            </a:r>
            <a:r>
              <a:rPr sz="2793"/>
              <a:t>in</a:t>
            </a:r>
            <a:r>
              <a:rPr sz="2793" spc="-70"/>
              <a:t> </a:t>
            </a:r>
            <a:r>
              <a:rPr sz="2793"/>
              <a:t>Dental</a:t>
            </a:r>
            <a:r>
              <a:rPr sz="2793" spc="-45"/>
              <a:t> </a:t>
            </a:r>
            <a:r>
              <a:rPr sz="2793"/>
              <a:t>Nursing</a:t>
            </a:r>
            <a:r>
              <a:rPr sz="2793" spc="-60"/>
              <a:t> </a:t>
            </a:r>
            <a:r>
              <a:rPr sz="2793"/>
              <a:t>webpage</a:t>
            </a:r>
            <a:r>
              <a:rPr sz="2793" spc="-50"/>
              <a:t> </a:t>
            </a:r>
            <a:r>
              <a:rPr sz="2793" spc="-10"/>
              <a:t>resources</a:t>
            </a:r>
            <a:endParaRPr sz="2793"/>
          </a:p>
        </p:txBody>
      </p:sp>
      <p:pic>
        <p:nvPicPr>
          <p:cNvPr id="5" name="object 5"/>
          <p:cNvPicPr/>
          <p:nvPr/>
        </p:nvPicPr>
        <p:blipFill>
          <a:blip r:embed="rId4" cstate="print"/>
          <a:stretch>
            <a:fillRect/>
          </a:stretch>
        </p:blipFill>
        <p:spPr>
          <a:xfrm>
            <a:off x="1831264" y="1586602"/>
            <a:ext cx="6038967" cy="4560388"/>
          </a:xfrm>
          <a:prstGeom prst="rect">
            <a:avLst/>
          </a:prstGeom>
        </p:spPr>
      </p:pic>
      <p:sp>
        <p:nvSpPr>
          <p:cNvPr id="6" name="Footer Placeholder 1">
            <a:extLst>
              <a:ext uri="{FF2B5EF4-FFF2-40B4-BE49-F238E27FC236}">
                <a16:creationId xmlns:a16="http://schemas.microsoft.com/office/drawing/2014/main" id="{A86BF017-1FC4-3DE1-4FB9-2DBBC241FFBC}"/>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
        <p:nvSpPr>
          <p:cNvPr id="7" name="object 2">
            <a:extLst>
              <a:ext uri="{FF2B5EF4-FFF2-40B4-BE49-F238E27FC236}">
                <a16:creationId xmlns:a16="http://schemas.microsoft.com/office/drawing/2014/main" id="{22EB69B7-2E5D-FC36-6351-695ED7717B27}"/>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F8052-A26B-091F-92FF-E6D5C484EC1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4F183D4-B30E-C086-3531-DA103C397825}"/>
              </a:ext>
            </a:extLst>
          </p:cNvPr>
          <p:cNvSpPr>
            <a:spLocks noGrp="1"/>
          </p:cNvSpPr>
          <p:nvPr>
            <p:ph type="title"/>
          </p:nvPr>
        </p:nvSpPr>
        <p:spPr>
          <a:xfrm>
            <a:off x="719184" y="2586832"/>
            <a:ext cx="10752044" cy="3410279"/>
          </a:xfrm>
        </p:spPr>
        <p:txBody>
          <a:bodyPr>
            <a:normAutofit/>
          </a:bodyPr>
          <a:lstStyle/>
          <a:p>
            <a:r>
              <a:rPr lang="en-GB" sz="4000" b="1">
                <a:latin typeface="Arial"/>
                <a:cs typeface="Arial"/>
              </a:rPr>
              <a:t>Peter Connelly</a:t>
            </a:r>
            <a:endParaRPr lang="en-US" sz="4000" b="1">
              <a:latin typeface="Arial"/>
              <a:cs typeface="Arial"/>
            </a:endParaRPr>
          </a:p>
          <a:p>
            <a:r>
              <a:rPr lang="en-GB" sz="4000" b="1">
                <a:latin typeface="Arial"/>
                <a:cs typeface="Arial"/>
              </a:rPr>
              <a:t>Education Scotland</a:t>
            </a:r>
            <a:r>
              <a:rPr lang="en-GB" sz="4000"/>
              <a:t> </a:t>
            </a:r>
            <a:br>
              <a:rPr lang="en-GB" sz="4000">
                <a:ea typeface="Roboto Slab ExtraBold"/>
                <a:cs typeface="Roboto Slab ExtraBold"/>
              </a:rPr>
            </a:br>
            <a:br>
              <a:rPr lang="en-GB" sz="4000">
                <a:ea typeface="Roboto Slab ExtraBold"/>
                <a:cs typeface="Roboto Slab ExtraBold"/>
              </a:rPr>
            </a:br>
            <a:endParaRPr lang="en-GB" sz="4000">
              <a:ea typeface="Roboto Slab ExtraBold"/>
              <a:cs typeface="Roboto Slab ExtraBold"/>
            </a:endParaRPr>
          </a:p>
        </p:txBody>
      </p:sp>
    </p:spTree>
    <p:extLst>
      <p:ext uri="{BB962C8B-B14F-4D97-AF65-F5344CB8AC3E}">
        <p14:creationId xmlns:p14="http://schemas.microsoft.com/office/powerpoint/2010/main" val="27871310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840987" y="329597"/>
            <a:ext cx="10598645" cy="767870"/>
          </a:xfrm>
          <a:prstGeom prst="rect">
            <a:avLst/>
          </a:prstGeom>
        </p:spPr>
        <p:txBody>
          <a:bodyPr vert="horz" wrap="square" lIns="0" tIns="269189" rIns="0" bIns="0" rtlCol="0" anchor="t">
            <a:spAutoFit/>
          </a:bodyPr>
          <a:lstStyle/>
          <a:p>
            <a:pPr marL="98812">
              <a:spcBef>
                <a:spcPts val="100"/>
              </a:spcBef>
            </a:pPr>
            <a:r>
              <a:rPr sz="3591" spc="-10"/>
              <a:t>Information</a:t>
            </a:r>
            <a:r>
              <a:rPr sz="3591" spc="-70"/>
              <a:t> </a:t>
            </a:r>
            <a:r>
              <a:rPr sz="3591"/>
              <a:t>and</a:t>
            </a:r>
            <a:r>
              <a:rPr sz="3591" spc="-55"/>
              <a:t> </a:t>
            </a:r>
            <a:r>
              <a:rPr sz="3591" spc="-10"/>
              <a:t>resources:</a:t>
            </a:r>
            <a:endParaRPr sz="3591"/>
          </a:p>
        </p:txBody>
      </p:sp>
      <p:pic>
        <p:nvPicPr>
          <p:cNvPr id="4" name="object 4"/>
          <p:cNvPicPr/>
          <p:nvPr/>
        </p:nvPicPr>
        <p:blipFill>
          <a:blip r:embed="rId3" cstate="print"/>
          <a:stretch>
            <a:fillRect/>
          </a:stretch>
        </p:blipFill>
        <p:spPr>
          <a:xfrm>
            <a:off x="6476681" y="1506037"/>
            <a:ext cx="3468302" cy="2613862"/>
          </a:xfrm>
          <a:prstGeom prst="rect">
            <a:avLst/>
          </a:prstGeom>
        </p:spPr>
      </p:pic>
      <p:pic>
        <p:nvPicPr>
          <p:cNvPr id="5" name="object 5"/>
          <p:cNvPicPr/>
          <p:nvPr/>
        </p:nvPicPr>
        <p:blipFill>
          <a:blip r:embed="rId4" cstate="print"/>
          <a:stretch>
            <a:fillRect/>
          </a:stretch>
        </p:blipFill>
        <p:spPr>
          <a:xfrm>
            <a:off x="1982529" y="1617005"/>
            <a:ext cx="4113470" cy="2240543"/>
          </a:xfrm>
          <a:prstGeom prst="rect">
            <a:avLst/>
          </a:prstGeom>
        </p:spPr>
      </p:pic>
      <p:pic>
        <p:nvPicPr>
          <p:cNvPr id="6" name="object 6"/>
          <p:cNvPicPr/>
          <p:nvPr/>
        </p:nvPicPr>
        <p:blipFill>
          <a:blip r:embed="rId5" cstate="print"/>
          <a:stretch>
            <a:fillRect/>
          </a:stretch>
        </p:blipFill>
        <p:spPr>
          <a:xfrm>
            <a:off x="1721085" y="4126720"/>
            <a:ext cx="4004274" cy="1972747"/>
          </a:xfrm>
          <a:prstGeom prst="rect">
            <a:avLst/>
          </a:prstGeom>
        </p:spPr>
      </p:pic>
      <p:pic>
        <p:nvPicPr>
          <p:cNvPr id="7" name="object 7"/>
          <p:cNvPicPr/>
          <p:nvPr/>
        </p:nvPicPr>
        <p:blipFill>
          <a:blip r:embed="rId6" cstate="print"/>
          <a:stretch>
            <a:fillRect/>
          </a:stretch>
        </p:blipFill>
        <p:spPr>
          <a:xfrm>
            <a:off x="5938445" y="4338314"/>
            <a:ext cx="4429909" cy="1850377"/>
          </a:xfrm>
          <a:prstGeom prst="rect">
            <a:avLst/>
          </a:prstGeom>
        </p:spPr>
      </p:pic>
      <p:sp>
        <p:nvSpPr>
          <p:cNvPr id="8" name="Footer Placeholder 1">
            <a:extLst>
              <a:ext uri="{FF2B5EF4-FFF2-40B4-BE49-F238E27FC236}">
                <a16:creationId xmlns:a16="http://schemas.microsoft.com/office/drawing/2014/main" id="{B881C6E4-12CF-03E6-FA0F-0F466A23FBD6}"/>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
        <p:nvSpPr>
          <p:cNvPr id="9" name="object 2">
            <a:extLst>
              <a:ext uri="{FF2B5EF4-FFF2-40B4-BE49-F238E27FC236}">
                <a16:creationId xmlns:a16="http://schemas.microsoft.com/office/drawing/2014/main" id="{F42EAEF4-E4C4-CDD9-EEBE-51D0490BD86C}"/>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377560" y="1740515"/>
            <a:ext cx="6910254" cy="4443845"/>
          </a:xfrm>
          <a:prstGeom prst="rect">
            <a:avLst/>
          </a:prstGeom>
        </p:spPr>
        <p:txBody>
          <a:bodyPr vert="horz" wrap="square" lIns="0" tIns="91841" rIns="0" bIns="0" rtlCol="0">
            <a:spAutoFit/>
          </a:bodyPr>
          <a:lstStyle/>
          <a:p>
            <a:pPr marL="354709" marR="314171" indent="-342041">
              <a:lnSpc>
                <a:spcPct val="80700"/>
              </a:lnSpc>
              <a:spcBef>
                <a:spcPts val="723"/>
              </a:spcBef>
              <a:buFont typeface="Arial"/>
              <a:buChar char="•"/>
              <a:tabLst>
                <a:tab pos="354709" algn="l"/>
              </a:tabLst>
            </a:pPr>
            <a:r>
              <a:rPr sz="2693">
                <a:solidFill>
                  <a:srgbClr val="17375E"/>
                </a:solidFill>
                <a:latin typeface="Source Sans Pro"/>
                <a:cs typeface="Source Sans Pro"/>
              </a:rPr>
              <a:t>MA</a:t>
            </a:r>
            <a:r>
              <a:rPr sz="2693" spc="-25">
                <a:solidFill>
                  <a:srgbClr val="17375E"/>
                </a:solidFill>
                <a:latin typeface="Source Sans Pro"/>
                <a:cs typeface="Source Sans Pro"/>
              </a:rPr>
              <a:t> </a:t>
            </a:r>
            <a:r>
              <a:rPr sz="2693">
                <a:solidFill>
                  <a:srgbClr val="17375E"/>
                </a:solidFill>
                <a:latin typeface="Source Sans Pro"/>
                <a:cs typeface="Source Sans Pro"/>
              </a:rPr>
              <a:t>SWAY</a:t>
            </a:r>
            <a:r>
              <a:rPr sz="2693" spc="-15">
                <a:solidFill>
                  <a:srgbClr val="17375E"/>
                </a:solidFill>
                <a:latin typeface="Source Sans Pro"/>
                <a:cs typeface="Source Sans Pro"/>
              </a:rPr>
              <a:t> </a:t>
            </a:r>
            <a:r>
              <a:rPr sz="2693">
                <a:solidFill>
                  <a:srgbClr val="17375E"/>
                </a:solidFill>
                <a:latin typeface="Source Sans Pro"/>
                <a:cs typeface="Source Sans Pro"/>
              </a:rPr>
              <a:t>-</a:t>
            </a:r>
            <a:r>
              <a:rPr sz="2693" spc="-25">
                <a:solidFill>
                  <a:srgbClr val="17375E"/>
                </a:solidFill>
                <a:latin typeface="Source Sans Pro"/>
                <a:cs typeface="Source Sans Pro"/>
              </a:rPr>
              <a:t> </a:t>
            </a:r>
            <a:r>
              <a:rPr sz="2693" u="sng">
                <a:solidFill>
                  <a:srgbClr val="0000FF"/>
                </a:solidFill>
                <a:uFill>
                  <a:solidFill>
                    <a:srgbClr val="0000FF"/>
                  </a:solidFill>
                </a:uFill>
                <a:latin typeface="Source Sans Pro"/>
                <a:cs typeface="Source Sans Pro"/>
                <a:hlinkClick r:id="rId3"/>
              </a:rPr>
              <a:t>Modern</a:t>
            </a:r>
            <a:r>
              <a:rPr sz="2693" u="sng" spc="-50">
                <a:solidFill>
                  <a:srgbClr val="0000FF"/>
                </a:solidFill>
                <a:uFill>
                  <a:solidFill>
                    <a:srgbClr val="0000FF"/>
                  </a:solidFill>
                </a:uFill>
                <a:latin typeface="Source Sans Pro"/>
                <a:cs typeface="Source Sans Pro"/>
                <a:hlinkClick r:id="rId3"/>
              </a:rPr>
              <a:t> </a:t>
            </a:r>
            <a:r>
              <a:rPr sz="2693" u="sng" spc="-10">
                <a:solidFill>
                  <a:srgbClr val="0000FF"/>
                </a:solidFill>
                <a:uFill>
                  <a:solidFill>
                    <a:srgbClr val="0000FF"/>
                  </a:solidFill>
                </a:uFill>
                <a:latin typeface="Source Sans Pro"/>
                <a:cs typeface="Source Sans Pro"/>
                <a:hlinkClick r:id="rId3"/>
              </a:rPr>
              <a:t>Apprenticeship</a:t>
            </a:r>
            <a:r>
              <a:rPr sz="2693" u="sng" spc="-25">
                <a:solidFill>
                  <a:srgbClr val="0000FF"/>
                </a:solidFill>
                <a:uFill>
                  <a:solidFill>
                    <a:srgbClr val="0000FF"/>
                  </a:solidFill>
                </a:uFill>
                <a:latin typeface="Source Sans Pro"/>
                <a:cs typeface="Source Sans Pro"/>
                <a:hlinkClick r:id="rId3"/>
              </a:rPr>
              <a:t> </a:t>
            </a:r>
            <a:r>
              <a:rPr sz="2693" u="sng">
                <a:solidFill>
                  <a:srgbClr val="0000FF"/>
                </a:solidFill>
                <a:uFill>
                  <a:solidFill>
                    <a:srgbClr val="0000FF"/>
                  </a:solidFill>
                </a:uFill>
                <a:latin typeface="Source Sans Pro"/>
                <a:cs typeface="Source Sans Pro"/>
                <a:hlinkClick r:id="rId3"/>
              </a:rPr>
              <a:t>in</a:t>
            </a:r>
            <a:r>
              <a:rPr sz="2693" u="sng" spc="-20">
                <a:solidFill>
                  <a:srgbClr val="0000FF"/>
                </a:solidFill>
                <a:uFill>
                  <a:solidFill>
                    <a:srgbClr val="0000FF"/>
                  </a:solidFill>
                </a:uFill>
                <a:latin typeface="Source Sans Pro"/>
                <a:cs typeface="Source Sans Pro"/>
                <a:hlinkClick r:id="rId3"/>
              </a:rPr>
              <a:t> </a:t>
            </a:r>
            <a:r>
              <a:rPr sz="2693" u="sng" spc="-10">
                <a:solidFill>
                  <a:srgbClr val="0000FF"/>
                </a:solidFill>
                <a:uFill>
                  <a:solidFill>
                    <a:srgbClr val="0000FF"/>
                  </a:solidFill>
                </a:uFill>
                <a:latin typeface="Source Sans Pro"/>
                <a:cs typeface="Source Sans Pro"/>
                <a:hlinkClick r:id="rId3"/>
              </a:rPr>
              <a:t>Dental</a:t>
            </a:r>
            <a:r>
              <a:rPr sz="2693" spc="-10">
                <a:solidFill>
                  <a:srgbClr val="0000FF"/>
                </a:solidFill>
                <a:latin typeface="Source Sans Pro"/>
                <a:cs typeface="Source Sans Pro"/>
              </a:rPr>
              <a:t> </a:t>
            </a:r>
            <a:r>
              <a:rPr sz="2693" u="sng">
                <a:solidFill>
                  <a:srgbClr val="0000FF"/>
                </a:solidFill>
                <a:uFill>
                  <a:solidFill>
                    <a:srgbClr val="0000FF"/>
                  </a:solidFill>
                </a:uFill>
                <a:latin typeface="Source Sans Pro"/>
                <a:cs typeface="Source Sans Pro"/>
                <a:hlinkClick r:id="rId3"/>
              </a:rPr>
              <a:t>Nursing</a:t>
            </a:r>
            <a:r>
              <a:rPr sz="2693" spc="-40">
                <a:solidFill>
                  <a:srgbClr val="0000FF"/>
                </a:solidFill>
                <a:latin typeface="Source Sans Pro"/>
                <a:cs typeface="Source Sans Pro"/>
              </a:rPr>
              <a:t> </a:t>
            </a:r>
            <a:r>
              <a:rPr sz="2195" i="1">
                <a:solidFill>
                  <a:srgbClr val="17375E"/>
                </a:solidFill>
                <a:latin typeface="Source Sans Pro"/>
                <a:cs typeface="Source Sans Pro"/>
              </a:rPr>
              <a:t>(Information</a:t>
            </a:r>
            <a:r>
              <a:rPr sz="2195" i="1" spc="-5">
                <a:solidFill>
                  <a:srgbClr val="17375E"/>
                </a:solidFill>
                <a:latin typeface="Source Sans Pro"/>
                <a:cs typeface="Source Sans Pro"/>
              </a:rPr>
              <a:t> </a:t>
            </a:r>
            <a:r>
              <a:rPr sz="2195" i="1">
                <a:solidFill>
                  <a:srgbClr val="17375E"/>
                </a:solidFill>
                <a:latin typeface="Source Sans Pro"/>
                <a:cs typeface="Source Sans Pro"/>
              </a:rPr>
              <a:t>on</a:t>
            </a:r>
            <a:r>
              <a:rPr sz="2195" i="1" spc="-40">
                <a:solidFill>
                  <a:srgbClr val="17375E"/>
                </a:solidFill>
                <a:latin typeface="Source Sans Pro"/>
                <a:cs typeface="Source Sans Pro"/>
              </a:rPr>
              <a:t> </a:t>
            </a:r>
            <a:r>
              <a:rPr sz="2195" i="1">
                <a:solidFill>
                  <a:srgbClr val="17375E"/>
                </a:solidFill>
                <a:latin typeface="Source Sans Pro"/>
                <a:cs typeface="Source Sans Pro"/>
              </a:rPr>
              <a:t>the</a:t>
            </a:r>
            <a:r>
              <a:rPr sz="2195" i="1" spc="-45">
                <a:solidFill>
                  <a:srgbClr val="17375E"/>
                </a:solidFill>
                <a:latin typeface="Source Sans Pro"/>
                <a:cs typeface="Source Sans Pro"/>
              </a:rPr>
              <a:t> </a:t>
            </a:r>
            <a:r>
              <a:rPr sz="2195" i="1" spc="-10">
                <a:solidFill>
                  <a:srgbClr val="17375E"/>
                </a:solidFill>
                <a:latin typeface="Source Sans Pro"/>
                <a:cs typeface="Source Sans Pro"/>
              </a:rPr>
              <a:t>apprenticeship</a:t>
            </a:r>
            <a:r>
              <a:rPr sz="2195" i="1">
                <a:solidFill>
                  <a:srgbClr val="17375E"/>
                </a:solidFill>
                <a:latin typeface="Source Sans Pro"/>
                <a:cs typeface="Source Sans Pro"/>
              </a:rPr>
              <a:t> </a:t>
            </a:r>
            <a:r>
              <a:rPr sz="2195" i="1" spc="-25">
                <a:solidFill>
                  <a:srgbClr val="17375E"/>
                </a:solidFill>
                <a:latin typeface="Source Sans Pro"/>
                <a:cs typeface="Source Sans Pro"/>
              </a:rPr>
              <a:t>and </a:t>
            </a:r>
            <a:r>
              <a:rPr sz="2195" i="1" spc="-10">
                <a:solidFill>
                  <a:srgbClr val="17375E"/>
                </a:solidFill>
                <a:latin typeface="Source Sans Pro"/>
                <a:cs typeface="Source Sans Pro"/>
              </a:rPr>
              <a:t>requirements)</a:t>
            </a:r>
            <a:endParaRPr sz="2195">
              <a:latin typeface="Source Sans Pro"/>
              <a:cs typeface="Source Sans Pro"/>
            </a:endParaRPr>
          </a:p>
          <a:p>
            <a:pPr>
              <a:spcBef>
                <a:spcPts val="1072"/>
              </a:spcBef>
              <a:buClr>
                <a:srgbClr val="17375E"/>
              </a:buClr>
              <a:buFont typeface="Arial"/>
              <a:buChar char="•"/>
            </a:pPr>
            <a:endParaRPr sz="2195">
              <a:latin typeface="Source Sans Pro"/>
              <a:cs typeface="Source Sans Pro"/>
            </a:endParaRPr>
          </a:p>
          <a:p>
            <a:pPr marL="354709" marR="5067" indent="-342041">
              <a:lnSpc>
                <a:spcPct val="80800"/>
              </a:lnSpc>
              <a:buFont typeface="Arial"/>
              <a:buChar char="•"/>
              <a:tabLst>
                <a:tab pos="354709" algn="l"/>
              </a:tabLst>
            </a:pPr>
            <a:r>
              <a:rPr sz="2693">
                <a:solidFill>
                  <a:srgbClr val="17375E"/>
                </a:solidFill>
                <a:latin typeface="Source Sans Pro"/>
                <a:cs typeface="Source Sans Pro"/>
              </a:rPr>
              <a:t>NES</a:t>
            </a:r>
            <a:r>
              <a:rPr sz="2693" spc="-60">
                <a:solidFill>
                  <a:srgbClr val="17375E"/>
                </a:solidFill>
                <a:latin typeface="Source Sans Pro"/>
                <a:cs typeface="Source Sans Pro"/>
              </a:rPr>
              <a:t> </a:t>
            </a:r>
            <a:r>
              <a:rPr sz="2693">
                <a:solidFill>
                  <a:srgbClr val="17375E"/>
                </a:solidFill>
                <a:latin typeface="Source Sans Pro"/>
                <a:cs typeface="Source Sans Pro"/>
              </a:rPr>
              <a:t>-</a:t>
            </a:r>
            <a:r>
              <a:rPr sz="2693" spc="-45">
                <a:solidFill>
                  <a:srgbClr val="17375E"/>
                </a:solidFill>
                <a:latin typeface="Source Sans Pro"/>
                <a:cs typeface="Source Sans Pro"/>
              </a:rPr>
              <a:t> </a:t>
            </a:r>
            <a:r>
              <a:rPr sz="2693">
                <a:solidFill>
                  <a:srgbClr val="17375E"/>
                </a:solidFill>
                <a:latin typeface="Source Sans Pro"/>
                <a:cs typeface="Source Sans Pro"/>
              </a:rPr>
              <a:t>Practice</a:t>
            </a:r>
            <a:r>
              <a:rPr sz="2693" spc="-65">
                <a:solidFill>
                  <a:srgbClr val="17375E"/>
                </a:solidFill>
                <a:latin typeface="Source Sans Pro"/>
                <a:cs typeface="Source Sans Pro"/>
              </a:rPr>
              <a:t> </a:t>
            </a:r>
            <a:r>
              <a:rPr sz="2693">
                <a:solidFill>
                  <a:srgbClr val="17375E"/>
                </a:solidFill>
                <a:latin typeface="Source Sans Pro"/>
                <a:cs typeface="Source Sans Pro"/>
              </a:rPr>
              <a:t>Team</a:t>
            </a:r>
            <a:r>
              <a:rPr sz="2693" spc="-65">
                <a:solidFill>
                  <a:srgbClr val="17375E"/>
                </a:solidFill>
                <a:latin typeface="Source Sans Pro"/>
                <a:cs typeface="Source Sans Pro"/>
              </a:rPr>
              <a:t> </a:t>
            </a:r>
            <a:r>
              <a:rPr sz="2693">
                <a:solidFill>
                  <a:srgbClr val="17375E"/>
                </a:solidFill>
                <a:latin typeface="Source Sans Pro"/>
                <a:cs typeface="Source Sans Pro"/>
              </a:rPr>
              <a:t>Guide</a:t>
            </a:r>
            <a:r>
              <a:rPr sz="2693" spc="-40">
                <a:solidFill>
                  <a:srgbClr val="17375E"/>
                </a:solidFill>
                <a:latin typeface="Source Sans Pro"/>
                <a:cs typeface="Source Sans Pro"/>
              </a:rPr>
              <a:t> </a:t>
            </a:r>
            <a:r>
              <a:rPr sz="2394" i="1">
                <a:solidFill>
                  <a:srgbClr val="17375E"/>
                </a:solidFill>
                <a:latin typeface="Source Sans Pro"/>
                <a:cs typeface="Source Sans Pro"/>
              </a:rPr>
              <a:t>(information</a:t>
            </a:r>
            <a:r>
              <a:rPr sz="2394" i="1" spc="-5">
                <a:solidFill>
                  <a:srgbClr val="17375E"/>
                </a:solidFill>
                <a:latin typeface="Source Sans Pro"/>
                <a:cs typeface="Source Sans Pro"/>
              </a:rPr>
              <a:t> </a:t>
            </a:r>
            <a:r>
              <a:rPr sz="2394" i="1">
                <a:solidFill>
                  <a:srgbClr val="17375E"/>
                </a:solidFill>
                <a:latin typeface="Source Sans Pro"/>
                <a:cs typeface="Source Sans Pro"/>
              </a:rPr>
              <a:t>guide</a:t>
            </a:r>
            <a:r>
              <a:rPr sz="2394" i="1" spc="-40">
                <a:solidFill>
                  <a:srgbClr val="17375E"/>
                </a:solidFill>
                <a:latin typeface="Source Sans Pro"/>
                <a:cs typeface="Source Sans Pro"/>
              </a:rPr>
              <a:t> </a:t>
            </a:r>
            <a:r>
              <a:rPr sz="2394" i="1" spc="-25">
                <a:solidFill>
                  <a:srgbClr val="17375E"/>
                </a:solidFill>
                <a:latin typeface="Source Sans Pro"/>
                <a:cs typeface="Source Sans Pro"/>
              </a:rPr>
              <a:t>on </a:t>
            </a:r>
            <a:r>
              <a:rPr sz="2394" i="1">
                <a:solidFill>
                  <a:srgbClr val="17375E"/>
                </a:solidFill>
                <a:latin typeface="Source Sans Pro"/>
                <a:cs typeface="Source Sans Pro"/>
              </a:rPr>
              <a:t>qualification</a:t>
            </a:r>
            <a:r>
              <a:rPr sz="2394" i="1" spc="-50">
                <a:solidFill>
                  <a:srgbClr val="17375E"/>
                </a:solidFill>
                <a:latin typeface="Source Sans Pro"/>
                <a:cs typeface="Source Sans Pro"/>
              </a:rPr>
              <a:t> </a:t>
            </a:r>
            <a:r>
              <a:rPr sz="2394" i="1">
                <a:solidFill>
                  <a:srgbClr val="17375E"/>
                </a:solidFill>
                <a:latin typeface="Source Sans Pro"/>
                <a:cs typeface="Source Sans Pro"/>
              </a:rPr>
              <a:t>assessment</a:t>
            </a:r>
            <a:r>
              <a:rPr sz="2394" i="1" spc="-60">
                <a:solidFill>
                  <a:srgbClr val="17375E"/>
                </a:solidFill>
                <a:latin typeface="Source Sans Pro"/>
                <a:cs typeface="Source Sans Pro"/>
              </a:rPr>
              <a:t> </a:t>
            </a:r>
            <a:r>
              <a:rPr sz="2394" i="1" spc="-10">
                <a:solidFill>
                  <a:srgbClr val="17375E"/>
                </a:solidFill>
                <a:latin typeface="Source Sans Pro"/>
                <a:cs typeface="Source Sans Pro"/>
              </a:rPr>
              <a:t>requirements)</a:t>
            </a:r>
            <a:endParaRPr sz="2394">
              <a:latin typeface="Source Sans Pro"/>
              <a:cs typeface="Source Sans Pro"/>
            </a:endParaRPr>
          </a:p>
          <a:p>
            <a:pPr>
              <a:spcBef>
                <a:spcPts val="858"/>
              </a:spcBef>
              <a:buClr>
                <a:srgbClr val="17375E"/>
              </a:buClr>
              <a:buFont typeface="Arial"/>
              <a:buChar char="•"/>
            </a:pPr>
            <a:endParaRPr sz="2394">
              <a:latin typeface="Source Sans Pro"/>
              <a:cs typeface="Source Sans Pro"/>
            </a:endParaRPr>
          </a:p>
          <a:p>
            <a:pPr marL="354709" marR="55740" indent="-342041">
              <a:lnSpc>
                <a:spcPct val="80000"/>
              </a:lnSpc>
              <a:buFont typeface="Arial"/>
              <a:buChar char="•"/>
              <a:tabLst>
                <a:tab pos="354709" algn="l"/>
              </a:tabLst>
            </a:pPr>
            <a:r>
              <a:rPr sz="2693">
                <a:solidFill>
                  <a:srgbClr val="17375E"/>
                </a:solidFill>
                <a:latin typeface="Source Sans Pro"/>
                <a:cs typeface="Source Sans Pro"/>
              </a:rPr>
              <a:t>General</a:t>
            </a:r>
            <a:r>
              <a:rPr sz="2693" spc="-60">
                <a:solidFill>
                  <a:srgbClr val="17375E"/>
                </a:solidFill>
                <a:latin typeface="Source Sans Pro"/>
                <a:cs typeface="Source Sans Pro"/>
              </a:rPr>
              <a:t> </a:t>
            </a:r>
            <a:r>
              <a:rPr sz="2693">
                <a:solidFill>
                  <a:srgbClr val="17375E"/>
                </a:solidFill>
                <a:latin typeface="Source Sans Pro"/>
                <a:cs typeface="Source Sans Pro"/>
              </a:rPr>
              <a:t>Dental</a:t>
            </a:r>
            <a:r>
              <a:rPr sz="2693" spc="-40">
                <a:solidFill>
                  <a:srgbClr val="17375E"/>
                </a:solidFill>
                <a:latin typeface="Source Sans Pro"/>
                <a:cs typeface="Source Sans Pro"/>
              </a:rPr>
              <a:t> </a:t>
            </a:r>
            <a:r>
              <a:rPr sz="2693">
                <a:solidFill>
                  <a:srgbClr val="17375E"/>
                </a:solidFill>
                <a:latin typeface="Source Sans Pro"/>
                <a:cs typeface="Source Sans Pro"/>
              </a:rPr>
              <a:t>Council</a:t>
            </a:r>
            <a:r>
              <a:rPr sz="2693" spc="-40">
                <a:solidFill>
                  <a:srgbClr val="17375E"/>
                </a:solidFill>
                <a:latin typeface="Source Sans Pro"/>
                <a:cs typeface="Source Sans Pro"/>
              </a:rPr>
              <a:t> </a:t>
            </a:r>
            <a:r>
              <a:rPr sz="2693">
                <a:solidFill>
                  <a:srgbClr val="17375E"/>
                </a:solidFill>
                <a:latin typeface="Source Sans Pro"/>
                <a:cs typeface="Source Sans Pro"/>
              </a:rPr>
              <a:t>Guidance</a:t>
            </a:r>
            <a:r>
              <a:rPr sz="2693" spc="-35">
                <a:solidFill>
                  <a:srgbClr val="17375E"/>
                </a:solidFill>
                <a:latin typeface="Source Sans Pro"/>
                <a:cs typeface="Source Sans Pro"/>
              </a:rPr>
              <a:t> </a:t>
            </a:r>
            <a:r>
              <a:rPr sz="2693">
                <a:solidFill>
                  <a:srgbClr val="17375E"/>
                </a:solidFill>
                <a:latin typeface="Source Sans Pro"/>
                <a:cs typeface="Source Sans Pro"/>
              </a:rPr>
              <a:t>e.g.</a:t>
            </a:r>
            <a:r>
              <a:rPr sz="2693" spc="-35">
                <a:solidFill>
                  <a:srgbClr val="17375E"/>
                </a:solidFill>
                <a:latin typeface="Source Sans Pro"/>
                <a:cs typeface="Source Sans Pro"/>
              </a:rPr>
              <a:t> </a:t>
            </a:r>
            <a:r>
              <a:rPr sz="2693" spc="-10">
                <a:solidFill>
                  <a:srgbClr val="17375E"/>
                </a:solidFill>
                <a:latin typeface="Source Sans Pro"/>
                <a:cs typeface="Source Sans Pro"/>
              </a:rPr>
              <a:t>Student </a:t>
            </a:r>
            <a:r>
              <a:rPr sz="2693">
                <a:solidFill>
                  <a:srgbClr val="17375E"/>
                </a:solidFill>
                <a:latin typeface="Source Sans Pro"/>
                <a:cs typeface="Source Sans Pro"/>
              </a:rPr>
              <a:t>Fitness</a:t>
            </a:r>
            <a:r>
              <a:rPr sz="2693" spc="-35">
                <a:solidFill>
                  <a:srgbClr val="17375E"/>
                </a:solidFill>
                <a:latin typeface="Source Sans Pro"/>
                <a:cs typeface="Source Sans Pro"/>
              </a:rPr>
              <a:t> </a:t>
            </a:r>
            <a:r>
              <a:rPr sz="2693">
                <a:solidFill>
                  <a:srgbClr val="17375E"/>
                </a:solidFill>
                <a:latin typeface="Source Sans Pro"/>
                <a:cs typeface="Source Sans Pro"/>
              </a:rPr>
              <a:t>to</a:t>
            </a:r>
            <a:r>
              <a:rPr sz="2693" spc="-30">
                <a:solidFill>
                  <a:srgbClr val="17375E"/>
                </a:solidFill>
                <a:latin typeface="Source Sans Pro"/>
                <a:cs typeface="Source Sans Pro"/>
              </a:rPr>
              <a:t> </a:t>
            </a:r>
            <a:r>
              <a:rPr sz="2693" spc="-10">
                <a:solidFill>
                  <a:srgbClr val="17375E"/>
                </a:solidFill>
                <a:latin typeface="Source Sans Pro"/>
                <a:cs typeface="Source Sans Pro"/>
              </a:rPr>
              <a:t>Practice</a:t>
            </a:r>
            <a:endParaRPr sz="2693">
              <a:latin typeface="Source Sans Pro"/>
              <a:cs typeface="Source Sans Pro"/>
            </a:endParaRPr>
          </a:p>
          <a:p>
            <a:pPr>
              <a:spcBef>
                <a:spcPts val="474"/>
              </a:spcBef>
              <a:buClr>
                <a:srgbClr val="17375E"/>
              </a:buClr>
              <a:buFont typeface="Arial"/>
              <a:buChar char="•"/>
            </a:pPr>
            <a:endParaRPr sz="2693">
              <a:latin typeface="Source Sans Pro"/>
              <a:cs typeface="Source Sans Pro"/>
            </a:endParaRPr>
          </a:p>
          <a:p>
            <a:pPr marL="354709" marR="38005" indent="-342041">
              <a:lnSpc>
                <a:spcPts val="2584"/>
              </a:lnSpc>
              <a:spcBef>
                <a:spcPts val="5"/>
              </a:spcBef>
              <a:buFont typeface="Arial"/>
              <a:buChar char="•"/>
              <a:tabLst>
                <a:tab pos="354709" algn="l"/>
              </a:tabLst>
            </a:pPr>
            <a:r>
              <a:rPr sz="2693">
                <a:solidFill>
                  <a:srgbClr val="17375E"/>
                </a:solidFill>
                <a:latin typeface="Source Sans Pro"/>
                <a:cs typeface="Source Sans Pro"/>
              </a:rPr>
              <a:t>SDS</a:t>
            </a:r>
            <a:r>
              <a:rPr sz="2693" spc="-10">
                <a:solidFill>
                  <a:srgbClr val="17375E"/>
                </a:solidFill>
                <a:latin typeface="Source Sans Pro"/>
                <a:cs typeface="Source Sans Pro"/>
              </a:rPr>
              <a:t> </a:t>
            </a:r>
            <a:r>
              <a:rPr sz="2693">
                <a:solidFill>
                  <a:srgbClr val="17375E"/>
                </a:solidFill>
                <a:latin typeface="Source Sans Pro"/>
                <a:cs typeface="Source Sans Pro"/>
              </a:rPr>
              <a:t>Modern</a:t>
            </a:r>
            <a:r>
              <a:rPr sz="2693" spc="-20">
                <a:solidFill>
                  <a:srgbClr val="17375E"/>
                </a:solidFill>
                <a:latin typeface="Source Sans Pro"/>
                <a:cs typeface="Source Sans Pro"/>
              </a:rPr>
              <a:t> </a:t>
            </a:r>
            <a:r>
              <a:rPr sz="2693" spc="-10">
                <a:solidFill>
                  <a:srgbClr val="17375E"/>
                </a:solidFill>
                <a:latin typeface="Source Sans Pro"/>
                <a:cs typeface="Source Sans Pro"/>
              </a:rPr>
              <a:t>Apprenticeship</a:t>
            </a:r>
            <a:r>
              <a:rPr sz="2693" spc="-5">
                <a:solidFill>
                  <a:srgbClr val="17375E"/>
                </a:solidFill>
                <a:latin typeface="Source Sans Pro"/>
                <a:cs typeface="Source Sans Pro"/>
              </a:rPr>
              <a:t> </a:t>
            </a:r>
            <a:r>
              <a:rPr sz="2693">
                <a:solidFill>
                  <a:srgbClr val="17375E"/>
                </a:solidFill>
                <a:latin typeface="Source Sans Pro"/>
                <a:cs typeface="Source Sans Pro"/>
              </a:rPr>
              <a:t>in</a:t>
            </a:r>
            <a:r>
              <a:rPr sz="2693" spc="-25">
                <a:solidFill>
                  <a:srgbClr val="17375E"/>
                </a:solidFill>
                <a:latin typeface="Source Sans Pro"/>
                <a:cs typeface="Source Sans Pro"/>
              </a:rPr>
              <a:t> </a:t>
            </a:r>
            <a:r>
              <a:rPr sz="2693">
                <a:solidFill>
                  <a:srgbClr val="17375E"/>
                </a:solidFill>
                <a:latin typeface="Source Sans Pro"/>
                <a:cs typeface="Source Sans Pro"/>
              </a:rPr>
              <a:t>Dental</a:t>
            </a:r>
            <a:r>
              <a:rPr sz="2693" spc="-10">
                <a:solidFill>
                  <a:srgbClr val="17375E"/>
                </a:solidFill>
                <a:latin typeface="Source Sans Pro"/>
                <a:cs typeface="Source Sans Pro"/>
              </a:rPr>
              <a:t> Nursing </a:t>
            </a:r>
            <a:r>
              <a:rPr sz="2693">
                <a:solidFill>
                  <a:srgbClr val="17375E"/>
                </a:solidFill>
                <a:latin typeface="Source Sans Pro"/>
                <a:cs typeface="Source Sans Pro"/>
              </a:rPr>
              <a:t>Framework</a:t>
            </a:r>
            <a:r>
              <a:rPr sz="2693" spc="-125">
                <a:solidFill>
                  <a:srgbClr val="17375E"/>
                </a:solidFill>
                <a:latin typeface="Source Sans Pro"/>
                <a:cs typeface="Source Sans Pro"/>
              </a:rPr>
              <a:t> </a:t>
            </a:r>
            <a:r>
              <a:rPr sz="2693" spc="-10">
                <a:solidFill>
                  <a:srgbClr val="17375E"/>
                </a:solidFill>
                <a:latin typeface="Source Sans Pro"/>
                <a:cs typeface="Source Sans Pro"/>
              </a:rPr>
              <a:t>document</a:t>
            </a:r>
            <a:endParaRPr sz="2693">
              <a:latin typeface="Source Sans Pro"/>
              <a:cs typeface="Source Sans Pro"/>
            </a:endParaRPr>
          </a:p>
        </p:txBody>
      </p:sp>
      <p:sp>
        <p:nvSpPr>
          <p:cNvPr id="4" name="object 4"/>
          <p:cNvSpPr txBox="1">
            <a:spLocks noGrp="1"/>
          </p:cNvSpPr>
          <p:nvPr>
            <p:ph type="title"/>
          </p:nvPr>
        </p:nvSpPr>
        <p:spPr>
          <a:xfrm>
            <a:off x="1840987" y="329583"/>
            <a:ext cx="10598645" cy="959168"/>
          </a:xfrm>
          <a:prstGeom prst="rect">
            <a:avLst/>
          </a:prstGeom>
        </p:spPr>
        <p:txBody>
          <a:bodyPr vert="horz" wrap="square" lIns="0" tIns="567768" rIns="0" bIns="0" rtlCol="0" anchor="t">
            <a:spAutoFit/>
          </a:bodyPr>
          <a:lstStyle/>
          <a:p>
            <a:pPr marL="625174">
              <a:spcBef>
                <a:spcPts val="95"/>
              </a:spcBef>
            </a:pPr>
            <a:r>
              <a:rPr sz="2793"/>
              <a:t>Support</a:t>
            </a:r>
            <a:r>
              <a:rPr sz="2793" spc="-65"/>
              <a:t> </a:t>
            </a:r>
            <a:r>
              <a:rPr sz="2793"/>
              <a:t>for</a:t>
            </a:r>
            <a:r>
              <a:rPr sz="2793" spc="-90"/>
              <a:t> </a:t>
            </a:r>
            <a:r>
              <a:rPr sz="2793"/>
              <a:t>Employers</a:t>
            </a:r>
            <a:r>
              <a:rPr sz="2793" spc="-70"/>
              <a:t> </a:t>
            </a:r>
            <a:r>
              <a:rPr sz="2793"/>
              <a:t>and</a:t>
            </a:r>
            <a:r>
              <a:rPr sz="2793" spc="-70"/>
              <a:t> </a:t>
            </a:r>
            <a:r>
              <a:rPr sz="2793"/>
              <a:t>Workplace</a:t>
            </a:r>
            <a:r>
              <a:rPr sz="2793" spc="-60"/>
              <a:t> </a:t>
            </a:r>
            <a:r>
              <a:rPr sz="2793" spc="-10"/>
              <a:t>Mentors</a:t>
            </a:r>
            <a:endParaRPr sz="2793"/>
          </a:p>
        </p:txBody>
      </p:sp>
      <p:sp>
        <p:nvSpPr>
          <p:cNvPr id="5" name="object 2">
            <a:extLst>
              <a:ext uri="{FF2B5EF4-FFF2-40B4-BE49-F238E27FC236}">
                <a16:creationId xmlns:a16="http://schemas.microsoft.com/office/drawing/2014/main" id="{6EEFDE18-1951-38DD-6CC8-9FB459F89F85}"/>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
        <p:nvSpPr>
          <p:cNvPr id="6" name="Footer Placeholder 1">
            <a:extLst>
              <a:ext uri="{FF2B5EF4-FFF2-40B4-BE49-F238E27FC236}">
                <a16:creationId xmlns:a16="http://schemas.microsoft.com/office/drawing/2014/main" id="{05E580F8-496B-E7D1-D08B-EBA3071877DE}"/>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377560" y="1811675"/>
            <a:ext cx="7349825" cy="4113850"/>
          </a:xfrm>
          <a:prstGeom prst="rect">
            <a:avLst/>
          </a:prstGeom>
        </p:spPr>
        <p:txBody>
          <a:bodyPr vert="horz" wrap="square" lIns="0" tIns="13301" rIns="0" bIns="0" rtlCol="0">
            <a:spAutoFit/>
          </a:bodyPr>
          <a:lstStyle/>
          <a:p>
            <a:pPr marL="354709" marR="5067" indent="-342041">
              <a:spcBef>
                <a:spcPts val="105"/>
              </a:spcBef>
              <a:buFont typeface="Arial"/>
              <a:buChar char="•"/>
              <a:tabLst>
                <a:tab pos="354709" algn="l"/>
                <a:tab pos="1394766" algn="l"/>
              </a:tabLst>
            </a:pPr>
            <a:r>
              <a:rPr sz="3192">
                <a:solidFill>
                  <a:srgbClr val="17375E"/>
                </a:solidFill>
                <a:latin typeface="Source Sans Pro"/>
                <a:cs typeface="Source Sans Pro"/>
              </a:rPr>
              <a:t>Mental</a:t>
            </a:r>
            <a:r>
              <a:rPr sz="3192" spc="-15">
                <a:solidFill>
                  <a:srgbClr val="17375E"/>
                </a:solidFill>
                <a:latin typeface="Source Sans Pro"/>
                <a:cs typeface="Source Sans Pro"/>
              </a:rPr>
              <a:t> </a:t>
            </a:r>
            <a:r>
              <a:rPr sz="3192">
                <a:solidFill>
                  <a:srgbClr val="17375E"/>
                </a:solidFill>
                <a:latin typeface="Source Sans Pro"/>
                <a:cs typeface="Source Sans Pro"/>
              </a:rPr>
              <a:t>Health</a:t>
            </a:r>
            <a:r>
              <a:rPr sz="3192" spc="-25">
                <a:solidFill>
                  <a:srgbClr val="17375E"/>
                </a:solidFill>
                <a:latin typeface="Source Sans Pro"/>
                <a:cs typeface="Source Sans Pro"/>
              </a:rPr>
              <a:t> </a:t>
            </a:r>
            <a:r>
              <a:rPr sz="3192">
                <a:solidFill>
                  <a:srgbClr val="17375E"/>
                </a:solidFill>
                <a:latin typeface="Source Sans Pro"/>
                <a:cs typeface="Source Sans Pro"/>
              </a:rPr>
              <a:t>&amp;</a:t>
            </a:r>
            <a:r>
              <a:rPr sz="3192" spc="-30">
                <a:solidFill>
                  <a:srgbClr val="17375E"/>
                </a:solidFill>
                <a:latin typeface="Source Sans Pro"/>
                <a:cs typeface="Source Sans Pro"/>
              </a:rPr>
              <a:t> </a:t>
            </a:r>
            <a:r>
              <a:rPr sz="3192">
                <a:solidFill>
                  <a:srgbClr val="17375E"/>
                </a:solidFill>
                <a:latin typeface="Source Sans Pro"/>
                <a:cs typeface="Source Sans Pro"/>
              </a:rPr>
              <a:t>Wellbeing</a:t>
            </a:r>
            <a:r>
              <a:rPr sz="3192" spc="-45">
                <a:solidFill>
                  <a:srgbClr val="17375E"/>
                </a:solidFill>
                <a:latin typeface="Source Sans Pro"/>
                <a:cs typeface="Source Sans Pro"/>
              </a:rPr>
              <a:t> </a:t>
            </a:r>
            <a:r>
              <a:rPr sz="3192">
                <a:solidFill>
                  <a:srgbClr val="17375E"/>
                </a:solidFill>
                <a:latin typeface="Source Sans Pro"/>
                <a:cs typeface="Source Sans Pro"/>
              </a:rPr>
              <a:t>for</a:t>
            </a:r>
            <a:r>
              <a:rPr sz="3192" spc="-10">
                <a:solidFill>
                  <a:srgbClr val="17375E"/>
                </a:solidFill>
                <a:latin typeface="Source Sans Pro"/>
                <a:cs typeface="Source Sans Pro"/>
              </a:rPr>
              <a:t> </a:t>
            </a:r>
            <a:r>
              <a:rPr sz="3192">
                <a:solidFill>
                  <a:srgbClr val="17375E"/>
                </a:solidFill>
                <a:latin typeface="Source Sans Pro"/>
                <a:cs typeface="Source Sans Pro"/>
              </a:rPr>
              <a:t>the</a:t>
            </a:r>
            <a:r>
              <a:rPr sz="3192" spc="-30">
                <a:solidFill>
                  <a:srgbClr val="17375E"/>
                </a:solidFill>
                <a:latin typeface="Source Sans Pro"/>
                <a:cs typeface="Source Sans Pro"/>
              </a:rPr>
              <a:t> </a:t>
            </a:r>
            <a:r>
              <a:rPr sz="3192" spc="-10">
                <a:solidFill>
                  <a:srgbClr val="17375E"/>
                </a:solidFill>
                <a:latin typeface="Source Sans Pro"/>
                <a:cs typeface="Source Sans Pro"/>
              </a:rPr>
              <a:t>Dental </a:t>
            </a:r>
            <a:r>
              <a:rPr sz="3192" spc="-20">
                <a:solidFill>
                  <a:srgbClr val="17375E"/>
                </a:solidFill>
                <a:latin typeface="Source Sans Pro"/>
                <a:cs typeface="Source Sans Pro"/>
              </a:rPr>
              <a:t>team</a:t>
            </a:r>
            <a:r>
              <a:rPr sz="3192">
                <a:solidFill>
                  <a:srgbClr val="17375E"/>
                </a:solidFill>
                <a:latin typeface="Source Sans Pro"/>
                <a:cs typeface="Source Sans Pro"/>
              </a:rPr>
              <a:t>	- Turas</a:t>
            </a:r>
            <a:r>
              <a:rPr sz="3192" spc="-30">
                <a:solidFill>
                  <a:srgbClr val="17375E"/>
                </a:solidFill>
                <a:latin typeface="Source Sans Pro"/>
                <a:cs typeface="Source Sans Pro"/>
              </a:rPr>
              <a:t> </a:t>
            </a:r>
            <a:r>
              <a:rPr sz="3192">
                <a:solidFill>
                  <a:srgbClr val="17375E"/>
                </a:solidFill>
                <a:latin typeface="Source Sans Pro"/>
                <a:cs typeface="Source Sans Pro"/>
              </a:rPr>
              <a:t>link:</a:t>
            </a:r>
            <a:r>
              <a:rPr sz="3192" spc="-15">
                <a:solidFill>
                  <a:srgbClr val="17375E"/>
                </a:solidFill>
                <a:latin typeface="Source Sans Pro"/>
                <a:cs typeface="Source Sans Pro"/>
              </a:rPr>
              <a:t> </a:t>
            </a:r>
            <a:r>
              <a:rPr sz="3192" u="sng">
                <a:solidFill>
                  <a:srgbClr val="0000FF"/>
                </a:solidFill>
                <a:uFill>
                  <a:solidFill>
                    <a:srgbClr val="0000FF"/>
                  </a:solidFill>
                </a:uFill>
                <a:latin typeface="Source Sans Pro"/>
                <a:cs typeface="Source Sans Pro"/>
                <a:hlinkClick r:id="rId3"/>
              </a:rPr>
              <a:t>Mental</a:t>
            </a:r>
            <a:r>
              <a:rPr sz="3192" u="sng" spc="-5">
                <a:solidFill>
                  <a:srgbClr val="0000FF"/>
                </a:solidFill>
                <a:uFill>
                  <a:solidFill>
                    <a:srgbClr val="0000FF"/>
                  </a:solidFill>
                </a:uFill>
                <a:latin typeface="Source Sans Pro"/>
                <a:cs typeface="Source Sans Pro"/>
                <a:hlinkClick r:id="rId3"/>
              </a:rPr>
              <a:t> </a:t>
            </a:r>
            <a:r>
              <a:rPr sz="3192" u="sng">
                <a:solidFill>
                  <a:srgbClr val="0000FF"/>
                </a:solidFill>
                <a:uFill>
                  <a:solidFill>
                    <a:srgbClr val="0000FF"/>
                  </a:solidFill>
                </a:uFill>
                <a:latin typeface="Source Sans Pro"/>
                <a:cs typeface="Source Sans Pro"/>
                <a:hlinkClick r:id="rId3"/>
              </a:rPr>
              <a:t>Health</a:t>
            </a:r>
            <a:r>
              <a:rPr sz="3192" u="sng" spc="-15">
                <a:solidFill>
                  <a:srgbClr val="0000FF"/>
                </a:solidFill>
                <a:uFill>
                  <a:solidFill>
                    <a:srgbClr val="0000FF"/>
                  </a:solidFill>
                </a:uFill>
                <a:latin typeface="Source Sans Pro"/>
                <a:cs typeface="Source Sans Pro"/>
                <a:hlinkClick r:id="rId3"/>
              </a:rPr>
              <a:t> </a:t>
            </a:r>
            <a:r>
              <a:rPr sz="3192" u="sng" spc="-25">
                <a:solidFill>
                  <a:srgbClr val="0000FF"/>
                </a:solidFill>
                <a:uFill>
                  <a:solidFill>
                    <a:srgbClr val="0000FF"/>
                  </a:solidFill>
                </a:uFill>
                <a:latin typeface="Source Sans Pro"/>
                <a:cs typeface="Source Sans Pro"/>
                <a:hlinkClick r:id="rId3"/>
              </a:rPr>
              <a:t>and</a:t>
            </a:r>
            <a:r>
              <a:rPr sz="3192" spc="-25">
                <a:solidFill>
                  <a:srgbClr val="0000FF"/>
                </a:solidFill>
                <a:latin typeface="Source Sans Pro"/>
                <a:cs typeface="Source Sans Pro"/>
              </a:rPr>
              <a:t> </a:t>
            </a:r>
            <a:r>
              <a:rPr sz="3192" u="sng">
                <a:solidFill>
                  <a:srgbClr val="0000FF"/>
                </a:solidFill>
                <a:uFill>
                  <a:solidFill>
                    <a:srgbClr val="0000FF"/>
                  </a:solidFill>
                </a:uFill>
                <a:latin typeface="Source Sans Pro"/>
                <a:cs typeface="Source Sans Pro"/>
                <a:hlinkClick r:id="rId3"/>
              </a:rPr>
              <a:t>Wellbeing</a:t>
            </a:r>
            <a:r>
              <a:rPr sz="3192" u="sng" spc="-40">
                <a:solidFill>
                  <a:srgbClr val="0000FF"/>
                </a:solidFill>
                <a:uFill>
                  <a:solidFill>
                    <a:srgbClr val="0000FF"/>
                  </a:solidFill>
                </a:uFill>
                <a:latin typeface="Source Sans Pro"/>
                <a:cs typeface="Source Sans Pro"/>
                <a:hlinkClick r:id="rId3"/>
              </a:rPr>
              <a:t> </a:t>
            </a:r>
            <a:r>
              <a:rPr sz="3192" u="sng">
                <a:solidFill>
                  <a:srgbClr val="0000FF"/>
                </a:solidFill>
                <a:uFill>
                  <a:solidFill>
                    <a:srgbClr val="0000FF"/>
                  </a:solidFill>
                </a:uFill>
                <a:latin typeface="Source Sans Pro"/>
                <a:cs typeface="Source Sans Pro"/>
                <a:hlinkClick r:id="rId3"/>
              </a:rPr>
              <a:t>Support</a:t>
            </a:r>
            <a:r>
              <a:rPr sz="3192" u="sng" spc="-10">
                <a:solidFill>
                  <a:srgbClr val="0000FF"/>
                </a:solidFill>
                <a:uFill>
                  <a:solidFill>
                    <a:srgbClr val="0000FF"/>
                  </a:solidFill>
                </a:uFill>
                <a:latin typeface="Source Sans Pro"/>
                <a:cs typeface="Source Sans Pro"/>
                <a:hlinkClick r:id="rId3"/>
              </a:rPr>
              <a:t> </a:t>
            </a:r>
            <a:r>
              <a:rPr sz="3192" u="sng">
                <a:solidFill>
                  <a:srgbClr val="0000FF"/>
                </a:solidFill>
                <a:uFill>
                  <a:solidFill>
                    <a:srgbClr val="0000FF"/>
                  </a:solidFill>
                </a:uFill>
                <a:latin typeface="Source Sans Pro"/>
                <a:cs typeface="Source Sans Pro"/>
                <a:hlinkClick r:id="rId3"/>
              </a:rPr>
              <a:t>for</a:t>
            </a:r>
            <a:r>
              <a:rPr sz="3192" u="sng" spc="-15">
                <a:solidFill>
                  <a:srgbClr val="0000FF"/>
                </a:solidFill>
                <a:uFill>
                  <a:solidFill>
                    <a:srgbClr val="0000FF"/>
                  </a:solidFill>
                </a:uFill>
                <a:latin typeface="Source Sans Pro"/>
                <a:cs typeface="Source Sans Pro"/>
                <a:hlinkClick r:id="rId3"/>
              </a:rPr>
              <a:t> </a:t>
            </a:r>
            <a:r>
              <a:rPr sz="3192" u="sng">
                <a:solidFill>
                  <a:srgbClr val="0000FF"/>
                </a:solidFill>
                <a:uFill>
                  <a:solidFill>
                    <a:srgbClr val="0000FF"/>
                  </a:solidFill>
                </a:uFill>
                <a:latin typeface="Source Sans Pro"/>
                <a:cs typeface="Source Sans Pro"/>
                <a:hlinkClick r:id="rId3"/>
              </a:rPr>
              <a:t>the</a:t>
            </a:r>
            <a:r>
              <a:rPr sz="3192" u="sng" spc="-20">
                <a:solidFill>
                  <a:srgbClr val="0000FF"/>
                </a:solidFill>
                <a:uFill>
                  <a:solidFill>
                    <a:srgbClr val="0000FF"/>
                  </a:solidFill>
                </a:uFill>
                <a:latin typeface="Source Sans Pro"/>
                <a:cs typeface="Source Sans Pro"/>
                <a:hlinkClick r:id="rId3"/>
              </a:rPr>
              <a:t> </a:t>
            </a:r>
            <a:r>
              <a:rPr sz="3192" u="sng">
                <a:solidFill>
                  <a:srgbClr val="0000FF"/>
                </a:solidFill>
                <a:uFill>
                  <a:solidFill>
                    <a:srgbClr val="0000FF"/>
                  </a:solidFill>
                </a:uFill>
                <a:latin typeface="Source Sans Pro"/>
                <a:cs typeface="Source Sans Pro"/>
                <a:hlinkClick r:id="rId3"/>
              </a:rPr>
              <a:t>Dental</a:t>
            </a:r>
            <a:r>
              <a:rPr sz="3192" u="sng" spc="-15">
                <a:solidFill>
                  <a:srgbClr val="0000FF"/>
                </a:solidFill>
                <a:uFill>
                  <a:solidFill>
                    <a:srgbClr val="0000FF"/>
                  </a:solidFill>
                </a:uFill>
                <a:latin typeface="Source Sans Pro"/>
                <a:cs typeface="Source Sans Pro"/>
                <a:hlinkClick r:id="rId3"/>
              </a:rPr>
              <a:t> </a:t>
            </a:r>
            <a:r>
              <a:rPr sz="3192" u="sng">
                <a:solidFill>
                  <a:srgbClr val="0000FF"/>
                </a:solidFill>
                <a:uFill>
                  <a:solidFill>
                    <a:srgbClr val="0000FF"/>
                  </a:solidFill>
                </a:uFill>
                <a:latin typeface="Source Sans Pro"/>
                <a:cs typeface="Source Sans Pro"/>
                <a:hlinkClick r:id="rId3"/>
              </a:rPr>
              <a:t>Team</a:t>
            </a:r>
            <a:r>
              <a:rPr sz="3192" u="sng" spc="-30">
                <a:solidFill>
                  <a:srgbClr val="0000FF"/>
                </a:solidFill>
                <a:uFill>
                  <a:solidFill>
                    <a:srgbClr val="0000FF"/>
                  </a:solidFill>
                </a:uFill>
                <a:latin typeface="Source Sans Pro"/>
                <a:cs typeface="Source Sans Pro"/>
                <a:hlinkClick r:id="rId3"/>
              </a:rPr>
              <a:t> </a:t>
            </a:r>
            <a:r>
              <a:rPr sz="3192" u="sng" spc="-25">
                <a:solidFill>
                  <a:srgbClr val="0000FF"/>
                </a:solidFill>
                <a:uFill>
                  <a:solidFill>
                    <a:srgbClr val="0000FF"/>
                  </a:solidFill>
                </a:uFill>
                <a:latin typeface="Source Sans Pro"/>
                <a:cs typeface="Source Sans Pro"/>
                <a:hlinkClick r:id="rId3"/>
              </a:rPr>
              <a:t>in</a:t>
            </a:r>
            <a:r>
              <a:rPr sz="3192" spc="-25">
                <a:solidFill>
                  <a:srgbClr val="0000FF"/>
                </a:solidFill>
                <a:latin typeface="Source Sans Pro"/>
                <a:cs typeface="Source Sans Pro"/>
              </a:rPr>
              <a:t> </a:t>
            </a:r>
            <a:r>
              <a:rPr sz="3192" u="sng">
                <a:solidFill>
                  <a:srgbClr val="0000FF"/>
                </a:solidFill>
                <a:uFill>
                  <a:solidFill>
                    <a:srgbClr val="0000FF"/>
                  </a:solidFill>
                </a:uFill>
                <a:latin typeface="Source Sans Pro"/>
                <a:cs typeface="Source Sans Pro"/>
                <a:hlinkClick r:id="rId3"/>
              </a:rPr>
              <a:t>Scotland</a:t>
            </a:r>
            <a:r>
              <a:rPr sz="3192" u="sng" spc="-20">
                <a:solidFill>
                  <a:srgbClr val="0000FF"/>
                </a:solidFill>
                <a:uFill>
                  <a:solidFill>
                    <a:srgbClr val="0000FF"/>
                  </a:solidFill>
                </a:uFill>
                <a:latin typeface="Source Sans Pro"/>
                <a:cs typeface="Source Sans Pro"/>
                <a:hlinkClick r:id="rId3"/>
              </a:rPr>
              <a:t> </a:t>
            </a:r>
            <a:r>
              <a:rPr sz="3192" u="sng">
                <a:solidFill>
                  <a:srgbClr val="0000FF"/>
                </a:solidFill>
                <a:uFill>
                  <a:solidFill>
                    <a:srgbClr val="0000FF"/>
                  </a:solidFill>
                </a:uFill>
                <a:latin typeface="Source Sans Pro"/>
                <a:cs typeface="Source Sans Pro"/>
                <a:hlinkClick r:id="rId3"/>
              </a:rPr>
              <a:t>|</a:t>
            </a:r>
            <a:r>
              <a:rPr sz="3192" u="sng" spc="-5">
                <a:solidFill>
                  <a:srgbClr val="0000FF"/>
                </a:solidFill>
                <a:uFill>
                  <a:solidFill>
                    <a:srgbClr val="0000FF"/>
                  </a:solidFill>
                </a:uFill>
                <a:latin typeface="Source Sans Pro"/>
                <a:cs typeface="Source Sans Pro"/>
                <a:hlinkClick r:id="rId3"/>
              </a:rPr>
              <a:t> </a:t>
            </a:r>
            <a:r>
              <a:rPr sz="3192" u="sng">
                <a:solidFill>
                  <a:srgbClr val="0000FF"/>
                </a:solidFill>
                <a:uFill>
                  <a:solidFill>
                    <a:srgbClr val="0000FF"/>
                  </a:solidFill>
                </a:uFill>
                <a:latin typeface="Source Sans Pro"/>
                <a:cs typeface="Source Sans Pro"/>
                <a:hlinkClick r:id="rId3"/>
              </a:rPr>
              <a:t>Turas</a:t>
            </a:r>
            <a:r>
              <a:rPr sz="3192" u="sng" spc="-30">
                <a:solidFill>
                  <a:srgbClr val="0000FF"/>
                </a:solidFill>
                <a:uFill>
                  <a:solidFill>
                    <a:srgbClr val="0000FF"/>
                  </a:solidFill>
                </a:uFill>
                <a:latin typeface="Source Sans Pro"/>
                <a:cs typeface="Source Sans Pro"/>
                <a:hlinkClick r:id="rId3"/>
              </a:rPr>
              <a:t> </a:t>
            </a:r>
            <a:r>
              <a:rPr sz="3192" u="sng">
                <a:solidFill>
                  <a:srgbClr val="0000FF"/>
                </a:solidFill>
                <a:uFill>
                  <a:solidFill>
                    <a:srgbClr val="0000FF"/>
                  </a:solidFill>
                </a:uFill>
                <a:latin typeface="Source Sans Pro"/>
                <a:cs typeface="Source Sans Pro"/>
                <a:hlinkClick r:id="rId3"/>
              </a:rPr>
              <a:t>|</a:t>
            </a:r>
            <a:r>
              <a:rPr sz="3192" u="sng" spc="-5">
                <a:solidFill>
                  <a:srgbClr val="0000FF"/>
                </a:solidFill>
                <a:uFill>
                  <a:solidFill>
                    <a:srgbClr val="0000FF"/>
                  </a:solidFill>
                </a:uFill>
                <a:latin typeface="Source Sans Pro"/>
                <a:cs typeface="Source Sans Pro"/>
                <a:hlinkClick r:id="rId3"/>
              </a:rPr>
              <a:t> </a:t>
            </a:r>
            <a:r>
              <a:rPr sz="3192" u="sng" spc="-10">
                <a:solidFill>
                  <a:srgbClr val="0000FF"/>
                </a:solidFill>
                <a:uFill>
                  <a:solidFill>
                    <a:srgbClr val="0000FF"/>
                  </a:solidFill>
                </a:uFill>
                <a:latin typeface="Source Sans Pro"/>
                <a:cs typeface="Source Sans Pro"/>
                <a:hlinkClick r:id="rId3"/>
              </a:rPr>
              <a:t>Learn</a:t>
            </a:r>
            <a:endParaRPr sz="3192">
              <a:latin typeface="Source Sans Pro"/>
              <a:cs typeface="Source Sans Pro"/>
            </a:endParaRPr>
          </a:p>
          <a:p>
            <a:pPr>
              <a:spcBef>
                <a:spcPts val="1357"/>
              </a:spcBef>
              <a:buClr>
                <a:srgbClr val="17375E"/>
              </a:buClr>
              <a:buFont typeface="Arial"/>
              <a:buChar char="•"/>
            </a:pPr>
            <a:endParaRPr sz="3192">
              <a:latin typeface="Source Sans Pro"/>
              <a:cs typeface="Source Sans Pro"/>
            </a:endParaRPr>
          </a:p>
          <a:p>
            <a:pPr marL="354709" marR="100079" indent="-342041">
              <a:buFont typeface="Arial"/>
              <a:buChar char="•"/>
              <a:tabLst>
                <a:tab pos="354709" algn="l"/>
                <a:tab pos="4397122" algn="l"/>
              </a:tabLst>
            </a:pPr>
            <a:r>
              <a:rPr sz="3192">
                <a:solidFill>
                  <a:srgbClr val="17375E"/>
                </a:solidFill>
                <a:latin typeface="Source Sans Pro"/>
                <a:cs typeface="Source Sans Pro"/>
              </a:rPr>
              <a:t>General</a:t>
            </a:r>
            <a:r>
              <a:rPr sz="3192" spc="-40">
                <a:solidFill>
                  <a:srgbClr val="17375E"/>
                </a:solidFill>
                <a:latin typeface="Source Sans Pro"/>
                <a:cs typeface="Source Sans Pro"/>
              </a:rPr>
              <a:t> </a:t>
            </a:r>
            <a:r>
              <a:rPr sz="3192">
                <a:solidFill>
                  <a:srgbClr val="17375E"/>
                </a:solidFill>
                <a:latin typeface="Source Sans Pro"/>
                <a:cs typeface="Source Sans Pro"/>
              </a:rPr>
              <a:t>Dental</a:t>
            </a:r>
            <a:r>
              <a:rPr sz="3192" spc="-30">
                <a:solidFill>
                  <a:srgbClr val="17375E"/>
                </a:solidFill>
                <a:latin typeface="Source Sans Pro"/>
                <a:cs typeface="Source Sans Pro"/>
              </a:rPr>
              <a:t> </a:t>
            </a:r>
            <a:r>
              <a:rPr sz="3192" spc="-10">
                <a:solidFill>
                  <a:srgbClr val="17375E"/>
                </a:solidFill>
                <a:latin typeface="Source Sans Pro"/>
                <a:cs typeface="Source Sans Pro"/>
              </a:rPr>
              <a:t>Council</a:t>
            </a:r>
            <a:r>
              <a:rPr sz="3192">
                <a:solidFill>
                  <a:srgbClr val="17375E"/>
                </a:solidFill>
                <a:latin typeface="Source Sans Pro"/>
                <a:cs typeface="Source Sans Pro"/>
              </a:rPr>
              <a:t>	Safe</a:t>
            </a:r>
            <a:r>
              <a:rPr sz="3192" spc="5">
                <a:solidFill>
                  <a:srgbClr val="17375E"/>
                </a:solidFill>
                <a:latin typeface="Source Sans Pro"/>
                <a:cs typeface="Source Sans Pro"/>
              </a:rPr>
              <a:t> </a:t>
            </a:r>
            <a:r>
              <a:rPr sz="3192" spc="-10">
                <a:solidFill>
                  <a:srgbClr val="17375E"/>
                </a:solidFill>
                <a:latin typeface="Source Sans Pro"/>
                <a:cs typeface="Source Sans Pro"/>
              </a:rPr>
              <a:t>Practitioner </a:t>
            </a:r>
            <a:r>
              <a:rPr sz="3192">
                <a:solidFill>
                  <a:srgbClr val="17375E"/>
                </a:solidFill>
                <a:latin typeface="Source Sans Pro"/>
                <a:cs typeface="Source Sans Pro"/>
              </a:rPr>
              <a:t>Framework</a:t>
            </a:r>
            <a:r>
              <a:rPr sz="3192" spc="-25">
                <a:solidFill>
                  <a:srgbClr val="17375E"/>
                </a:solidFill>
                <a:latin typeface="Source Sans Pro"/>
                <a:cs typeface="Source Sans Pro"/>
              </a:rPr>
              <a:t> </a:t>
            </a:r>
            <a:r>
              <a:rPr sz="3192">
                <a:solidFill>
                  <a:srgbClr val="17375E"/>
                </a:solidFill>
                <a:latin typeface="Source Sans Pro"/>
                <a:cs typeface="Source Sans Pro"/>
              </a:rPr>
              <a:t>–</a:t>
            </a:r>
            <a:r>
              <a:rPr sz="3192" spc="-10">
                <a:solidFill>
                  <a:srgbClr val="17375E"/>
                </a:solidFill>
                <a:latin typeface="Source Sans Pro"/>
                <a:cs typeface="Source Sans Pro"/>
              </a:rPr>
              <a:t> </a:t>
            </a:r>
            <a:r>
              <a:rPr sz="3192">
                <a:solidFill>
                  <a:srgbClr val="17375E"/>
                </a:solidFill>
                <a:latin typeface="Source Sans Pro"/>
                <a:cs typeface="Source Sans Pro"/>
              </a:rPr>
              <a:t>requirements</a:t>
            </a:r>
            <a:r>
              <a:rPr sz="3192" spc="-20">
                <a:solidFill>
                  <a:srgbClr val="17375E"/>
                </a:solidFill>
                <a:latin typeface="Source Sans Pro"/>
                <a:cs typeface="Source Sans Pro"/>
              </a:rPr>
              <a:t> </a:t>
            </a:r>
            <a:r>
              <a:rPr sz="3192">
                <a:solidFill>
                  <a:srgbClr val="17375E"/>
                </a:solidFill>
                <a:latin typeface="Source Sans Pro"/>
                <a:cs typeface="Source Sans Pro"/>
              </a:rPr>
              <a:t>–focus</a:t>
            </a:r>
            <a:r>
              <a:rPr sz="3192" spc="-10">
                <a:solidFill>
                  <a:srgbClr val="17375E"/>
                </a:solidFill>
                <a:latin typeface="Source Sans Pro"/>
                <a:cs typeface="Source Sans Pro"/>
              </a:rPr>
              <a:t> </a:t>
            </a:r>
            <a:r>
              <a:rPr sz="3192" spc="-25">
                <a:solidFill>
                  <a:srgbClr val="17375E"/>
                </a:solidFill>
                <a:latin typeface="Source Sans Pro"/>
                <a:cs typeface="Source Sans Pro"/>
              </a:rPr>
              <a:t>on </a:t>
            </a:r>
            <a:r>
              <a:rPr sz="3192">
                <a:solidFill>
                  <a:srgbClr val="17375E"/>
                </a:solidFill>
                <a:latin typeface="Source Sans Pro"/>
                <a:cs typeface="Source Sans Pro"/>
              </a:rPr>
              <a:t>wellbeing,</a:t>
            </a:r>
            <a:r>
              <a:rPr sz="3192" spc="-35">
                <a:solidFill>
                  <a:srgbClr val="17375E"/>
                </a:solidFill>
                <a:latin typeface="Source Sans Pro"/>
                <a:cs typeface="Source Sans Pro"/>
              </a:rPr>
              <a:t> </a:t>
            </a:r>
            <a:r>
              <a:rPr sz="3192">
                <a:solidFill>
                  <a:srgbClr val="17375E"/>
                </a:solidFill>
                <a:latin typeface="Source Sans Pro"/>
                <a:cs typeface="Source Sans Pro"/>
              </a:rPr>
              <a:t>adaptability</a:t>
            </a:r>
            <a:r>
              <a:rPr sz="3192" spc="-40">
                <a:solidFill>
                  <a:srgbClr val="17375E"/>
                </a:solidFill>
                <a:latin typeface="Source Sans Pro"/>
                <a:cs typeface="Source Sans Pro"/>
              </a:rPr>
              <a:t> </a:t>
            </a:r>
            <a:r>
              <a:rPr sz="3192">
                <a:solidFill>
                  <a:srgbClr val="17375E"/>
                </a:solidFill>
                <a:latin typeface="Source Sans Pro"/>
                <a:cs typeface="Source Sans Pro"/>
              </a:rPr>
              <a:t>and</a:t>
            </a:r>
            <a:r>
              <a:rPr sz="3192" spc="-15">
                <a:solidFill>
                  <a:srgbClr val="17375E"/>
                </a:solidFill>
                <a:latin typeface="Source Sans Pro"/>
                <a:cs typeface="Source Sans Pro"/>
              </a:rPr>
              <a:t> </a:t>
            </a:r>
            <a:r>
              <a:rPr sz="3192" spc="-10">
                <a:solidFill>
                  <a:srgbClr val="17375E"/>
                </a:solidFill>
                <a:latin typeface="Source Sans Pro"/>
                <a:cs typeface="Source Sans Pro"/>
              </a:rPr>
              <a:t>growth.</a:t>
            </a:r>
            <a:endParaRPr sz="3192">
              <a:latin typeface="Source Sans Pro"/>
              <a:cs typeface="Source Sans Pro"/>
            </a:endParaRPr>
          </a:p>
        </p:txBody>
      </p:sp>
      <p:sp>
        <p:nvSpPr>
          <p:cNvPr id="4" name="object 4"/>
          <p:cNvSpPr txBox="1">
            <a:spLocks noGrp="1"/>
          </p:cNvSpPr>
          <p:nvPr>
            <p:ph type="title"/>
          </p:nvPr>
        </p:nvSpPr>
        <p:spPr>
          <a:xfrm>
            <a:off x="1840987" y="329598"/>
            <a:ext cx="10598645" cy="1102431"/>
          </a:xfrm>
          <a:prstGeom prst="rect">
            <a:avLst/>
          </a:prstGeom>
        </p:spPr>
        <p:txBody>
          <a:bodyPr vert="horz" wrap="square" lIns="0" tIns="641367" rIns="0" bIns="0" rtlCol="0" anchor="t">
            <a:spAutoFit/>
          </a:bodyPr>
          <a:lstStyle/>
          <a:p>
            <a:pPr marL="625174">
              <a:spcBef>
                <a:spcPts val="100"/>
              </a:spcBef>
            </a:pPr>
            <a:r>
              <a:rPr sz="3292"/>
              <a:t>Support</a:t>
            </a:r>
            <a:r>
              <a:rPr sz="3292" spc="-40"/>
              <a:t> </a:t>
            </a:r>
            <a:r>
              <a:rPr sz="3292"/>
              <a:t>and</a:t>
            </a:r>
            <a:r>
              <a:rPr sz="3292" spc="-40"/>
              <a:t> </a:t>
            </a:r>
            <a:r>
              <a:rPr sz="3292"/>
              <a:t>Signposting</a:t>
            </a:r>
            <a:r>
              <a:rPr sz="3292" spc="-45"/>
              <a:t> </a:t>
            </a:r>
            <a:r>
              <a:rPr sz="3292"/>
              <a:t>for</a:t>
            </a:r>
            <a:r>
              <a:rPr sz="3292" spc="-40"/>
              <a:t> </a:t>
            </a:r>
            <a:r>
              <a:rPr sz="3292" spc="-10"/>
              <a:t>Apprentices</a:t>
            </a:r>
            <a:endParaRPr sz="3292"/>
          </a:p>
        </p:txBody>
      </p:sp>
      <p:sp>
        <p:nvSpPr>
          <p:cNvPr id="5" name="Footer Placeholder 1">
            <a:extLst>
              <a:ext uri="{FF2B5EF4-FFF2-40B4-BE49-F238E27FC236}">
                <a16:creationId xmlns:a16="http://schemas.microsoft.com/office/drawing/2014/main" id="{1E20F91D-010B-B218-8E71-98B9C3C96DCB}"/>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
        <p:nvSpPr>
          <p:cNvPr id="6" name="object 2">
            <a:extLst>
              <a:ext uri="{FF2B5EF4-FFF2-40B4-BE49-F238E27FC236}">
                <a16:creationId xmlns:a16="http://schemas.microsoft.com/office/drawing/2014/main" id="{1F045F13-8DF3-048A-2E85-E9BEC4CB5CAC}"/>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377576" y="1811659"/>
            <a:ext cx="7332724" cy="3138995"/>
          </a:xfrm>
          <a:prstGeom prst="rect">
            <a:avLst/>
          </a:prstGeom>
        </p:spPr>
        <p:txBody>
          <a:bodyPr vert="horz" wrap="square" lIns="0" tIns="13301" rIns="0" bIns="0" rtlCol="0">
            <a:spAutoFit/>
          </a:bodyPr>
          <a:lstStyle/>
          <a:p>
            <a:pPr marL="354075" indent="-341407">
              <a:spcBef>
                <a:spcPts val="105"/>
              </a:spcBef>
              <a:buFont typeface="Arial"/>
              <a:buChar char="•"/>
              <a:tabLst>
                <a:tab pos="354075" algn="l"/>
              </a:tabLst>
            </a:pPr>
            <a:r>
              <a:rPr sz="3192">
                <a:solidFill>
                  <a:srgbClr val="17375E"/>
                </a:solidFill>
                <a:latin typeface="Source Sans Pro"/>
                <a:cs typeface="Source Sans Pro"/>
              </a:rPr>
              <a:t>Introduced</a:t>
            </a:r>
            <a:r>
              <a:rPr sz="3192" spc="-30">
                <a:solidFill>
                  <a:srgbClr val="17375E"/>
                </a:solidFill>
                <a:latin typeface="Source Sans Pro"/>
                <a:cs typeface="Source Sans Pro"/>
              </a:rPr>
              <a:t> </a:t>
            </a:r>
            <a:r>
              <a:rPr sz="3192">
                <a:solidFill>
                  <a:srgbClr val="17375E"/>
                </a:solidFill>
                <a:latin typeface="Source Sans Pro"/>
                <a:cs typeface="Source Sans Pro"/>
              </a:rPr>
              <a:t>during</a:t>
            </a:r>
            <a:r>
              <a:rPr sz="3192" spc="-35">
                <a:solidFill>
                  <a:srgbClr val="17375E"/>
                </a:solidFill>
                <a:latin typeface="Source Sans Pro"/>
                <a:cs typeface="Source Sans Pro"/>
              </a:rPr>
              <a:t> </a:t>
            </a:r>
            <a:r>
              <a:rPr sz="3192">
                <a:solidFill>
                  <a:srgbClr val="17375E"/>
                </a:solidFill>
                <a:latin typeface="Source Sans Pro"/>
                <a:cs typeface="Source Sans Pro"/>
              </a:rPr>
              <a:t>the</a:t>
            </a:r>
            <a:r>
              <a:rPr sz="3192" spc="-20">
                <a:solidFill>
                  <a:srgbClr val="17375E"/>
                </a:solidFill>
                <a:latin typeface="Source Sans Pro"/>
                <a:cs typeface="Source Sans Pro"/>
              </a:rPr>
              <a:t> </a:t>
            </a:r>
            <a:r>
              <a:rPr sz="3192">
                <a:solidFill>
                  <a:srgbClr val="17375E"/>
                </a:solidFill>
                <a:latin typeface="Source Sans Pro"/>
                <a:cs typeface="Source Sans Pro"/>
              </a:rPr>
              <a:t>Induction</a:t>
            </a:r>
            <a:r>
              <a:rPr sz="3192" spc="-25">
                <a:solidFill>
                  <a:srgbClr val="17375E"/>
                </a:solidFill>
                <a:latin typeface="Source Sans Pro"/>
                <a:cs typeface="Source Sans Pro"/>
              </a:rPr>
              <a:t> </a:t>
            </a:r>
            <a:r>
              <a:rPr sz="3192" spc="-10">
                <a:solidFill>
                  <a:srgbClr val="17375E"/>
                </a:solidFill>
                <a:latin typeface="Source Sans Pro"/>
                <a:cs typeface="Source Sans Pro"/>
              </a:rPr>
              <a:t>process</a:t>
            </a:r>
            <a:endParaRPr sz="3192">
              <a:latin typeface="Source Sans Pro"/>
              <a:cs typeface="Source Sans Pro"/>
            </a:endParaRPr>
          </a:p>
          <a:p>
            <a:pPr>
              <a:spcBef>
                <a:spcPts val="1352"/>
              </a:spcBef>
              <a:buClr>
                <a:srgbClr val="17375E"/>
              </a:buClr>
              <a:buFont typeface="Arial"/>
              <a:buChar char="•"/>
            </a:pPr>
            <a:endParaRPr sz="3192">
              <a:latin typeface="Source Sans Pro"/>
              <a:cs typeface="Source Sans Pro"/>
            </a:endParaRPr>
          </a:p>
          <a:p>
            <a:pPr marL="354709" marR="5067" indent="-342041">
              <a:buFont typeface="Arial"/>
              <a:buChar char="•"/>
              <a:tabLst>
                <a:tab pos="354709" algn="l"/>
                <a:tab pos="2949784" algn="l"/>
                <a:tab pos="6498772" algn="l"/>
              </a:tabLst>
            </a:pPr>
            <a:r>
              <a:rPr sz="3192">
                <a:solidFill>
                  <a:srgbClr val="17375E"/>
                </a:solidFill>
                <a:latin typeface="Source Sans Pro"/>
                <a:cs typeface="Source Sans Pro"/>
              </a:rPr>
              <a:t>New SVQ</a:t>
            </a:r>
            <a:r>
              <a:rPr sz="3192" spc="-15">
                <a:solidFill>
                  <a:srgbClr val="17375E"/>
                </a:solidFill>
                <a:latin typeface="Source Sans Pro"/>
                <a:cs typeface="Source Sans Pro"/>
              </a:rPr>
              <a:t> </a:t>
            </a:r>
            <a:r>
              <a:rPr sz="3192" spc="-10">
                <a:solidFill>
                  <a:srgbClr val="17375E"/>
                </a:solidFill>
                <a:latin typeface="Source Sans Pro"/>
                <a:cs typeface="Source Sans Pro"/>
              </a:rPr>
              <a:t>Unit:</a:t>
            </a:r>
            <a:r>
              <a:rPr sz="3192">
                <a:solidFill>
                  <a:srgbClr val="17375E"/>
                </a:solidFill>
                <a:latin typeface="Source Sans Pro"/>
                <a:cs typeface="Source Sans Pro"/>
              </a:rPr>
              <a:t>	OH34</a:t>
            </a:r>
            <a:r>
              <a:rPr sz="3192" spc="-25">
                <a:solidFill>
                  <a:srgbClr val="17375E"/>
                </a:solidFill>
                <a:latin typeface="Source Sans Pro"/>
                <a:cs typeface="Source Sans Pro"/>
              </a:rPr>
              <a:t> </a:t>
            </a:r>
            <a:r>
              <a:rPr sz="3192">
                <a:solidFill>
                  <a:srgbClr val="17375E"/>
                </a:solidFill>
                <a:latin typeface="Source Sans Pro"/>
                <a:cs typeface="Source Sans Pro"/>
              </a:rPr>
              <a:t>–embedding</a:t>
            </a:r>
            <a:r>
              <a:rPr sz="3192" spc="-20">
                <a:solidFill>
                  <a:srgbClr val="17375E"/>
                </a:solidFill>
                <a:latin typeface="Source Sans Pro"/>
                <a:cs typeface="Source Sans Pro"/>
              </a:rPr>
              <a:t> meta </a:t>
            </a:r>
            <a:r>
              <a:rPr sz="3192">
                <a:solidFill>
                  <a:srgbClr val="17375E"/>
                </a:solidFill>
                <a:latin typeface="Source Sans Pro"/>
                <a:cs typeface="Source Sans Pro"/>
              </a:rPr>
              <a:t>skills</a:t>
            </a:r>
            <a:r>
              <a:rPr sz="3192" spc="-50">
                <a:solidFill>
                  <a:srgbClr val="17375E"/>
                </a:solidFill>
                <a:latin typeface="Source Sans Pro"/>
                <a:cs typeface="Source Sans Pro"/>
              </a:rPr>
              <a:t> </a:t>
            </a:r>
            <a:r>
              <a:rPr sz="3192">
                <a:solidFill>
                  <a:srgbClr val="17375E"/>
                </a:solidFill>
                <a:latin typeface="Source Sans Pro"/>
                <a:cs typeface="Source Sans Pro"/>
              </a:rPr>
              <a:t>and</a:t>
            </a:r>
            <a:r>
              <a:rPr sz="3192" spc="-15">
                <a:solidFill>
                  <a:srgbClr val="17375E"/>
                </a:solidFill>
                <a:latin typeface="Source Sans Pro"/>
                <a:cs typeface="Source Sans Pro"/>
              </a:rPr>
              <a:t> </a:t>
            </a:r>
            <a:r>
              <a:rPr sz="3192">
                <a:solidFill>
                  <a:srgbClr val="17375E"/>
                </a:solidFill>
                <a:latin typeface="Source Sans Pro"/>
                <a:cs typeface="Source Sans Pro"/>
              </a:rPr>
              <a:t>application</a:t>
            </a:r>
            <a:r>
              <a:rPr sz="3192" spc="-50">
                <a:solidFill>
                  <a:srgbClr val="17375E"/>
                </a:solidFill>
                <a:latin typeface="Source Sans Pro"/>
                <a:cs typeface="Source Sans Pro"/>
              </a:rPr>
              <a:t> </a:t>
            </a:r>
            <a:r>
              <a:rPr sz="3192">
                <a:solidFill>
                  <a:srgbClr val="17375E"/>
                </a:solidFill>
                <a:latin typeface="Source Sans Pro"/>
                <a:cs typeface="Source Sans Pro"/>
              </a:rPr>
              <a:t>of</a:t>
            </a:r>
            <a:r>
              <a:rPr sz="3192" spc="-15">
                <a:solidFill>
                  <a:srgbClr val="17375E"/>
                </a:solidFill>
                <a:latin typeface="Source Sans Pro"/>
                <a:cs typeface="Source Sans Pro"/>
              </a:rPr>
              <a:t> </a:t>
            </a:r>
            <a:r>
              <a:rPr sz="3192">
                <a:solidFill>
                  <a:srgbClr val="17375E"/>
                </a:solidFill>
                <a:latin typeface="Source Sans Pro"/>
                <a:cs typeface="Source Sans Pro"/>
              </a:rPr>
              <a:t>SDS</a:t>
            </a:r>
            <a:r>
              <a:rPr sz="3192" spc="-10">
                <a:solidFill>
                  <a:srgbClr val="17375E"/>
                </a:solidFill>
                <a:latin typeface="Source Sans Pro"/>
                <a:cs typeface="Source Sans Pro"/>
              </a:rPr>
              <a:t> </a:t>
            </a:r>
            <a:r>
              <a:rPr sz="3192">
                <a:solidFill>
                  <a:srgbClr val="17375E"/>
                </a:solidFill>
                <a:latin typeface="Source Sans Pro"/>
                <a:cs typeface="Source Sans Pro"/>
              </a:rPr>
              <a:t>meta</a:t>
            </a:r>
            <a:r>
              <a:rPr sz="3192" spc="-15">
                <a:solidFill>
                  <a:srgbClr val="17375E"/>
                </a:solidFill>
                <a:latin typeface="Source Sans Pro"/>
                <a:cs typeface="Source Sans Pro"/>
              </a:rPr>
              <a:t> </a:t>
            </a:r>
            <a:r>
              <a:rPr sz="3192" spc="-10">
                <a:solidFill>
                  <a:srgbClr val="17375E"/>
                </a:solidFill>
                <a:latin typeface="Source Sans Pro"/>
                <a:cs typeface="Source Sans Pro"/>
              </a:rPr>
              <a:t>skills </a:t>
            </a:r>
            <a:r>
              <a:rPr sz="3192">
                <a:solidFill>
                  <a:srgbClr val="17375E"/>
                </a:solidFill>
                <a:latin typeface="Source Sans Pro"/>
                <a:cs typeface="Source Sans Pro"/>
              </a:rPr>
              <a:t>resources</a:t>
            </a:r>
            <a:r>
              <a:rPr sz="3192" spc="-30">
                <a:solidFill>
                  <a:srgbClr val="17375E"/>
                </a:solidFill>
                <a:latin typeface="Source Sans Pro"/>
                <a:cs typeface="Source Sans Pro"/>
              </a:rPr>
              <a:t> </a:t>
            </a:r>
            <a:r>
              <a:rPr sz="3192">
                <a:solidFill>
                  <a:srgbClr val="17375E"/>
                </a:solidFill>
                <a:latin typeface="Source Sans Pro"/>
                <a:cs typeface="Source Sans Pro"/>
              </a:rPr>
              <a:t>–</a:t>
            </a:r>
            <a:r>
              <a:rPr sz="3192" spc="-25">
                <a:solidFill>
                  <a:srgbClr val="17375E"/>
                </a:solidFill>
                <a:latin typeface="Source Sans Pro"/>
                <a:cs typeface="Source Sans Pro"/>
              </a:rPr>
              <a:t> </a:t>
            </a:r>
            <a:r>
              <a:rPr sz="3192">
                <a:solidFill>
                  <a:srgbClr val="17375E"/>
                </a:solidFill>
                <a:latin typeface="Source Sans Pro"/>
                <a:cs typeface="Source Sans Pro"/>
              </a:rPr>
              <a:t>e.g.</a:t>
            </a:r>
            <a:r>
              <a:rPr sz="3192" spc="-15">
                <a:solidFill>
                  <a:srgbClr val="17375E"/>
                </a:solidFill>
                <a:latin typeface="Source Sans Pro"/>
                <a:cs typeface="Source Sans Pro"/>
              </a:rPr>
              <a:t> </a:t>
            </a:r>
            <a:r>
              <a:rPr sz="3192">
                <a:solidFill>
                  <a:srgbClr val="17375E"/>
                </a:solidFill>
                <a:latin typeface="Source Sans Pro"/>
                <a:cs typeface="Source Sans Pro"/>
              </a:rPr>
              <a:t>wheel</a:t>
            </a:r>
            <a:r>
              <a:rPr sz="3192" spc="-20">
                <a:solidFill>
                  <a:srgbClr val="17375E"/>
                </a:solidFill>
                <a:latin typeface="Source Sans Pro"/>
                <a:cs typeface="Source Sans Pro"/>
              </a:rPr>
              <a:t> </a:t>
            </a:r>
            <a:r>
              <a:rPr sz="3192">
                <a:solidFill>
                  <a:srgbClr val="17375E"/>
                </a:solidFill>
                <a:latin typeface="Source Sans Pro"/>
                <a:cs typeface="Source Sans Pro"/>
              </a:rPr>
              <a:t>for</a:t>
            </a:r>
            <a:r>
              <a:rPr sz="3192" spc="-15">
                <a:solidFill>
                  <a:srgbClr val="17375E"/>
                </a:solidFill>
                <a:latin typeface="Source Sans Pro"/>
                <a:cs typeface="Source Sans Pro"/>
              </a:rPr>
              <a:t> </a:t>
            </a:r>
            <a:r>
              <a:rPr sz="3192" spc="-10">
                <a:solidFill>
                  <a:srgbClr val="17375E"/>
                </a:solidFill>
                <a:latin typeface="Source Sans Pro"/>
                <a:cs typeface="Source Sans Pro"/>
              </a:rPr>
              <a:t>reflection</a:t>
            </a:r>
            <a:r>
              <a:rPr sz="3192">
                <a:solidFill>
                  <a:srgbClr val="17375E"/>
                </a:solidFill>
                <a:latin typeface="Source Sans Pro"/>
                <a:cs typeface="Source Sans Pro"/>
              </a:rPr>
              <a:t>	</a:t>
            </a:r>
            <a:r>
              <a:rPr sz="3192" spc="-10">
                <a:solidFill>
                  <a:srgbClr val="17375E"/>
                </a:solidFill>
                <a:latin typeface="Source Sans Pro"/>
                <a:cs typeface="Source Sans Pro"/>
              </a:rPr>
              <a:t>(also </a:t>
            </a:r>
            <a:r>
              <a:rPr sz="3192">
                <a:solidFill>
                  <a:srgbClr val="17375E"/>
                </a:solidFill>
                <a:latin typeface="Source Sans Pro"/>
                <a:cs typeface="Source Sans Pro"/>
              </a:rPr>
              <a:t>includes</a:t>
            </a:r>
            <a:r>
              <a:rPr sz="3192" spc="-30">
                <a:solidFill>
                  <a:srgbClr val="17375E"/>
                </a:solidFill>
                <a:latin typeface="Source Sans Pro"/>
                <a:cs typeface="Source Sans Pro"/>
              </a:rPr>
              <a:t> </a:t>
            </a:r>
            <a:r>
              <a:rPr sz="3192">
                <a:solidFill>
                  <a:srgbClr val="17375E"/>
                </a:solidFill>
                <a:latin typeface="Source Sans Pro"/>
                <a:cs typeface="Source Sans Pro"/>
              </a:rPr>
              <a:t>health</a:t>
            </a:r>
            <a:r>
              <a:rPr sz="3192" spc="-30">
                <a:solidFill>
                  <a:srgbClr val="17375E"/>
                </a:solidFill>
                <a:latin typeface="Source Sans Pro"/>
                <a:cs typeface="Source Sans Pro"/>
              </a:rPr>
              <a:t> </a:t>
            </a:r>
            <a:r>
              <a:rPr sz="3192">
                <a:solidFill>
                  <a:srgbClr val="17375E"/>
                </a:solidFill>
                <a:latin typeface="Source Sans Pro"/>
                <a:cs typeface="Source Sans Pro"/>
              </a:rPr>
              <a:t>and</a:t>
            </a:r>
            <a:r>
              <a:rPr sz="3192" spc="-15">
                <a:solidFill>
                  <a:srgbClr val="17375E"/>
                </a:solidFill>
                <a:latin typeface="Source Sans Pro"/>
                <a:cs typeface="Source Sans Pro"/>
              </a:rPr>
              <a:t> </a:t>
            </a:r>
            <a:r>
              <a:rPr sz="3192">
                <a:solidFill>
                  <a:srgbClr val="17375E"/>
                </a:solidFill>
                <a:latin typeface="Source Sans Pro"/>
                <a:cs typeface="Source Sans Pro"/>
              </a:rPr>
              <a:t>wellbeing</a:t>
            </a:r>
            <a:r>
              <a:rPr sz="3192" spc="-40">
                <a:solidFill>
                  <a:srgbClr val="17375E"/>
                </a:solidFill>
                <a:latin typeface="Source Sans Pro"/>
                <a:cs typeface="Source Sans Pro"/>
              </a:rPr>
              <a:t> </a:t>
            </a:r>
            <a:r>
              <a:rPr sz="3192" spc="-10">
                <a:solidFill>
                  <a:srgbClr val="17375E"/>
                </a:solidFill>
                <a:latin typeface="Source Sans Pro"/>
                <a:cs typeface="Source Sans Pro"/>
              </a:rPr>
              <a:t>strategies</a:t>
            </a:r>
            <a:endParaRPr sz="3192">
              <a:latin typeface="Source Sans Pro"/>
              <a:cs typeface="Source Sans Pro"/>
            </a:endParaRPr>
          </a:p>
        </p:txBody>
      </p:sp>
      <p:sp>
        <p:nvSpPr>
          <p:cNvPr id="4" name="object 4"/>
          <p:cNvSpPr txBox="1">
            <a:spLocks noGrp="1"/>
          </p:cNvSpPr>
          <p:nvPr>
            <p:ph type="title"/>
          </p:nvPr>
        </p:nvSpPr>
        <p:spPr>
          <a:xfrm>
            <a:off x="1840987" y="329598"/>
            <a:ext cx="10598645" cy="1142149"/>
          </a:xfrm>
          <a:prstGeom prst="rect">
            <a:avLst/>
          </a:prstGeom>
        </p:spPr>
        <p:txBody>
          <a:bodyPr vert="horz" wrap="square" lIns="0" tIns="639848" rIns="0" bIns="0" rtlCol="0" anchor="t">
            <a:spAutoFit/>
          </a:bodyPr>
          <a:lstStyle/>
          <a:p>
            <a:pPr marL="625174">
              <a:spcBef>
                <a:spcPts val="100"/>
              </a:spcBef>
            </a:pPr>
            <a:r>
              <a:rPr sz="3591"/>
              <a:t>Introduction</a:t>
            </a:r>
            <a:r>
              <a:rPr sz="3591" spc="-55"/>
              <a:t> </a:t>
            </a:r>
            <a:r>
              <a:rPr sz="3591"/>
              <a:t>of</a:t>
            </a:r>
            <a:r>
              <a:rPr sz="3591" spc="-65"/>
              <a:t> </a:t>
            </a:r>
            <a:r>
              <a:rPr sz="3591"/>
              <a:t>Meta</a:t>
            </a:r>
            <a:r>
              <a:rPr sz="3591" spc="-60"/>
              <a:t> </a:t>
            </a:r>
            <a:r>
              <a:rPr sz="3591" spc="-10"/>
              <a:t>Skills</a:t>
            </a:r>
            <a:endParaRPr sz="3591"/>
          </a:p>
        </p:txBody>
      </p:sp>
      <p:sp>
        <p:nvSpPr>
          <p:cNvPr id="5" name="Footer Placeholder 1">
            <a:extLst>
              <a:ext uri="{FF2B5EF4-FFF2-40B4-BE49-F238E27FC236}">
                <a16:creationId xmlns:a16="http://schemas.microsoft.com/office/drawing/2014/main" id="{360E350E-4478-9AF7-15AE-28A9FCC2BFAC}"/>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
        <p:nvSpPr>
          <p:cNvPr id="6" name="object 2">
            <a:extLst>
              <a:ext uri="{FF2B5EF4-FFF2-40B4-BE49-F238E27FC236}">
                <a16:creationId xmlns:a16="http://schemas.microsoft.com/office/drawing/2014/main" id="{1578A1A3-0ECD-95F2-0525-E0B04FEB4FDD}"/>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840987" y="329598"/>
            <a:ext cx="10598645" cy="1142149"/>
          </a:xfrm>
          <a:prstGeom prst="rect">
            <a:avLst/>
          </a:prstGeom>
        </p:spPr>
        <p:txBody>
          <a:bodyPr vert="horz" wrap="square" lIns="0" tIns="639848" rIns="0" bIns="0" rtlCol="0" anchor="t">
            <a:spAutoFit/>
          </a:bodyPr>
          <a:lstStyle/>
          <a:p>
            <a:pPr marL="625174">
              <a:spcBef>
                <a:spcPts val="100"/>
              </a:spcBef>
            </a:pPr>
            <a:r>
              <a:rPr sz="3591" spc="-20"/>
              <a:t>OH34</a:t>
            </a:r>
            <a:endParaRPr sz="3591"/>
          </a:p>
        </p:txBody>
      </p:sp>
      <p:grpSp>
        <p:nvGrpSpPr>
          <p:cNvPr id="4" name="object 4"/>
          <p:cNvGrpSpPr/>
          <p:nvPr/>
        </p:nvGrpSpPr>
        <p:grpSpPr>
          <a:xfrm>
            <a:off x="1952761" y="508287"/>
            <a:ext cx="8480421" cy="5591299"/>
            <a:chOff x="418211" y="720979"/>
            <a:chExt cx="8502015" cy="5862954"/>
          </a:xfrm>
        </p:grpSpPr>
        <p:pic>
          <p:nvPicPr>
            <p:cNvPr id="5" name="object 5"/>
            <p:cNvPicPr/>
            <p:nvPr/>
          </p:nvPicPr>
          <p:blipFill>
            <a:blip r:embed="rId3" cstate="print"/>
            <a:stretch>
              <a:fillRect/>
            </a:stretch>
          </p:blipFill>
          <p:spPr>
            <a:xfrm>
              <a:off x="466839" y="720979"/>
              <a:ext cx="8210296" cy="5416042"/>
            </a:xfrm>
            <a:prstGeom prst="rect">
              <a:avLst/>
            </a:prstGeom>
          </p:spPr>
        </p:pic>
        <p:sp>
          <p:nvSpPr>
            <p:cNvPr id="7" name="object 7"/>
            <p:cNvSpPr/>
            <p:nvPr/>
          </p:nvSpPr>
          <p:spPr>
            <a:xfrm>
              <a:off x="418211" y="2097023"/>
              <a:ext cx="8502015" cy="4486910"/>
            </a:xfrm>
            <a:custGeom>
              <a:avLst/>
              <a:gdLst/>
              <a:ahLst/>
              <a:cxnLst/>
              <a:rect l="l" t="t" r="r" b="b"/>
              <a:pathLst>
                <a:path w="8502015" h="4486909">
                  <a:moveTo>
                    <a:pt x="0" y="2243201"/>
                  </a:moveTo>
                  <a:lnTo>
                    <a:pt x="1780" y="2177644"/>
                  </a:lnTo>
                  <a:lnTo>
                    <a:pt x="7089" y="2112553"/>
                  </a:lnTo>
                  <a:lnTo>
                    <a:pt x="15879" y="2047955"/>
                  </a:lnTo>
                  <a:lnTo>
                    <a:pt x="28100" y="1983875"/>
                  </a:lnTo>
                  <a:lnTo>
                    <a:pt x="43704" y="1920338"/>
                  </a:lnTo>
                  <a:lnTo>
                    <a:pt x="62642" y="1857369"/>
                  </a:lnTo>
                  <a:lnTo>
                    <a:pt x="84867" y="1794995"/>
                  </a:lnTo>
                  <a:lnTo>
                    <a:pt x="110329" y="1733242"/>
                  </a:lnTo>
                  <a:lnTo>
                    <a:pt x="138981" y="1672134"/>
                  </a:lnTo>
                  <a:lnTo>
                    <a:pt x="170773" y="1611697"/>
                  </a:lnTo>
                  <a:lnTo>
                    <a:pt x="205657" y="1551958"/>
                  </a:lnTo>
                  <a:lnTo>
                    <a:pt x="243584" y="1492941"/>
                  </a:lnTo>
                  <a:lnTo>
                    <a:pt x="284506" y="1434672"/>
                  </a:lnTo>
                  <a:lnTo>
                    <a:pt x="328375" y="1377177"/>
                  </a:lnTo>
                  <a:lnTo>
                    <a:pt x="375141" y="1320481"/>
                  </a:lnTo>
                  <a:lnTo>
                    <a:pt x="424757" y="1264611"/>
                  </a:lnTo>
                  <a:lnTo>
                    <a:pt x="477174" y="1209590"/>
                  </a:lnTo>
                  <a:lnTo>
                    <a:pt x="504418" y="1182407"/>
                  </a:lnTo>
                  <a:lnTo>
                    <a:pt x="532343" y="1155446"/>
                  </a:lnTo>
                  <a:lnTo>
                    <a:pt x="560945" y="1128711"/>
                  </a:lnTo>
                  <a:lnTo>
                    <a:pt x="590216" y="1102204"/>
                  </a:lnTo>
                  <a:lnTo>
                    <a:pt x="620151" y="1075929"/>
                  </a:lnTo>
                  <a:lnTo>
                    <a:pt x="650744" y="1049890"/>
                  </a:lnTo>
                  <a:lnTo>
                    <a:pt x="681989" y="1024088"/>
                  </a:lnTo>
                  <a:lnTo>
                    <a:pt x="713879" y="998528"/>
                  </a:lnTo>
                  <a:lnTo>
                    <a:pt x="746409" y="973212"/>
                  </a:lnTo>
                  <a:lnTo>
                    <a:pt x="779572" y="948145"/>
                  </a:lnTo>
                  <a:lnTo>
                    <a:pt x="813363" y="923328"/>
                  </a:lnTo>
                  <a:lnTo>
                    <a:pt x="847775" y="898766"/>
                  </a:lnTo>
                  <a:lnTo>
                    <a:pt x="882803" y="874461"/>
                  </a:lnTo>
                  <a:lnTo>
                    <a:pt x="918439" y="850417"/>
                  </a:lnTo>
                  <a:lnTo>
                    <a:pt x="954679" y="826637"/>
                  </a:lnTo>
                  <a:lnTo>
                    <a:pt x="991516" y="803124"/>
                  </a:lnTo>
                  <a:lnTo>
                    <a:pt x="1028944" y="779881"/>
                  </a:lnTo>
                  <a:lnTo>
                    <a:pt x="1066957" y="756911"/>
                  </a:lnTo>
                  <a:lnTo>
                    <a:pt x="1105549" y="734218"/>
                  </a:lnTo>
                  <a:lnTo>
                    <a:pt x="1144714" y="711805"/>
                  </a:lnTo>
                  <a:lnTo>
                    <a:pt x="1184445" y="689675"/>
                  </a:lnTo>
                  <a:lnTo>
                    <a:pt x="1224737" y="667832"/>
                  </a:lnTo>
                  <a:lnTo>
                    <a:pt x="1265584" y="646277"/>
                  </a:lnTo>
                  <a:lnTo>
                    <a:pt x="1306979" y="625016"/>
                  </a:lnTo>
                  <a:lnTo>
                    <a:pt x="1348917" y="604050"/>
                  </a:lnTo>
                  <a:lnTo>
                    <a:pt x="1391392" y="583384"/>
                  </a:lnTo>
                  <a:lnTo>
                    <a:pt x="1434396" y="563019"/>
                  </a:lnTo>
                  <a:lnTo>
                    <a:pt x="1477926" y="542961"/>
                  </a:lnTo>
                  <a:lnTo>
                    <a:pt x="1521973" y="523210"/>
                  </a:lnTo>
                  <a:lnTo>
                    <a:pt x="1566532" y="503772"/>
                  </a:lnTo>
                  <a:lnTo>
                    <a:pt x="1611598" y="484649"/>
                  </a:lnTo>
                  <a:lnTo>
                    <a:pt x="1657164" y="465844"/>
                  </a:lnTo>
                  <a:lnTo>
                    <a:pt x="1703223" y="447361"/>
                  </a:lnTo>
                  <a:lnTo>
                    <a:pt x="1749771" y="429202"/>
                  </a:lnTo>
                  <a:lnTo>
                    <a:pt x="1796800" y="411371"/>
                  </a:lnTo>
                  <a:lnTo>
                    <a:pt x="1844306" y="393871"/>
                  </a:lnTo>
                  <a:lnTo>
                    <a:pt x="1892281" y="376705"/>
                  </a:lnTo>
                  <a:lnTo>
                    <a:pt x="1940719" y="359877"/>
                  </a:lnTo>
                  <a:lnTo>
                    <a:pt x="1989616" y="343390"/>
                  </a:lnTo>
                  <a:lnTo>
                    <a:pt x="2038964" y="327247"/>
                  </a:lnTo>
                  <a:lnTo>
                    <a:pt x="2088757" y="311450"/>
                  </a:lnTo>
                  <a:lnTo>
                    <a:pt x="2138990" y="296004"/>
                  </a:lnTo>
                  <a:lnTo>
                    <a:pt x="2189656" y="280911"/>
                  </a:lnTo>
                  <a:lnTo>
                    <a:pt x="2240749" y="266175"/>
                  </a:lnTo>
                  <a:lnTo>
                    <a:pt x="2292263" y="251799"/>
                  </a:lnTo>
                  <a:lnTo>
                    <a:pt x="2344193" y="237786"/>
                  </a:lnTo>
                  <a:lnTo>
                    <a:pt x="2396532" y="224140"/>
                  </a:lnTo>
                  <a:lnTo>
                    <a:pt x="2449274" y="210862"/>
                  </a:lnTo>
                  <a:lnTo>
                    <a:pt x="2502412" y="197958"/>
                  </a:lnTo>
                  <a:lnTo>
                    <a:pt x="2555942" y="185429"/>
                  </a:lnTo>
                  <a:lnTo>
                    <a:pt x="2609856" y="173280"/>
                  </a:lnTo>
                  <a:lnTo>
                    <a:pt x="2664149" y="161513"/>
                  </a:lnTo>
                  <a:lnTo>
                    <a:pt x="2718815" y="150131"/>
                  </a:lnTo>
                  <a:lnTo>
                    <a:pt x="2773848" y="139138"/>
                  </a:lnTo>
                  <a:lnTo>
                    <a:pt x="2829241" y="128537"/>
                  </a:lnTo>
                  <a:lnTo>
                    <a:pt x="2884988" y="118331"/>
                  </a:lnTo>
                  <a:lnTo>
                    <a:pt x="2941084" y="108523"/>
                  </a:lnTo>
                  <a:lnTo>
                    <a:pt x="2997522" y="99116"/>
                  </a:lnTo>
                  <a:lnTo>
                    <a:pt x="3054297" y="90115"/>
                  </a:lnTo>
                  <a:lnTo>
                    <a:pt x="3111402" y="81521"/>
                  </a:lnTo>
                  <a:lnTo>
                    <a:pt x="3168831" y="73339"/>
                  </a:lnTo>
                  <a:lnTo>
                    <a:pt x="3226578" y="65570"/>
                  </a:lnTo>
                  <a:lnTo>
                    <a:pt x="3284637" y="58220"/>
                  </a:lnTo>
                  <a:lnTo>
                    <a:pt x="3343002" y="51290"/>
                  </a:lnTo>
                  <a:lnTo>
                    <a:pt x="3401667" y="44783"/>
                  </a:lnTo>
                  <a:lnTo>
                    <a:pt x="3460626" y="38704"/>
                  </a:lnTo>
                  <a:lnTo>
                    <a:pt x="3519873" y="33056"/>
                  </a:lnTo>
                  <a:lnTo>
                    <a:pt x="3579401" y="27840"/>
                  </a:lnTo>
                  <a:lnTo>
                    <a:pt x="3639205" y="23062"/>
                  </a:lnTo>
                  <a:lnTo>
                    <a:pt x="3699278" y="18723"/>
                  </a:lnTo>
                  <a:lnTo>
                    <a:pt x="3759615" y="14828"/>
                  </a:lnTo>
                  <a:lnTo>
                    <a:pt x="3820210" y="11378"/>
                  </a:lnTo>
                  <a:lnTo>
                    <a:pt x="3881056" y="8379"/>
                  </a:lnTo>
                  <a:lnTo>
                    <a:pt x="3942147" y="5832"/>
                  </a:lnTo>
                  <a:lnTo>
                    <a:pt x="4003477" y="3741"/>
                  </a:lnTo>
                  <a:lnTo>
                    <a:pt x="4065041" y="2109"/>
                  </a:lnTo>
                  <a:lnTo>
                    <a:pt x="4126832" y="939"/>
                  </a:lnTo>
                  <a:lnTo>
                    <a:pt x="4188844" y="235"/>
                  </a:lnTo>
                  <a:lnTo>
                    <a:pt x="4251071" y="0"/>
                  </a:lnTo>
                  <a:lnTo>
                    <a:pt x="4313294" y="235"/>
                  </a:lnTo>
                  <a:lnTo>
                    <a:pt x="4375302" y="939"/>
                  </a:lnTo>
                  <a:lnTo>
                    <a:pt x="4437090" y="2109"/>
                  </a:lnTo>
                  <a:lnTo>
                    <a:pt x="4498650" y="3741"/>
                  </a:lnTo>
                  <a:lnTo>
                    <a:pt x="4559978" y="5832"/>
                  </a:lnTo>
                  <a:lnTo>
                    <a:pt x="4621066" y="8379"/>
                  </a:lnTo>
                  <a:lnTo>
                    <a:pt x="4681909" y="11378"/>
                  </a:lnTo>
                  <a:lnTo>
                    <a:pt x="4742500" y="14828"/>
                  </a:lnTo>
                  <a:lnTo>
                    <a:pt x="4802835" y="18723"/>
                  </a:lnTo>
                  <a:lnTo>
                    <a:pt x="4862905" y="23062"/>
                  </a:lnTo>
                  <a:lnTo>
                    <a:pt x="4922706" y="27840"/>
                  </a:lnTo>
                  <a:lnTo>
                    <a:pt x="4982232" y="33056"/>
                  </a:lnTo>
                  <a:lnTo>
                    <a:pt x="5041476" y="38704"/>
                  </a:lnTo>
                  <a:lnTo>
                    <a:pt x="5100432" y="44783"/>
                  </a:lnTo>
                  <a:lnTo>
                    <a:pt x="5159095" y="51290"/>
                  </a:lnTo>
                  <a:lnTo>
                    <a:pt x="5217457" y="58220"/>
                  </a:lnTo>
                  <a:lnTo>
                    <a:pt x="5275514" y="65570"/>
                  </a:lnTo>
                  <a:lnTo>
                    <a:pt x="5333259" y="73339"/>
                  </a:lnTo>
                  <a:lnTo>
                    <a:pt x="5390685" y="81521"/>
                  </a:lnTo>
                  <a:lnTo>
                    <a:pt x="5447788" y="90115"/>
                  </a:lnTo>
                  <a:lnTo>
                    <a:pt x="5504560" y="99116"/>
                  </a:lnTo>
                  <a:lnTo>
                    <a:pt x="5560996" y="108523"/>
                  </a:lnTo>
                  <a:lnTo>
                    <a:pt x="5617090" y="118331"/>
                  </a:lnTo>
                  <a:lnTo>
                    <a:pt x="5672835" y="128537"/>
                  </a:lnTo>
                  <a:lnTo>
                    <a:pt x="5728226" y="139138"/>
                  </a:lnTo>
                  <a:lnTo>
                    <a:pt x="5783257" y="150131"/>
                  </a:lnTo>
                  <a:lnTo>
                    <a:pt x="5837921" y="161513"/>
                  </a:lnTo>
                  <a:lnTo>
                    <a:pt x="5892212" y="173280"/>
                  </a:lnTo>
                  <a:lnTo>
                    <a:pt x="5946124" y="185429"/>
                  </a:lnTo>
                  <a:lnTo>
                    <a:pt x="5999652" y="197958"/>
                  </a:lnTo>
                  <a:lnTo>
                    <a:pt x="6052789" y="210862"/>
                  </a:lnTo>
                  <a:lnTo>
                    <a:pt x="6105529" y="224140"/>
                  </a:lnTo>
                  <a:lnTo>
                    <a:pt x="6157866" y="237786"/>
                  </a:lnTo>
                  <a:lnTo>
                    <a:pt x="6209794" y="251799"/>
                  </a:lnTo>
                  <a:lnTo>
                    <a:pt x="6261307" y="266175"/>
                  </a:lnTo>
                  <a:lnTo>
                    <a:pt x="6312399" y="280911"/>
                  </a:lnTo>
                  <a:lnTo>
                    <a:pt x="6363063" y="296004"/>
                  </a:lnTo>
                  <a:lnTo>
                    <a:pt x="6413294" y="311450"/>
                  </a:lnTo>
                  <a:lnTo>
                    <a:pt x="6463086" y="327247"/>
                  </a:lnTo>
                  <a:lnTo>
                    <a:pt x="6512433" y="343390"/>
                  </a:lnTo>
                  <a:lnTo>
                    <a:pt x="6561327" y="359877"/>
                  </a:lnTo>
                  <a:lnTo>
                    <a:pt x="6609765" y="376705"/>
                  </a:lnTo>
                  <a:lnTo>
                    <a:pt x="6657738" y="393871"/>
                  </a:lnTo>
                  <a:lnTo>
                    <a:pt x="6705242" y="411371"/>
                  </a:lnTo>
                  <a:lnTo>
                    <a:pt x="6752271" y="429202"/>
                  </a:lnTo>
                  <a:lnTo>
                    <a:pt x="6798817" y="447361"/>
                  </a:lnTo>
                  <a:lnTo>
                    <a:pt x="6844876" y="465844"/>
                  </a:lnTo>
                  <a:lnTo>
                    <a:pt x="6890440" y="484649"/>
                  </a:lnTo>
                  <a:lnTo>
                    <a:pt x="6935505" y="503772"/>
                  </a:lnTo>
                  <a:lnTo>
                    <a:pt x="6980063" y="523210"/>
                  </a:lnTo>
                  <a:lnTo>
                    <a:pt x="7024109" y="542961"/>
                  </a:lnTo>
                  <a:lnTo>
                    <a:pt x="7067638" y="563019"/>
                  </a:lnTo>
                  <a:lnTo>
                    <a:pt x="7110641" y="583384"/>
                  </a:lnTo>
                  <a:lnTo>
                    <a:pt x="7153115" y="604050"/>
                  </a:lnTo>
                  <a:lnTo>
                    <a:pt x="7195052" y="625016"/>
                  </a:lnTo>
                  <a:lnTo>
                    <a:pt x="7236446" y="646277"/>
                  </a:lnTo>
                  <a:lnTo>
                    <a:pt x="7277292" y="667832"/>
                  </a:lnTo>
                  <a:lnTo>
                    <a:pt x="7317584" y="689675"/>
                  </a:lnTo>
                  <a:lnTo>
                    <a:pt x="7357314" y="711805"/>
                  </a:lnTo>
                  <a:lnTo>
                    <a:pt x="7396478" y="734218"/>
                  </a:lnTo>
                  <a:lnTo>
                    <a:pt x="7435069" y="756911"/>
                  </a:lnTo>
                  <a:lnTo>
                    <a:pt x="7473082" y="779881"/>
                  </a:lnTo>
                  <a:lnTo>
                    <a:pt x="7510509" y="803124"/>
                  </a:lnTo>
                  <a:lnTo>
                    <a:pt x="7547345" y="826637"/>
                  </a:lnTo>
                  <a:lnTo>
                    <a:pt x="7583584" y="850417"/>
                  </a:lnTo>
                  <a:lnTo>
                    <a:pt x="7619221" y="874461"/>
                  </a:lnTo>
                  <a:lnTo>
                    <a:pt x="7654247" y="898766"/>
                  </a:lnTo>
                  <a:lnTo>
                    <a:pt x="7688659" y="923328"/>
                  </a:lnTo>
                  <a:lnTo>
                    <a:pt x="7722449" y="948145"/>
                  </a:lnTo>
                  <a:lnTo>
                    <a:pt x="7755612" y="973212"/>
                  </a:lnTo>
                  <a:lnTo>
                    <a:pt x="7788141" y="998528"/>
                  </a:lnTo>
                  <a:lnTo>
                    <a:pt x="7820031" y="1024088"/>
                  </a:lnTo>
                  <a:lnTo>
                    <a:pt x="7851275" y="1049890"/>
                  </a:lnTo>
                  <a:lnTo>
                    <a:pt x="7881868" y="1075929"/>
                  </a:lnTo>
                  <a:lnTo>
                    <a:pt x="7911803" y="1102204"/>
                  </a:lnTo>
                  <a:lnTo>
                    <a:pt x="7941074" y="1128711"/>
                  </a:lnTo>
                  <a:lnTo>
                    <a:pt x="7969675" y="1155446"/>
                  </a:lnTo>
                  <a:lnTo>
                    <a:pt x="7997600" y="1182407"/>
                  </a:lnTo>
                  <a:lnTo>
                    <a:pt x="8024843" y="1209590"/>
                  </a:lnTo>
                  <a:lnTo>
                    <a:pt x="8051399" y="1236993"/>
                  </a:lnTo>
                  <a:lnTo>
                    <a:pt x="8102421" y="1292441"/>
                  </a:lnTo>
                  <a:lnTo>
                    <a:pt x="8150617" y="1348728"/>
                  </a:lnTo>
                  <a:lnTo>
                    <a:pt x="8195941" y="1405826"/>
                  </a:lnTo>
                  <a:lnTo>
                    <a:pt x="8238342" y="1463711"/>
                  </a:lnTo>
                  <a:lnTo>
                    <a:pt x="8277772" y="1522357"/>
                  </a:lnTo>
                  <a:lnTo>
                    <a:pt x="8314184" y="1581739"/>
                  </a:lnTo>
                  <a:lnTo>
                    <a:pt x="8347527" y="1641830"/>
                  </a:lnTo>
                  <a:lnTo>
                    <a:pt x="8377755" y="1702606"/>
                  </a:lnTo>
                  <a:lnTo>
                    <a:pt x="8404818" y="1764040"/>
                  </a:lnTo>
                  <a:lnTo>
                    <a:pt x="8428667" y="1826106"/>
                  </a:lnTo>
                  <a:lnTo>
                    <a:pt x="8449255" y="1888781"/>
                  </a:lnTo>
                  <a:lnTo>
                    <a:pt x="8466532" y="1952037"/>
                  </a:lnTo>
                  <a:lnTo>
                    <a:pt x="8480451" y="2015849"/>
                  </a:lnTo>
                  <a:lnTo>
                    <a:pt x="8490962" y="2080191"/>
                  </a:lnTo>
                  <a:lnTo>
                    <a:pt x="8498017" y="2145039"/>
                  </a:lnTo>
                  <a:lnTo>
                    <a:pt x="8501568" y="2210365"/>
                  </a:lnTo>
                  <a:lnTo>
                    <a:pt x="8502015" y="2243201"/>
                  </a:lnTo>
                  <a:lnTo>
                    <a:pt x="8501568" y="2276032"/>
                  </a:lnTo>
                  <a:lnTo>
                    <a:pt x="8498017" y="2341353"/>
                  </a:lnTo>
                  <a:lnTo>
                    <a:pt x="8490962" y="2406194"/>
                  </a:lnTo>
                  <a:lnTo>
                    <a:pt x="8480451" y="2470530"/>
                  </a:lnTo>
                  <a:lnTo>
                    <a:pt x="8466532" y="2534337"/>
                  </a:lnTo>
                  <a:lnTo>
                    <a:pt x="8449255" y="2597587"/>
                  </a:lnTo>
                  <a:lnTo>
                    <a:pt x="8428667" y="2660256"/>
                  </a:lnTo>
                  <a:lnTo>
                    <a:pt x="8404818" y="2722318"/>
                  </a:lnTo>
                  <a:lnTo>
                    <a:pt x="8377755" y="2783748"/>
                  </a:lnTo>
                  <a:lnTo>
                    <a:pt x="8347527" y="2844519"/>
                  </a:lnTo>
                  <a:lnTo>
                    <a:pt x="8314184" y="2904606"/>
                  </a:lnTo>
                  <a:lnTo>
                    <a:pt x="8277772" y="2963983"/>
                  </a:lnTo>
                  <a:lnTo>
                    <a:pt x="8238342" y="3022626"/>
                  </a:lnTo>
                  <a:lnTo>
                    <a:pt x="8195941" y="3080507"/>
                  </a:lnTo>
                  <a:lnTo>
                    <a:pt x="8150617" y="3137603"/>
                  </a:lnTo>
                  <a:lnTo>
                    <a:pt x="8102421" y="3193886"/>
                  </a:lnTo>
                  <a:lnTo>
                    <a:pt x="8051399" y="3249332"/>
                  </a:lnTo>
                  <a:lnTo>
                    <a:pt x="8024843" y="3276733"/>
                  </a:lnTo>
                  <a:lnTo>
                    <a:pt x="7997600" y="3303914"/>
                  </a:lnTo>
                  <a:lnTo>
                    <a:pt x="7969675" y="3330874"/>
                  </a:lnTo>
                  <a:lnTo>
                    <a:pt x="7941074" y="3357608"/>
                  </a:lnTo>
                  <a:lnTo>
                    <a:pt x="7911803" y="3384113"/>
                  </a:lnTo>
                  <a:lnTo>
                    <a:pt x="7881868" y="3410387"/>
                  </a:lnTo>
                  <a:lnTo>
                    <a:pt x="7851275" y="3436426"/>
                  </a:lnTo>
                  <a:lnTo>
                    <a:pt x="7820031" y="3462226"/>
                  </a:lnTo>
                  <a:lnTo>
                    <a:pt x="7788141" y="3487785"/>
                  </a:lnTo>
                  <a:lnTo>
                    <a:pt x="7755612" y="3513100"/>
                  </a:lnTo>
                  <a:lnTo>
                    <a:pt x="7722449" y="3538167"/>
                  </a:lnTo>
                  <a:lnTo>
                    <a:pt x="7688659" y="3562982"/>
                  </a:lnTo>
                  <a:lnTo>
                    <a:pt x="7654247" y="3587544"/>
                  </a:lnTo>
                  <a:lnTo>
                    <a:pt x="7619221" y="3611848"/>
                  </a:lnTo>
                  <a:lnTo>
                    <a:pt x="7583584" y="3635891"/>
                  </a:lnTo>
                  <a:lnTo>
                    <a:pt x="7547345" y="3659671"/>
                  </a:lnTo>
                  <a:lnTo>
                    <a:pt x="7510509" y="3683183"/>
                  </a:lnTo>
                  <a:lnTo>
                    <a:pt x="7473082" y="3706425"/>
                  </a:lnTo>
                  <a:lnTo>
                    <a:pt x="7435069" y="3729394"/>
                  </a:lnTo>
                  <a:lnTo>
                    <a:pt x="7396478" y="3752086"/>
                  </a:lnTo>
                  <a:lnTo>
                    <a:pt x="7357314" y="3774499"/>
                  </a:lnTo>
                  <a:lnTo>
                    <a:pt x="7317584" y="3796628"/>
                  </a:lnTo>
                  <a:lnTo>
                    <a:pt x="7277292" y="3818471"/>
                  </a:lnTo>
                  <a:lnTo>
                    <a:pt x="7236446" y="3840025"/>
                  </a:lnTo>
                  <a:lnTo>
                    <a:pt x="7195052" y="3861286"/>
                  </a:lnTo>
                  <a:lnTo>
                    <a:pt x="7153115" y="3882251"/>
                  </a:lnTo>
                  <a:lnTo>
                    <a:pt x="7110641" y="3902917"/>
                  </a:lnTo>
                  <a:lnTo>
                    <a:pt x="7067638" y="3923281"/>
                  </a:lnTo>
                  <a:lnTo>
                    <a:pt x="7024109" y="3943340"/>
                  </a:lnTo>
                  <a:lnTo>
                    <a:pt x="6980063" y="3963089"/>
                  </a:lnTo>
                  <a:lnTo>
                    <a:pt x="6935505" y="3982527"/>
                  </a:lnTo>
                  <a:lnTo>
                    <a:pt x="6890440" y="4001650"/>
                  </a:lnTo>
                  <a:lnTo>
                    <a:pt x="6844876" y="4020455"/>
                  </a:lnTo>
                  <a:lnTo>
                    <a:pt x="6798817" y="4038938"/>
                  </a:lnTo>
                  <a:lnTo>
                    <a:pt x="6752271" y="4057097"/>
                  </a:lnTo>
                  <a:lnTo>
                    <a:pt x="6705242" y="4074927"/>
                  </a:lnTo>
                  <a:lnTo>
                    <a:pt x="6657738" y="4092427"/>
                  </a:lnTo>
                  <a:lnTo>
                    <a:pt x="6609765" y="4109593"/>
                  </a:lnTo>
                  <a:lnTo>
                    <a:pt x="6561327" y="4126420"/>
                  </a:lnTo>
                  <a:lnTo>
                    <a:pt x="6512433" y="4142908"/>
                  </a:lnTo>
                  <a:lnTo>
                    <a:pt x="6463086" y="4159051"/>
                  </a:lnTo>
                  <a:lnTo>
                    <a:pt x="6413294" y="4174847"/>
                  </a:lnTo>
                  <a:lnTo>
                    <a:pt x="6363063" y="4190293"/>
                  </a:lnTo>
                  <a:lnTo>
                    <a:pt x="6312399" y="4205386"/>
                  </a:lnTo>
                  <a:lnTo>
                    <a:pt x="6261307" y="4220122"/>
                  </a:lnTo>
                  <a:lnTo>
                    <a:pt x="6209794" y="4234498"/>
                  </a:lnTo>
                  <a:lnTo>
                    <a:pt x="6157866" y="4248511"/>
                  </a:lnTo>
                  <a:lnTo>
                    <a:pt x="6105529" y="4262158"/>
                  </a:lnTo>
                  <a:lnTo>
                    <a:pt x="6052789" y="4275435"/>
                  </a:lnTo>
                  <a:lnTo>
                    <a:pt x="5999652" y="4288339"/>
                  </a:lnTo>
                  <a:lnTo>
                    <a:pt x="5946124" y="4300868"/>
                  </a:lnTo>
                  <a:lnTo>
                    <a:pt x="5892212" y="4313018"/>
                  </a:lnTo>
                  <a:lnTo>
                    <a:pt x="5837921" y="4324785"/>
                  </a:lnTo>
                  <a:lnTo>
                    <a:pt x="5783257" y="4336167"/>
                  </a:lnTo>
                  <a:lnTo>
                    <a:pt x="5728226" y="4347160"/>
                  </a:lnTo>
                  <a:lnTo>
                    <a:pt x="5672835" y="4357761"/>
                  </a:lnTo>
                  <a:lnTo>
                    <a:pt x="5617090" y="4367967"/>
                  </a:lnTo>
                  <a:lnTo>
                    <a:pt x="5560996" y="4377775"/>
                  </a:lnTo>
                  <a:lnTo>
                    <a:pt x="5504560" y="4387181"/>
                  </a:lnTo>
                  <a:lnTo>
                    <a:pt x="5447788" y="4396183"/>
                  </a:lnTo>
                  <a:lnTo>
                    <a:pt x="5390685" y="4404777"/>
                  </a:lnTo>
                  <a:lnTo>
                    <a:pt x="5333259" y="4412960"/>
                  </a:lnTo>
                  <a:lnTo>
                    <a:pt x="5275514" y="4420728"/>
                  </a:lnTo>
                  <a:lnTo>
                    <a:pt x="5217457" y="4428079"/>
                  </a:lnTo>
                  <a:lnTo>
                    <a:pt x="5159095" y="4435009"/>
                  </a:lnTo>
                  <a:lnTo>
                    <a:pt x="5100432" y="4441515"/>
                  </a:lnTo>
                  <a:lnTo>
                    <a:pt x="5041476" y="4447594"/>
                  </a:lnTo>
                  <a:lnTo>
                    <a:pt x="4982232" y="4453243"/>
                  </a:lnTo>
                  <a:lnTo>
                    <a:pt x="4922706" y="4458458"/>
                  </a:lnTo>
                  <a:lnTo>
                    <a:pt x="4862905" y="4463237"/>
                  </a:lnTo>
                  <a:lnTo>
                    <a:pt x="4802835" y="4467576"/>
                  </a:lnTo>
                  <a:lnTo>
                    <a:pt x="4742500" y="4471471"/>
                  </a:lnTo>
                  <a:lnTo>
                    <a:pt x="4681909" y="4474921"/>
                  </a:lnTo>
                  <a:lnTo>
                    <a:pt x="4621066" y="4477920"/>
                  </a:lnTo>
                  <a:lnTo>
                    <a:pt x="4559978" y="4480467"/>
                  </a:lnTo>
                  <a:lnTo>
                    <a:pt x="4498650" y="4482559"/>
                  </a:lnTo>
                  <a:lnTo>
                    <a:pt x="4437090" y="4484191"/>
                  </a:lnTo>
                  <a:lnTo>
                    <a:pt x="4375302" y="4485360"/>
                  </a:lnTo>
                  <a:lnTo>
                    <a:pt x="4313294" y="4486064"/>
                  </a:lnTo>
                  <a:lnTo>
                    <a:pt x="4251071" y="4486300"/>
                  </a:lnTo>
                  <a:lnTo>
                    <a:pt x="4188844" y="4486064"/>
                  </a:lnTo>
                  <a:lnTo>
                    <a:pt x="4126832" y="4485360"/>
                  </a:lnTo>
                  <a:lnTo>
                    <a:pt x="4065041" y="4484191"/>
                  </a:lnTo>
                  <a:lnTo>
                    <a:pt x="4003477" y="4482559"/>
                  </a:lnTo>
                  <a:lnTo>
                    <a:pt x="3942147" y="4480467"/>
                  </a:lnTo>
                  <a:lnTo>
                    <a:pt x="3881056" y="4477920"/>
                  </a:lnTo>
                  <a:lnTo>
                    <a:pt x="3820210" y="4474921"/>
                  </a:lnTo>
                  <a:lnTo>
                    <a:pt x="3759615" y="4471471"/>
                  </a:lnTo>
                  <a:lnTo>
                    <a:pt x="3699278" y="4467576"/>
                  </a:lnTo>
                  <a:lnTo>
                    <a:pt x="3639205" y="4463237"/>
                  </a:lnTo>
                  <a:lnTo>
                    <a:pt x="3579401" y="4458458"/>
                  </a:lnTo>
                  <a:lnTo>
                    <a:pt x="3519873" y="4453243"/>
                  </a:lnTo>
                  <a:lnTo>
                    <a:pt x="3460626" y="4447594"/>
                  </a:lnTo>
                  <a:lnTo>
                    <a:pt x="3401667" y="4441515"/>
                  </a:lnTo>
                  <a:lnTo>
                    <a:pt x="3343002" y="4435009"/>
                  </a:lnTo>
                  <a:lnTo>
                    <a:pt x="3284637" y="4428079"/>
                  </a:lnTo>
                  <a:lnTo>
                    <a:pt x="3226578" y="4420728"/>
                  </a:lnTo>
                  <a:lnTo>
                    <a:pt x="3168831" y="4412960"/>
                  </a:lnTo>
                  <a:lnTo>
                    <a:pt x="3111402" y="4404777"/>
                  </a:lnTo>
                  <a:lnTo>
                    <a:pt x="3054297" y="4396183"/>
                  </a:lnTo>
                  <a:lnTo>
                    <a:pt x="2997522" y="4387181"/>
                  </a:lnTo>
                  <a:lnTo>
                    <a:pt x="2941084" y="4377775"/>
                  </a:lnTo>
                  <a:lnTo>
                    <a:pt x="2884988" y="4367967"/>
                  </a:lnTo>
                  <a:lnTo>
                    <a:pt x="2829241" y="4357761"/>
                  </a:lnTo>
                  <a:lnTo>
                    <a:pt x="2773848" y="4347160"/>
                  </a:lnTo>
                  <a:lnTo>
                    <a:pt x="2718815" y="4336167"/>
                  </a:lnTo>
                  <a:lnTo>
                    <a:pt x="2664149" y="4324785"/>
                  </a:lnTo>
                  <a:lnTo>
                    <a:pt x="2609856" y="4313018"/>
                  </a:lnTo>
                  <a:lnTo>
                    <a:pt x="2555942" y="4300868"/>
                  </a:lnTo>
                  <a:lnTo>
                    <a:pt x="2502412" y="4288339"/>
                  </a:lnTo>
                  <a:lnTo>
                    <a:pt x="2449274" y="4275435"/>
                  </a:lnTo>
                  <a:lnTo>
                    <a:pt x="2396532" y="4262158"/>
                  </a:lnTo>
                  <a:lnTo>
                    <a:pt x="2344193" y="4248511"/>
                  </a:lnTo>
                  <a:lnTo>
                    <a:pt x="2292263" y="4234498"/>
                  </a:lnTo>
                  <a:lnTo>
                    <a:pt x="2240749" y="4220122"/>
                  </a:lnTo>
                  <a:lnTo>
                    <a:pt x="2189656" y="4205386"/>
                  </a:lnTo>
                  <a:lnTo>
                    <a:pt x="2138990" y="4190293"/>
                  </a:lnTo>
                  <a:lnTo>
                    <a:pt x="2088757" y="4174847"/>
                  </a:lnTo>
                  <a:lnTo>
                    <a:pt x="2038964" y="4159051"/>
                  </a:lnTo>
                  <a:lnTo>
                    <a:pt x="1989616" y="4142908"/>
                  </a:lnTo>
                  <a:lnTo>
                    <a:pt x="1940719" y="4126420"/>
                  </a:lnTo>
                  <a:lnTo>
                    <a:pt x="1892281" y="4109593"/>
                  </a:lnTo>
                  <a:lnTo>
                    <a:pt x="1844306" y="4092427"/>
                  </a:lnTo>
                  <a:lnTo>
                    <a:pt x="1796800" y="4074927"/>
                  </a:lnTo>
                  <a:lnTo>
                    <a:pt x="1749771" y="4057097"/>
                  </a:lnTo>
                  <a:lnTo>
                    <a:pt x="1703223" y="4038938"/>
                  </a:lnTo>
                  <a:lnTo>
                    <a:pt x="1657164" y="4020455"/>
                  </a:lnTo>
                  <a:lnTo>
                    <a:pt x="1611598" y="4001650"/>
                  </a:lnTo>
                  <a:lnTo>
                    <a:pt x="1566532" y="3982527"/>
                  </a:lnTo>
                  <a:lnTo>
                    <a:pt x="1521973" y="3963089"/>
                  </a:lnTo>
                  <a:lnTo>
                    <a:pt x="1477926" y="3943340"/>
                  </a:lnTo>
                  <a:lnTo>
                    <a:pt x="1434396" y="3923281"/>
                  </a:lnTo>
                  <a:lnTo>
                    <a:pt x="1391392" y="3902917"/>
                  </a:lnTo>
                  <a:lnTo>
                    <a:pt x="1348917" y="3882251"/>
                  </a:lnTo>
                  <a:lnTo>
                    <a:pt x="1306979" y="3861286"/>
                  </a:lnTo>
                  <a:lnTo>
                    <a:pt x="1265584" y="3840025"/>
                  </a:lnTo>
                  <a:lnTo>
                    <a:pt x="1224737" y="3818471"/>
                  </a:lnTo>
                  <a:lnTo>
                    <a:pt x="1184445" y="3796628"/>
                  </a:lnTo>
                  <a:lnTo>
                    <a:pt x="1144714" y="3774499"/>
                  </a:lnTo>
                  <a:lnTo>
                    <a:pt x="1105549" y="3752086"/>
                  </a:lnTo>
                  <a:lnTo>
                    <a:pt x="1066957" y="3729394"/>
                  </a:lnTo>
                  <a:lnTo>
                    <a:pt x="1028944" y="3706425"/>
                  </a:lnTo>
                  <a:lnTo>
                    <a:pt x="991516" y="3683183"/>
                  </a:lnTo>
                  <a:lnTo>
                    <a:pt x="954679" y="3659671"/>
                  </a:lnTo>
                  <a:lnTo>
                    <a:pt x="918439" y="3635891"/>
                  </a:lnTo>
                  <a:lnTo>
                    <a:pt x="882803" y="3611848"/>
                  </a:lnTo>
                  <a:lnTo>
                    <a:pt x="847775" y="3587544"/>
                  </a:lnTo>
                  <a:lnTo>
                    <a:pt x="813363" y="3562982"/>
                  </a:lnTo>
                  <a:lnTo>
                    <a:pt x="779572" y="3538167"/>
                  </a:lnTo>
                  <a:lnTo>
                    <a:pt x="746409" y="3513100"/>
                  </a:lnTo>
                  <a:lnTo>
                    <a:pt x="713879" y="3487785"/>
                  </a:lnTo>
                  <a:lnTo>
                    <a:pt x="681989" y="3462226"/>
                  </a:lnTo>
                  <a:lnTo>
                    <a:pt x="650744" y="3436426"/>
                  </a:lnTo>
                  <a:lnTo>
                    <a:pt x="620151" y="3410387"/>
                  </a:lnTo>
                  <a:lnTo>
                    <a:pt x="590216" y="3384113"/>
                  </a:lnTo>
                  <a:lnTo>
                    <a:pt x="560945" y="3357608"/>
                  </a:lnTo>
                  <a:lnTo>
                    <a:pt x="532343" y="3330874"/>
                  </a:lnTo>
                  <a:lnTo>
                    <a:pt x="504418" y="3303914"/>
                  </a:lnTo>
                  <a:lnTo>
                    <a:pt x="477174" y="3276733"/>
                  </a:lnTo>
                  <a:lnTo>
                    <a:pt x="450619" y="3249332"/>
                  </a:lnTo>
                  <a:lnTo>
                    <a:pt x="399596" y="3193886"/>
                  </a:lnTo>
                  <a:lnTo>
                    <a:pt x="351399" y="3137603"/>
                  </a:lnTo>
                  <a:lnTo>
                    <a:pt x="306075" y="3080507"/>
                  </a:lnTo>
                  <a:lnTo>
                    <a:pt x="263674" y="3022626"/>
                  </a:lnTo>
                  <a:lnTo>
                    <a:pt x="224243" y="2963983"/>
                  </a:lnTo>
                  <a:lnTo>
                    <a:pt x="187831" y="2904606"/>
                  </a:lnTo>
                  <a:lnTo>
                    <a:pt x="154487" y="2844519"/>
                  </a:lnTo>
                  <a:lnTo>
                    <a:pt x="124260" y="2783748"/>
                  </a:lnTo>
                  <a:lnTo>
                    <a:pt x="97197" y="2722318"/>
                  </a:lnTo>
                  <a:lnTo>
                    <a:pt x="73347" y="2660256"/>
                  </a:lnTo>
                  <a:lnTo>
                    <a:pt x="52759" y="2597587"/>
                  </a:lnTo>
                  <a:lnTo>
                    <a:pt x="35482" y="2534337"/>
                  </a:lnTo>
                  <a:lnTo>
                    <a:pt x="21563" y="2470530"/>
                  </a:lnTo>
                  <a:lnTo>
                    <a:pt x="11052" y="2406194"/>
                  </a:lnTo>
                  <a:lnTo>
                    <a:pt x="3997" y="2341353"/>
                  </a:lnTo>
                  <a:lnTo>
                    <a:pt x="446" y="2276032"/>
                  </a:lnTo>
                  <a:lnTo>
                    <a:pt x="0" y="2243201"/>
                  </a:lnTo>
                  <a:close/>
                </a:path>
              </a:pathLst>
            </a:custGeom>
            <a:ln w="57150">
              <a:solidFill>
                <a:srgbClr val="FF0000"/>
              </a:solidFill>
            </a:ln>
          </p:spPr>
          <p:txBody>
            <a:bodyPr wrap="square" lIns="0" tIns="0" rIns="0" bIns="0" rtlCol="0"/>
            <a:lstStyle/>
            <a:p>
              <a:endParaRPr sz="1795"/>
            </a:p>
          </p:txBody>
        </p:sp>
      </p:grpSp>
      <p:sp>
        <p:nvSpPr>
          <p:cNvPr id="8" name="Footer Placeholder 1">
            <a:extLst>
              <a:ext uri="{FF2B5EF4-FFF2-40B4-BE49-F238E27FC236}">
                <a16:creationId xmlns:a16="http://schemas.microsoft.com/office/drawing/2014/main" id="{12DF83DD-386C-CCF3-DEBF-2853709653C3}"/>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
        <p:nvSpPr>
          <p:cNvPr id="9" name="object 2">
            <a:extLst>
              <a:ext uri="{FF2B5EF4-FFF2-40B4-BE49-F238E27FC236}">
                <a16:creationId xmlns:a16="http://schemas.microsoft.com/office/drawing/2014/main" id="{8699D364-BF9A-C33A-BAC6-644245F9F161}"/>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1625869" y="661148"/>
            <a:ext cx="8414363" cy="5632332"/>
          </a:xfrm>
          <a:prstGeom prst="rect">
            <a:avLst/>
          </a:prstGeom>
        </p:spPr>
      </p:pic>
      <p:sp>
        <p:nvSpPr>
          <p:cNvPr id="4" name="Footer Placeholder 1">
            <a:extLst>
              <a:ext uri="{FF2B5EF4-FFF2-40B4-BE49-F238E27FC236}">
                <a16:creationId xmlns:a16="http://schemas.microsoft.com/office/drawing/2014/main" id="{1739AACB-7FDC-D990-23F7-CE95BFE2323F}"/>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
        <p:nvSpPr>
          <p:cNvPr id="5" name="object 2">
            <a:extLst>
              <a:ext uri="{FF2B5EF4-FFF2-40B4-BE49-F238E27FC236}">
                <a16:creationId xmlns:a16="http://schemas.microsoft.com/office/drawing/2014/main" id="{492A122A-D9FA-1248-DA2E-2300157C7021}"/>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634462" y="2988939"/>
            <a:ext cx="6992595" cy="1120462"/>
          </a:xfrm>
          <a:prstGeom prst="rect">
            <a:avLst/>
          </a:prstGeom>
        </p:spPr>
        <p:txBody>
          <a:bodyPr vert="horz" wrap="square" lIns="0" tIns="12668" rIns="0" bIns="0" rtlCol="0">
            <a:spAutoFit/>
          </a:bodyPr>
          <a:lstStyle/>
          <a:p>
            <a:pPr marL="1890090" marR="5067" indent="-1878056">
              <a:spcBef>
                <a:spcPts val="100"/>
              </a:spcBef>
            </a:pPr>
            <a:r>
              <a:rPr sz="3591">
                <a:solidFill>
                  <a:srgbClr val="17375E"/>
                </a:solidFill>
                <a:latin typeface="Source Sans Pro"/>
                <a:cs typeface="Source Sans Pro"/>
              </a:rPr>
              <a:t>The</a:t>
            </a:r>
            <a:r>
              <a:rPr sz="3591" spc="-45">
                <a:solidFill>
                  <a:srgbClr val="17375E"/>
                </a:solidFill>
                <a:latin typeface="Source Sans Pro"/>
                <a:cs typeface="Source Sans Pro"/>
              </a:rPr>
              <a:t> </a:t>
            </a:r>
            <a:r>
              <a:rPr sz="3591">
                <a:solidFill>
                  <a:srgbClr val="17375E"/>
                </a:solidFill>
                <a:latin typeface="Source Sans Pro"/>
                <a:cs typeface="Source Sans Pro"/>
              </a:rPr>
              <a:t>importance</a:t>
            </a:r>
            <a:r>
              <a:rPr sz="3591" spc="-40">
                <a:solidFill>
                  <a:srgbClr val="17375E"/>
                </a:solidFill>
                <a:latin typeface="Source Sans Pro"/>
                <a:cs typeface="Source Sans Pro"/>
              </a:rPr>
              <a:t> </a:t>
            </a:r>
            <a:r>
              <a:rPr sz="3591">
                <a:solidFill>
                  <a:srgbClr val="17375E"/>
                </a:solidFill>
                <a:latin typeface="Source Sans Pro"/>
                <a:cs typeface="Source Sans Pro"/>
              </a:rPr>
              <a:t>of</a:t>
            </a:r>
            <a:r>
              <a:rPr sz="3591" spc="-45">
                <a:solidFill>
                  <a:srgbClr val="17375E"/>
                </a:solidFill>
                <a:latin typeface="Source Sans Pro"/>
                <a:cs typeface="Source Sans Pro"/>
              </a:rPr>
              <a:t> </a:t>
            </a:r>
            <a:r>
              <a:rPr sz="3591">
                <a:solidFill>
                  <a:srgbClr val="17375E"/>
                </a:solidFill>
                <a:latin typeface="Source Sans Pro"/>
                <a:cs typeface="Source Sans Pro"/>
              </a:rPr>
              <a:t>the</a:t>
            </a:r>
            <a:r>
              <a:rPr sz="3591" spc="-40">
                <a:solidFill>
                  <a:srgbClr val="17375E"/>
                </a:solidFill>
                <a:latin typeface="Source Sans Pro"/>
                <a:cs typeface="Source Sans Pro"/>
              </a:rPr>
              <a:t> </a:t>
            </a:r>
            <a:r>
              <a:rPr sz="3591">
                <a:solidFill>
                  <a:srgbClr val="17375E"/>
                </a:solidFill>
                <a:latin typeface="Source Sans Pro"/>
                <a:cs typeface="Source Sans Pro"/>
              </a:rPr>
              <a:t>Employer</a:t>
            </a:r>
            <a:r>
              <a:rPr sz="3591" spc="-55">
                <a:solidFill>
                  <a:srgbClr val="17375E"/>
                </a:solidFill>
                <a:latin typeface="Source Sans Pro"/>
                <a:cs typeface="Source Sans Pro"/>
              </a:rPr>
              <a:t> </a:t>
            </a:r>
            <a:r>
              <a:rPr sz="3591" spc="-25">
                <a:solidFill>
                  <a:srgbClr val="17375E"/>
                </a:solidFill>
                <a:latin typeface="Source Sans Pro"/>
                <a:cs typeface="Source Sans Pro"/>
              </a:rPr>
              <a:t>and </a:t>
            </a:r>
            <a:r>
              <a:rPr sz="3591">
                <a:solidFill>
                  <a:srgbClr val="17375E"/>
                </a:solidFill>
                <a:latin typeface="Source Sans Pro"/>
                <a:cs typeface="Source Sans Pro"/>
              </a:rPr>
              <a:t>Apprentice</a:t>
            </a:r>
            <a:r>
              <a:rPr sz="3591" spc="-170">
                <a:solidFill>
                  <a:srgbClr val="17375E"/>
                </a:solidFill>
                <a:latin typeface="Source Sans Pro"/>
                <a:cs typeface="Source Sans Pro"/>
              </a:rPr>
              <a:t> </a:t>
            </a:r>
            <a:r>
              <a:rPr sz="3591" spc="-10">
                <a:solidFill>
                  <a:srgbClr val="17375E"/>
                </a:solidFill>
                <a:latin typeface="Source Sans Pro"/>
                <a:cs typeface="Source Sans Pro"/>
              </a:rPr>
              <a:t>Voice</a:t>
            </a:r>
            <a:endParaRPr sz="3591">
              <a:latin typeface="Source Sans Pro"/>
              <a:cs typeface="Source Sans Pro"/>
            </a:endParaRPr>
          </a:p>
        </p:txBody>
      </p:sp>
      <p:sp>
        <p:nvSpPr>
          <p:cNvPr id="4" name="object 4"/>
          <p:cNvSpPr txBox="1">
            <a:spLocks noGrp="1"/>
          </p:cNvSpPr>
          <p:nvPr>
            <p:ph type="ctrTitle"/>
          </p:nvPr>
        </p:nvSpPr>
        <p:spPr>
          <a:xfrm>
            <a:off x="2658227" y="956762"/>
            <a:ext cx="3274190" cy="508844"/>
          </a:xfrm>
          <a:prstGeom prst="rect">
            <a:avLst/>
          </a:prstGeom>
        </p:spPr>
        <p:txBody>
          <a:bodyPr vert="horz" wrap="square" lIns="0" tIns="12668" rIns="0" bIns="0" rtlCol="0" anchor="t">
            <a:spAutoFit/>
          </a:bodyPr>
          <a:lstStyle/>
          <a:p>
            <a:pPr marL="12668">
              <a:spcBef>
                <a:spcPts val="100"/>
              </a:spcBef>
            </a:pPr>
            <a:r>
              <a:rPr sz="3591" spc="-10"/>
              <a:t>Partnerships</a:t>
            </a:r>
            <a:endParaRPr sz="3591"/>
          </a:p>
        </p:txBody>
      </p:sp>
      <p:sp>
        <p:nvSpPr>
          <p:cNvPr id="7" name="object 2">
            <a:extLst>
              <a:ext uri="{FF2B5EF4-FFF2-40B4-BE49-F238E27FC236}">
                <a16:creationId xmlns:a16="http://schemas.microsoft.com/office/drawing/2014/main" id="{270ED74F-22A4-ED6F-3C59-212E1AC4152C}"/>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
        <p:nvSpPr>
          <p:cNvPr id="9" name="Footer Placeholder 1">
            <a:extLst>
              <a:ext uri="{FF2B5EF4-FFF2-40B4-BE49-F238E27FC236}">
                <a16:creationId xmlns:a16="http://schemas.microsoft.com/office/drawing/2014/main" id="{E3A87A72-2C7C-E82A-5D67-798DA09EE370}"/>
              </a:ext>
            </a:extLst>
          </p:cNvPr>
          <p:cNvSpPr txBox="1">
            <a:spLocks/>
          </p:cNvSpPr>
          <p:nvPr/>
        </p:nvSpPr>
        <p:spPr>
          <a:xfrm>
            <a:off x="4041085" y="6310031"/>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a:solidFill>
                  <a:srgbClr val="898989"/>
                </a:solidFill>
              </a:rPr>
              <a:t>#SDSMACoP #SDSMACommunityof Practice #SupportforApprentices #wblapprenticeships</a:t>
            </a:r>
            <a:endParaRPr lang="en-US" sz="1200">
              <a:solidFill>
                <a:srgbClr val="898989"/>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377575" y="914216"/>
            <a:ext cx="8810377" cy="4097501"/>
          </a:xfrm>
          <a:prstGeom prst="rect">
            <a:avLst/>
          </a:prstGeom>
        </p:spPr>
        <p:txBody>
          <a:bodyPr vert="horz" wrap="square" lIns="0" tIns="12034" rIns="0" bIns="0" rtlCol="0">
            <a:spAutoFit/>
          </a:bodyPr>
          <a:lstStyle/>
          <a:p>
            <a:pPr marL="12668">
              <a:spcBef>
                <a:spcPts val="95"/>
              </a:spcBef>
            </a:pPr>
            <a:r>
              <a:rPr lang="en-GB" sz="3092" b="1">
                <a:latin typeface="+mj-lt"/>
                <a:cs typeface="Source Sans Pro"/>
              </a:rPr>
              <a:t>Information</a:t>
            </a:r>
            <a:r>
              <a:rPr lang="en-GB" sz="3092" b="1" spc="-90">
                <a:latin typeface="+mj-lt"/>
                <a:cs typeface="Source Sans Pro"/>
              </a:rPr>
              <a:t> </a:t>
            </a:r>
            <a:r>
              <a:rPr lang="en-GB" sz="3092" b="1">
                <a:latin typeface="+mj-lt"/>
                <a:cs typeface="Source Sans Pro"/>
              </a:rPr>
              <a:t>sharing</a:t>
            </a:r>
            <a:r>
              <a:rPr lang="en-GB" sz="3092" b="1" spc="-95">
                <a:latin typeface="+mj-lt"/>
                <a:cs typeface="Source Sans Pro"/>
              </a:rPr>
              <a:t> </a:t>
            </a:r>
            <a:r>
              <a:rPr lang="en-GB" sz="3092" b="1">
                <a:latin typeface="+mj-lt"/>
                <a:cs typeface="Source Sans Pro"/>
              </a:rPr>
              <a:t>with</a:t>
            </a:r>
            <a:r>
              <a:rPr lang="en-GB" sz="3092" b="1" spc="-85">
                <a:latin typeface="+mj-lt"/>
                <a:cs typeface="Source Sans Pro"/>
              </a:rPr>
              <a:t> </a:t>
            </a:r>
            <a:r>
              <a:rPr lang="en-GB" sz="3092" b="1" spc="-10">
                <a:latin typeface="+mj-lt"/>
                <a:cs typeface="Source Sans Pro"/>
              </a:rPr>
              <a:t>Employers/Mentors</a:t>
            </a:r>
            <a:endParaRPr lang="en-GB" sz="3092" b="1">
              <a:latin typeface="+mj-lt"/>
              <a:cs typeface="Source Sans Pro"/>
            </a:endParaRPr>
          </a:p>
          <a:p>
            <a:pPr marL="354075" indent="-341407">
              <a:spcBef>
                <a:spcPts val="3367"/>
              </a:spcBef>
              <a:buFont typeface="Arial"/>
              <a:buChar char="•"/>
              <a:tabLst>
                <a:tab pos="354075" algn="l"/>
              </a:tabLst>
            </a:pPr>
            <a:r>
              <a:rPr sz="3192">
                <a:solidFill>
                  <a:srgbClr val="17375E"/>
                </a:solidFill>
                <a:latin typeface="Source Sans Pro"/>
                <a:cs typeface="Source Sans Pro"/>
              </a:rPr>
              <a:t>Completed</a:t>
            </a:r>
            <a:r>
              <a:rPr sz="3192" spc="-65">
                <a:solidFill>
                  <a:srgbClr val="17375E"/>
                </a:solidFill>
                <a:latin typeface="Source Sans Pro"/>
                <a:cs typeface="Source Sans Pro"/>
              </a:rPr>
              <a:t> </a:t>
            </a:r>
            <a:r>
              <a:rPr sz="3192" spc="-20">
                <a:solidFill>
                  <a:srgbClr val="17375E"/>
                </a:solidFill>
                <a:latin typeface="Source Sans Pro"/>
                <a:cs typeface="Source Sans Pro"/>
              </a:rPr>
              <a:t>IALP</a:t>
            </a:r>
            <a:endParaRPr sz="3192">
              <a:latin typeface="Source Sans Pro"/>
              <a:cs typeface="Source Sans Pro"/>
            </a:endParaRPr>
          </a:p>
          <a:p>
            <a:pPr marL="354075" indent="-341407">
              <a:spcBef>
                <a:spcPts val="768"/>
              </a:spcBef>
              <a:buFont typeface="Arial"/>
              <a:buChar char="•"/>
              <a:tabLst>
                <a:tab pos="354075" algn="l"/>
              </a:tabLst>
            </a:pPr>
            <a:r>
              <a:rPr sz="3192">
                <a:solidFill>
                  <a:srgbClr val="17375E"/>
                </a:solidFill>
                <a:latin typeface="Source Sans Pro"/>
                <a:cs typeface="Source Sans Pro"/>
              </a:rPr>
              <a:t>QPR</a:t>
            </a:r>
            <a:r>
              <a:rPr sz="3192" spc="-20">
                <a:solidFill>
                  <a:srgbClr val="17375E"/>
                </a:solidFill>
                <a:latin typeface="Source Sans Pro"/>
                <a:cs typeface="Source Sans Pro"/>
              </a:rPr>
              <a:t> </a:t>
            </a:r>
            <a:r>
              <a:rPr sz="3192">
                <a:solidFill>
                  <a:srgbClr val="17375E"/>
                </a:solidFill>
                <a:latin typeface="Source Sans Pro"/>
                <a:cs typeface="Source Sans Pro"/>
              </a:rPr>
              <a:t>Process</a:t>
            </a:r>
            <a:r>
              <a:rPr sz="3192" spc="-35">
                <a:solidFill>
                  <a:srgbClr val="17375E"/>
                </a:solidFill>
                <a:latin typeface="Source Sans Pro"/>
                <a:cs typeface="Source Sans Pro"/>
              </a:rPr>
              <a:t> </a:t>
            </a:r>
            <a:r>
              <a:rPr sz="3192">
                <a:solidFill>
                  <a:srgbClr val="17375E"/>
                </a:solidFill>
                <a:latin typeface="Source Sans Pro"/>
                <a:cs typeface="Source Sans Pro"/>
              </a:rPr>
              <a:t>and</a:t>
            </a:r>
            <a:r>
              <a:rPr sz="3192" spc="-35">
                <a:solidFill>
                  <a:srgbClr val="17375E"/>
                </a:solidFill>
                <a:latin typeface="Source Sans Pro"/>
                <a:cs typeface="Source Sans Pro"/>
              </a:rPr>
              <a:t> </a:t>
            </a:r>
            <a:r>
              <a:rPr sz="3192" spc="-10">
                <a:solidFill>
                  <a:srgbClr val="17375E"/>
                </a:solidFill>
                <a:latin typeface="Source Sans Pro"/>
                <a:cs typeface="Source Sans Pro"/>
              </a:rPr>
              <a:t>Records</a:t>
            </a:r>
            <a:endParaRPr sz="3192">
              <a:latin typeface="Source Sans Pro"/>
              <a:cs typeface="Source Sans Pro"/>
            </a:endParaRPr>
          </a:p>
          <a:p>
            <a:pPr marL="354075" indent="-341407">
              <a:spcBef>
                <a:spcPts val="768"/>
              </a:spcBef>
              <a:buFont typeface="Arial"/>
              <a:buChar char="•"/>
              <a:tabLst>
                <a:tab pos="354075" algn="l"/>
              </a:tabLst>
            </a:pPr>
            <a:r>
              <a:rPr sz="3192">
                <a:solidFill>
                  <a:srgbClr val="17375E"/>
                </a:solidFill>
                <a:latin typeface="Source Sans Pro"/>
                <a:cs typeface="Source Sans Pro"/>
              </a:rPr>
              <a:t>Assessment</a:t>
            </a:r>
            <a:r>
              <a:rPr sz="3192" spc="-35">
                <a:solidFill>
                  <a:srgbClr val="17375E"/>
                </a:solidFill>
                <a:latin typeface="Source Sans Pro"/>
                <a:cs typeface="Source Sans Pro"/>
              </a:rPr>
              <a:t> </a:t>
            </a:r>
            <a:r>
              <a:rPr sz="3192">
                <a:solidFill>
                  <a:srgbClr val="17375E"/>
                </a:solidFill>
                <a:latin typeface="Source Sans Pro"/>
                <a:cs typeface="Source Sans Pro"/>
              </a:rPr>
              <a:t>results</a:t>
            </a:r>
            <a:r>
              <a:rPr sz="3192" spc="-40">
                <a:solidFill>
                  <a:srgbClr val="17375E"/>
                </a:solidFill>
                <a:latin typeface="Source Sans Pro"/>
                <a:cs typeface="Source Sans Pro"/>
              </a:rPr>
              <a:t> </a:t>
            </a:r>
            <a:r>
              <a:rPr sz="3192">
                <a:solidFill>
                  <a:srgbClr val="17375E"/>
                </a:solidFill>
                <a:latin typeface="Source Sans Pro"/>
                <a:cs typeface="Source Sans Pro"/>
              </a:rPr>
              <a:t>and</a:t>
            </a:r>
            <a:r>
              <a:rPr sz="3192" spc="-35">
                <a:solidFill>
                  <a:srgbClr val="17375E"/>
                </a:solidFill>
                <a:latin typeface="Source Sans Pro"/>
                <a:cs typeface="Source Sans Pro"/>
              </a:rPr>
              <a:t> </a:t>
            </a:r>
            <a:r>
              <a:rPr sz="3192" spc="-10">
                <a:solidFill>
                  <a:srgbClr val="17375E"/>
                </a:solidFill>
                <a:latin typeface="Source Sans Pro"/>
                <a:cs typeface="Source Sans Pro"/>
              </a:rPr>
              <a:t>progression</a:t>
            </a:r>
            <a:endParaRPr sz="3192">
              <a:latin typeface="Source Sans Pro"/>
              <a:cs typeface="Source Sans Pro"/>
            </a:endParaRPr>
          </a:p>
          <a:p>
            <a:pPr marL="354075" indent="-341407">
              <a:spcBef>
                <a:spcPts val="768"/>
              </a:spcBef>
              <a:buFont typeface="Arial"/>
              <a:buChar char="•"/>
              <a:tabLst>
                <a:tab pos="354075" algn="l"/>
              </a:tabLst>
            </a:pPr>
            <a:r>
              <a:rPr sz="3192">
                <a:solidFill>
                  <a:srgbClr val="17375E"/>
                </a:solidFill>
                <a:latin typeface="Source Sans Pro"/>
                <a:cs typeface="Source Sans Pro"/>
              </a:rPr>
              <a:t>ASN</a:t>
            </a:r>
            <a:r>
              <a:rPr sz="3192" spc="-15">
                <a:solidFill>
                  <a:srgbClr val="17375E"/>
                </a:solidFill>
                <a:latin typeface="Source Sans Pro"/>
                <a:cs typeface="Source Sans Pro"/>
              </a:rPr>
              <a:t> </a:t>
            </a:r>
            <a:r>
              <a:rPr sz="3192">
                <a:solidFill>
                  <a:srgbClr val="17375E"/>
                </a:solidFill>
                <a:latin typeface="Source Sans Pro"/>
                <a:cs typeface="Source Sans Pro"/>
              </a:rPr>
              <a:t>–</a:t>
            </a:r>
            <a:r>
              <a:rPr sz="3192" spc="-25">
                <a:solidFill>
                  <a:srgbClr val="17375E"/>
                </a:solidFill>
                <a:latin typeface="Source Sans Pro"/>
                <a:cs typeface="Source Sans Pro"/>
              </a:rPr>
              <a:t> </a:t>
            </a:r>
            <a:r>
              <a:rPr sz="3192">
                <a:solidFill>
                  <a:srgbClr val="17375E"/>
                </a:solidFill>
                <a:latin typeface="Source Sans Pro"/>
                <a:cs typeface="Source Sans Pro"/>
              </a:rPr>
              <a:t>action</a:t>
            </a:r>
            <a:r>
              <a:rPr sz="3192" spc="-30">
                <a:solidFill>
                  <a:srgbClr val="17375E"/>
                </a:solidFill>
                <a:latin typeface="Source Sans Pro"/>
                <a:cs typeface="Source Sans Pro"/>
              </a:rPr>
              <a:t> </a:t>
            </a:r>
            <a:r>
              <a:rPr sz="3192">
                <a:solidFill>
                  <a:srgbClr val="17375E"/>
                </a:solidFill>
                <a:latin typeface="Source Sans Pro"/>
                <a:cs typeface="Source Sans Pro"/>
              </a:rPr>
              <a:t>planning</a:t>
            </a:r>
            <a:r>
              <a:rPr sz="3192" spc="-30">
                <a:solidFill>
                  <a:srgbClr val="17375E"/>
                </a:solidFill>
                <a:latin typeface="Source Sans Pro"/>
                <a:cs typeface="Source Sans Pro"/>
              </a:rPr>
              <a:t> </a:t>
            </a:r>
            <a:r>
              <a:rPr sz="3192">
                <a:solidFill>
                  <a:srgbClr val="17375E"/>
                </a:solidFill>
                <a:latin typeface="Source Sans Pro"/>
                <a:cs typeface="Source Sans Pro"/>
              </a:rPr>
              <a:t>and</a:t>
            </a:r>
            <a:r>
              <a:rPr sz="3192" spc="-35">
                <a:solidFill>
                  <a:srgbClr val="17375E"/>
                </a:solidFill>
                <a:latin typeface="Source Sans Pro"/>
                <a:cs typeface="Source Sans Pro"/>
              </a:rPr>
              <a:t> </a:t>
            </a:r>
            <a:r>
              <a:rPr sz="3192" spc="-10">
                <a:solidFill>
                  <a:srgbClr val="17375E"/>
                </a:solidFill>
                <a:latin typeface="Source Sans Pro"/>
                <a:cs typeface="Source Sans Pro"/>
              </a:rPr>
              <a:t>monitoring</a:t>
            </a:r>
            <a:endParaRPr sz="3192">
              <a:latin typeface="Source Sans Pro"/>
              <a:cs typeface="Source Sans Pro"/>
            </a:endParaRPr>
          </a:p>
          <a:p>
            <a:pPr marL="354709">
              <a:spcBef>
                <a:spcPts val="70"/>
              </a:spcBef>
            </a:pPr>
            <a:r>
              <a:rPr sz="1995" i="1">
                <a:solidFill>
                  <a:srgbClr val="17375E"/>
                </a:solidFill>
                <a:latin typeface="Source Sans Pro"/>
                <a:cs typeface="Source Sans Pro"/>
              </a:rPr>
              <a:t>(where</a:t>
            </a:r>
            <a:r>
              <a:rPr sz="1995" i="1" spc="-5">
                <a:solidFill>
                  <a:srgbClr val="17375E"/>
                </a:solidFill>
                <a:latin typeface="Source Sans Pro"/>
                <a:cs typeface="Source Sans Pro"/>
              </a:rPr>
              <a:t> </a:t>
            </a:r>
            <a:r>
              <a:rPr sz="1995" i="1" spc="-10">
                <a:solidFill>
                  <a:srgbClr val="17375E"/>
                </a:solidFill>
                <a:latin typeface="Source Sans Pro"/>
                <a:cs typeface="Source Sans Pro"/>
              </a:rPr>
              <a:t>required)</a:t>
            </a:r>
            <a:endParaRPr sz="1995">
              <a:latin typeface="Source Sans Pro"/>
              <a:cs typeface="Source Sans Pro"/>
            </a:endParaRPr>
          </a:p>
          <a:p>
            <a:pPr marL="354075" indent="-341407">
              <a:spcBef>
                <a:spcPts val="693"/>
              </a:spcBef>
              <a:buFont typeface="Arial"/>
              <a:buChar char="•"/>
              <a:tabLst>
                <a:tab pos="354075" algn="l"/>
              </a:tabLst>
            </a:pPr>
            <a:r>
              <a:rPr sz="3192">
                <a:solidFill>
                  <a:srgbClr val="17375E"/>
                </a:solidFill>
                <a:latin typeface="Source Sans Pro"/>
                <a:cs typeface="Source Sans Pro"/>
              </a:rPr>
              <a:t>Absence</a:t>
            </a:r>
            <a:r>
              <a:rPr sz="3192" spc="-15">
                <a:solidFill>
                  <a:srgbClr val="17375E"/>
                </a:solidFill>
                <a:latin typeface="Source Sans Pro"/>
                <a:cs typeface="Source Sans Pro"/>
              </a:rPr>
              <a:t> </a:t>
            </a:r>
            <a:r>
              <a:rPr sz="3192" spc="-10">
                <a:solidFill>
                  <a:srgbClr val="17375E"/>
                </a:solidFill>
                <a:latin typeface="Source Sans Pro"/>
                <a:cs typeface="Source Sans Pro"/>
              </a:rPr>
              <a:t>reporting</a:t>
            </a:r>
            <a:endParaRPr sz="3192">
              <a:latin typeface="Source Sans Pro"/>
              <a:cs typeface="Source Sans Pro"/>
            </a:endParaRPr>
          </a:p>
        </p:txBody>
      </p:sp>
      <p:sp>
        <p:nvSpPr>
          <p:cNvPr id="4" name="Footer Placeholder 1">
            <a:extLst>
              <a:ext uri="{FF2B5EF4-FFF2-40B4-BE49-F238E27FC236}">
                <a16:creationId xmlns:a16="http://schemas.microsoft.com/office/drawing/2014/main" id="{68588DC3-E1C5-5EA8-14C1-C414F8EF6FE0}"/>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
        <p:nvSpPr>
          <p:cNvPr id="5" name="object 2">
            <a:extLst>
              <a:ext uri="{FF2B5EF4-FFF2-40B4-BE49-F238E27FC236}">
                <a16:creationId xmlns:a16="http://schemas.microsoft.com/office/drawing/2014/main" id="{FC58F4E2-1AE9-57CB-AA70-FFC3FB4C68CC}"/>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377577" y="1711047"/>
            <a:ext cx="6666400" cy="4313367"/>
          </a:xfrm>
          <a:prstGeom prst="rect">
            <a:avLst/>
          </a:prstGeom>
        </p:spPr>
        <p:txBody>
          <a:bodyPr vert="horz" wrap="square" lIns="0" tIns="65239" rIns="0" bIns="0" rtlCol="0">
            <a:spAutoFit/>
          </a:bodyPr>
          <a:lstStyle/>
          <a:p>
            <a:pPr marL="354075" indent="-341407">
              <a:spcBef>
                <a:spcPts val="514"/>
              </a:spcBef>
              <a:buFont typeface="Arial"/>
              <a:buChar char="•"/>
              <a:tabLst>
                <a:tab pos="354075" algn="l"/>
              </a:tabLst>
            </a:pPr>
            <a:r>
              <a:rPr sz="3192">
                <a:solidFill>
                  <a:srgbClr val="17375E"/>
                </a:solidFill>
                <a:latin typeface="Source Sans Pro"/>
                <a:cs typeface="Source Sans Pro"/>
              </a:rPr>
              <a:t>Virtual</a:t>
            </a:r>
            <a:r>
              <a:rPr sz="3192" spc="-50">
                <a:solidFill>
                  <a:srgbClr val="17375E"/>
                </a:solidFill>
                <a:latin typeface="Source Sans Pro"/>
                <a:cs typeface="Source Sans Pro"/>
              </a:rPr>
              <a:t> </a:t>
            </a:r>
            <a:r>
              <a:rPr sz="3192">
                <a:solidFill>
                  <a:srgbClr val="17375E"/>
                </a:solidFill>
                <a:latin typeface="Source Sans Pro"/>
                <a:cs typeface="Source Sans Pro"/>
              </a:rPr>
              <a:t>meetings</a:t>
            </a:r>
            <a:r>
              <a:rPr sz="3192" spc="-15">
                <a:solidFill>
                  <a:srgbClr val="17375E"/>
                </a:solidFill>
                <a:latin typeface="Source Sans Pro"/>
                <a:cs typeface="Source Sans Pro"/>
              </a:rPr>
              <a:t> </a:t>
            </a:r>
            <a:r>
              <a:rPr sz="3192">
                <a:solidFill>
                  <a:srgbClr val="17375E"/>
                </a:solidFill>
                <a:latin typeface="Source Sans Pro"/>
                <a:cs typeface="Source Sans Pro"/>
              </a:rPr>
              <a:t>arranged</a:t>
            </a:r>
            <a:r>
              <a:rPr sz="3192" spc="-50">
                <a:solidFill>
                  <a:srgbClr val="17375E"/>
                </a:solidFill>
                <a:latin typeface="Source Sans Pro"/>
                <a:cs typeface="Source Sans Pro"/>
              </a:rPr>
              <a:t> </a:t>
            </a:r>
            <a:r>
              <a:rPr sz="3192" spc="-10">
                <a:solidFill>
                  <a:srgbClr val="17375E"/>
                </a:solidFill>
                <a:latin typeface="Source Sans Pro"/>
                <a:cs typeface="Source Sans Pro"/>
              </a:rPr>
              <a:t>includes</a:t>
            </a:r>
            <a:endParaRPr sz="3192">
              <a:latin typeface="Source Sans Pro"/>
              <a:cs typeface="Source Sans Pro"/>
            </a:endParaRPr>
          </a:p>
          <a:p>
            <a:pPr marL="753123" lvl="1" indent="-285034">
              <a:spcBef>
                <a:spcPts val="354"/>
              </a:spcBef>
              <a:buFont typeface="Arial"/>
              <a:buChar char="–"/>
              <a:tabLst>
                <a:tab pos="753123" algn="l"/>
              </a:tabLst>
            </a:pPr>
            <a:r>
              <a:rPr sz="2793" spc="-10">
                <a:solidFill>
                  <a:srgbClr val="17375E"/>
                </a:solidFill>
                <a:latin typeface="Source Sans Pro"/>
                <a:cs typeface="Source Sans Pro"/>
              </a:rPr>
              <a:t>Apprentice</a:t>
            </a:r>
            <a:endParaRPr sz="2793">
              <a:latin typeface="Source Sans Pro"/>
              <a:cs typeface="Source Sans Pro"/>
            </a:endParaRPr>
          </a:p>
          <a:p>
            <a:pPr marL="753123" lvl="1" indent="-285034">
              <a:spcBef>
                <a:spcPts val="334"/>
              </a:spcBef>
              <a:buFont typeface="Arial"/>
              <a:buChar char="–"/>
              <a:tabLst>
                <a:tab pos="753123" algn="l"/>
              </a:tabLst>
            </a:pPr>
            <a:r>
              <a:rPr sz="2793" spc="-10">
                <a:solidFill>
                  <a:srgbClr val="17375E"/>
                </a:solidFill>
                <a:latin typeface="Source Sans Pro"/>
                <a:cs typeface="Source Sans Pro"/>
              </a:rPr>
              <a:t>Assessor</a:t>
            </a:r>
            <a:endParaRPr sz="2793">
              <a:latin typeface="Source Sans Pro"/>
              <a:cs typeface="Source Sans Pro"/>
            </a:endParaRPr>
          </a:p>
          <a:p>
            <a:pPr marL="753123" lvl="1" indent="-285034">
              <a:spcBef>
                <a:spcPts val="334"/>
              </a:spcBef>
              <a:buFont typeface="Arial"/>
              <a:buChar char="–"/>
              <a:tabLst>
                <a:tab pos="753123" algn="l"/>
              </a:tabLst>
            </a:pPr>
            <a:r>
              <a:rPr sz="2793">
                <a:solidFill>
                  <a:srgbClr val="17375E"/>
                </a:solidFill>
                <a:latin typeface="Source Sans Pro"/>
                <a:cs typeface="Source Sans Pro"/>
              </a:rPr>
              <a:t>Workplace</a:t>
            </a:r>
            <a:r>
              <a:rPr sz="2793" spc="-30">
                <a:solidFill>
                  <a:srgbClr val="17375E"/>
                </a:solidFill>
                <a:latin typeface="Source Sans Pro"/>
                <a:cs typeface="Source Sans Pro"/>
              </a:rPr>
              <a:t> </a:t>
            </a:r>
            <a:r>
              <a:rPr sz="2793" spc="-10">
                <a:solidFill>
                  <a:srgbClr val="17375E"/>
                </a:solidFill>
                <a:latin typeface="Source Sans Pro"/>
                <a:cs typeface="Source Sans Pro"/>
              </a:rPr>
              <a:t>mentor/supervisor</a:t>
            </a:r>
            <a:endParaRPr sz="2793">
              <a:latin typeface="Source Sans Pro"/>
              <a:cs typeface="Source Sans Pro"/>
            </a:endParaRPr>
          </a:p>
          <a:p>
            <a:pPr lvl="1">
              <a:spcBef>
                <a:spcPts val="514"/>
              </a:spcBef>
              <a:buClr>
                <a:srgbClr val="17375E"/>
              </a:buClr>
              <a:buFont typeface="Arial"/>
              <a:buChar char="–"/>
            </a:pPr>
            <a:endParaRPr sz="2793">
              <a:latin typeface="Source Sans Pro"/>
              <a:cs typeface="Source Sans Pro"/>
            </a:endParaRPr>
          </a:p>
          <a:p>
            <a:pPr marL="468089"/>
            <a:r>
              <a:rPr sz="2793">
                <a:solidFill>
                  <a:srgbClr val="17375E"/>
                </a:solidFill>
                <a:latin typeface="Source Sans Pro"/>
                <a:cs typeface="Source Sans Pro"/>
              </a:rPr>
              <a:t>Enabling</a:t>
            </a:r>
            <a:r>
              <a:rPr sz="2793" spc="-60">
                <a:solidFill>
                  <a:srgbClr val="17375E"/>
                </a:solidFill>
                <a:latin typeface="Source Sans Pro"/>
                <a:cs typeface="Source Sans Pro"/>
              </a:rPr>
              <a:t> </a:t>
            </a:r>
            <a:r>
              <a:rPr sz="2793">
                <a:solidFill>
                  <a:srgbClr val="17375E"/>
                </a:solidFill>
                <a:latin typeface="Source Sans Pro"/>
                <a:cs typeface="Source Sans Pro"/>
              </a:rPr>
              <a:t>discussion</a:t>
            </a:r>
            <a:r>
              <a:rPr sz="2793" spc="-80">
                <a:solidFill>
                  <a:srgbClr val="17375E"/>
                </a:solidFill>
                <a:latin typeface="Source Sans Pro"/>
                <a:cs typeface="Source Sans Pro"/>
              </a:rPr>
              <a:t> </a:t>
            </a:r>
            <a:r>
              <a:rPr sz="2793">
                <a:solidFill>
                  <a:srgbClr val="17375E"/>
                </a:solidFill>
                <a:latin typeface="Source Sans Pro"/>
                <a:cs typeface="Source Sans Pro"/>
              </a:rPr>
              <a:t>between</a:t>
            </a:r>
            <a:r>
              <a:rPr sz="2793" spc="-80">
                <a:solidFill>
                  <a:srgbClr val="17375E"/>
                </a:solidFill>
                <a:latin typeface="Source Sans Pro"/>
                <a:cs typeface="Source Sans Pro"/>
              </a:rPr>
              <a:t> </a:t>
            </a:r>
            <a:r>
              <a:rPr sz="2793">
                <a:solidFill>
                  <a:srgbClr val="17375E"/>
                </a:solidFill>
                <a:latin typeface="Source Sans Pro"/>
                <a:cs typeface="Source Sans Pro"/>
              </a:rPr>
              <a:t>all</a:t>
            </a:r>
            <a:r>
              <a:rPr sz="2793" spc="-90">
                <a:solidFill>
                  <a:srgbClr val="17375E"/>
                </a:solidFill>
                <a:latin typeface="Source Sans Pro"/>
                <a:cs typeface="Source Sans Pro"/>
              </a:rPr>
              <a:t> </a:t>
            </a:r>
            <a:r>
              <a:rPr sz="2793">
                <a:solidFill>
                  <a:srgbClr val="17375E"/>
                </a:solidFill>
                <a:latin typeface="Source Sans Pro"/>
                <a:cs typeface="Source Sans Pro"/>
              </a:rPr>
              <a:t>parties</a:t>
            </a:r>
            <a:r>
              <a:rPr sz="2793" spc="-75">
                <a:solidFill>
                  <a:srgbClr val="17375E"/>
                </a:solidFill>
                <a:latin typeface="Source Sans Pro"/>
                <a:cs typeface="Source Sans Pro"/>
              </a:rPr>
              <a:t> </a:t>
            </a:r>
            <a:r>
              <a:rPr sz="2793" spc="-25">
                <a:solidFill>
                  <a:srgbClr val="17375E"/>
                </a:solidFill>
                <a:latin typeface="Source Sans Pro"/>
                <a:cs typeface="Source Sans Pro"/>
              </a:rPr>
              <a:t>in</a:t>
            </a:r>
            <a:endParaRPr sz="2793">
              <a:latin typeface="Source Sans Pro"/>
              <a:cs typeface="Source Sans Pro"/>
            </a:endParaRPr>
          </a:p>
          <a:p>
            <a:pPr marL="753123" lvl="1" indent="-285034">
              <a:spcBef>
                <a:spcPts val="339"/>
              </a:spcBef>
              <a:buFont typeface="Arial"/>
              <a:buChar char="–"/>
              <a:tabLst>
                <a:tab pos="753123" algn="l"/>
              </a:tabLst>
            </a:pPr>
            <a:r>
              <a:rPr sz="2793">
                <a:solidFill>
                  <a:srgbClr val="17375E"/>
                </a:solidFill>
                <a:latin typeface="Source Sans Pro"/>
                <a:cs typeface="Source Sans Pro"/>
              </a:rPr>
              <a:t>Reviewing</a:t>
            </a:r>
            <a:r>
              <a:rPr sz="2793" spc="-70">
                <a:solidFill>
                  <a:srgbClr val="17375E"/>
                </a:solidFill>
                <a:latin typeface="Source Sans Pro"/>
                <a:cs typeface="Source Sans Pro"/>
              </a:rPr>
              <a:t> </a:t>
            </a:r>
            <a:r>
              <a:rPr sz="2793" spc="-10">
                <a:solidFill>
                  <a:srgbClr val="17375E"/>
                </a:solidFill>
                <a:latin typeface="Source Sans Pro"/>
                <a:cs typeface="Source Sans Pro"/>
              </a:rPr>
              <a:t>progress</a:t>
            </a:r>
            <a:endParaRPr sz="2793">
              <a:latin typeface="Source Sans Pro"/>
              <a:cs typeface="Source Sans Pro"/>
            </a:endParaRPr>
          </a:p>
          <a:p>
            <a:pPr marL="753123" lvl="1" indent="-285034">
              <a:spcBef>
                <a:spcPts val="334"/>
              </a:spcBef>
              <a:buFont typeface="Arial"/>
              <a:buChar char="–"/>
              <a:tabLst>
                <a:tab pos="753123" algn="l"/>
              </a:tabLst>
            </a:pPr>
            <a:r>
              <a:rPr sz="2793">
                <a:solidFill>
                  <a:srgbClr val="17375E"/>
                </a:solidFill>
                <a:latin typeface="Source Sans Pro"/>
                <a:cs typeface="Source Sans Pro"/>
              </a:rPr>
              <a:t>Agreeing</a:t>
            </a:r>
            <a:r>
              <a:rPr sz="2793" spc="-45">
                <a:solidFill>
                  <a:srgbClr val="17375E"/>
                </a:solidFill>
                <a:latin typeface="Source Sans Pro"/>
                <a:cs typeface="Source Sans Pro"/>
              </a:rPr>
              <a:t> </a:t>
            </a:r>
            <a:r>
              <a:rPr sz="2793">
                <a:solidFill>
                  <a:srgbClr val="17375E"/>
                </a:solidFill>
                <a:latin typeface="Source Sans Pro"/>
                <a:cs typeface="Source Sans Pro"/>
              </a:rPr>
              <a:t>short</a:t>
            </a:r>
            <a:r>
              <a:rPr sz="2793" spc="-45">
                <a:solidFill>
                  <a:srgbClr val="17375E"/>
                </a:solidFill>
                <a:latin typeface="Source Sans Pro"/>
                <a:cs typeface="Source Sans Pro"/>
              </a:rPr>
              <a:t> </a:t>
            </a:r>
            <a:r>
              <a:rPr sz="2793">
                <a:solidFill>
                  <a:srgbClr val="17375E"/>
                </a:solidFill>
                <a:latin typeface="Source Sans Pro"/>
                <a:cs typeface="Source Sans Pro"/>
              </a:rPr>
              <a:t>term</a:t>
            </a:r>
            <a:r>
              <a:rPr sz="2793" spc="-60">
                <a:solidFill>
                  <a:srgbClr val="17375E"/>
                </a:solidFill>
                <a:latin typeface="Source Sans Pro"/>
                <a:cs typeface="Source Sans Pro"/>
              </a:rPr>
              <a:t> </a:t>
            </a:r>
            <a:r>
              <a:rPr sz="2793" spc="-10">
                <a:solidFill>
                  <a:srgbClr val="17375E"/>
                </a:solidFill>
                <a:latin typeface="Source Sans Pro"/>
                <a:cs typeface="Source Sans Pro"/>
              </a:rPr>
              <a:t>goals</a:t>
            </a:r>
            <a:endParaRPr sz="2793">
              <a:latin typeface="Source Sans Pro"/>
              <a:cs typeface="Source Sans Pro"/>
            </a:endParaRPr>
          </a:p>
          <a:p>
            <a:pPr marL="753123" lvl="1" indent="-285034">
              <a:spcBef>
                <a:spcPts val="334"/>
              </a:spcBef>
              <a:buFont typeface="Arial"/>
              <a:buChar char="–"/>
              <a:tabLst>
                <a:tab pos="753123" algn="l"/>
              </a:tabLst>
            </a:pPr>
            <a:r>
              <a:rPr sz="2793">
                <a:solidFill>
                  <a:srgbClr val="17375E"/>
                </a:solidFill>
                <a:latin typeface="Source Sans Pro"/>
                <a:cs typeface="Source Sans Pro"/>
              </a:rPr>
              <a:t>Identifying</a:t>
            </a:r>
            <a:r>
              <a:rPr sz="2793" spc="-80">
                <a:solidFill>
                  <a:srgbClr val="17375E"/>
                </a:solidFill>
                <a:latin typeface="Source Sans Pro"/>
                <a:cs typeface="Source Sans Pro"/>
              </a:rPr>
              <a:t> </a:t>
            </a:r>
            <a:r>
              <a:rPr sz="2793" spc="-25">
                <a:solidFill>
                  <a:srgbClr val="17375E"/>
                </a:solidFill>
                <a:latin typeface="Source Sans Pro"/>
                <a:cs typeface="Source Sans Pro"/>
              </a:rPr>
              <a:t>ASN</a:t>
            </a:r>
            <a:endParaRPr sz="2793">
              <a:latin typeface="Source Sans Pro"/>
              <a:cs typeface="Source Sans Pro"/>
            </a:endParaRPr>
          </a:p>
        </p:txBody>
      </p:sp>
      <p:sp>
        <p:nvSpPr>
          <p:cNvPr id="4" name="object 4"/>
          <p:cNvSpPr txBox="1">
            <a:spLocks noGrp="1"/>
          </p:cNvSpPr>
          <p:nvPr>
            <p:ph type="title"/>
          </p:nvPr>
        </p:nvSpPr>
        <p:spPr>
          <a:xfrm>
            <a:off x="1840987" y="329598"/>
            <a:ext cx="10598645" cy="1102431"/>
          </a:xfrm>
          <a:prstGeom prst="rect">
            <a:avLst/>
          </a:prstGeom>
        </p:spPr>
        <p:txBody>
          <a:bodyPr vert="horz" wrap="square" lIns="0" tIns="641367" rIns="0" bIns="0" rtlCol="0" anchor="t">
            <a:spAutoFit/>
          </a:bodyPr>
          <a:lstStyle/>
          <a:p>
            <a:pPr marL="625174">
              <a:spcBef>
                <a:spcPts val="100"/>
              </a:spcBef>
            </a:pPr>
            <a:r>
              <a:rPr sz="3292"/>
              <a:t>Quarterly</a:t>
            </a:r>
            <a:r>
              <a:rPr sz="3292" spc="-80"/>
              <a:t> </a:t>
            </a:r>
            <a:r>
              <a:rPr sz="3292"/>
              <a:t>Progress</a:t>
            </a:r>
            <a:r>
              <a:rPr sz="3292" spc="-70"/>
              <a:t> </a:t>
            </a:r>
            <a:r>
              <a:rPr sz="3292"/>
              <a:t>Review</a:t>
            </a:r>
            <a:r>
              <a:rPr sz="3292" spc="-70"/>
              <a:t> </a:t>
            </a:r>
            <a:r>
              <a:rPr sz="3292"/>
              <a:t>(QPR)</a:t>
            </a:r>
            <a:r>
              <a:rPr sz="3292" spc="-80"/>
              <a:t> </a:t>
            </a:r>
            <a:r>
              <a:rPr sz="3292" spc="-10"/>
              <a:t>Process</a:t>
            </a:r>
            <a:endParaRPr sz="3292"/>
          </a:p>
        </p:txBody>
      </p:sp>
      <p:sp>
        <p:nvSpPr>
          <p:cNvPr id="5" name="Footer Placeholder 1">
            <a:extLst>
              <a:ext uri="{FF2B5EF4-FFF2-40B4-BE49-F238E27FC236}">
                <a16:creationId xmlns:a16="http://schemas.microsoft.com/office/drawing/2014/main" id="{D1B8B3EF-FCF4-CC1C-7948-F3E04659CFEC}"/>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
        <p:nvSpPr>
          <p:cNvPr id="6" name="object 2">
            <a:extLst>
              <a:ext uri="{FF2B5EF4-FFF2-40B4-BE49-F238E27FC236}">
                <a16:creationId xmlns:a16="http://schemas.microsoft.com/office/drawing/2014/main" id="{D05B66B2-5437-D6EF-A818-478C68063C01}"/>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958004" y="1749103"/>
            <a:ext cx="4093581" cy="4023680"/>
          </a:xfrm>
          <a:prstGeom prst="rect">
            <a:avLst/>
          </a:prstGeom>
        </p:spPr>
        <p:txBody>
          <a:bodyPr vert="horz" wrap="square" lIns="0" tIns="109576" rIns="0" bIns="0" rtlCol="0">
            <a:spAutoFit/>
          </a:bodyPr>
          <a:lstStyle/>
          <a:p>
            <a:pPr marL="354075" indent="-341407">
              <a:spcBef>
                <a:spcPts val="863"/>
              </a:spcBef>
              <a:buFont typeface="Arial"/>
              <a:buChar char="•"/>
              <a:tabLst>
                <a:tab pos="354075" algn="l"/>
              </a:tabLst>
            </a:pPr>
            <a:r>
              <a:rPr sz="3192">
                <a:solidFill>
                  <a:srgbClr val="17375E"/>
                </a:solidFill>
                <a:latin typeface="Source Sans Pro"/>
                <a:cs typeface="Source Sans Pro"/>
              </a:rPr>
              <a:t>Devised</a:t>
            </a:r>
            <a:r>
              <a:rPr sz="3192" spc="-25">
                <a:solidFill>
                  <a:srgbClr val="17375E"/>
                </a:solidFill>
                <a:latin typeface="Source Sans Pro"/>
                <a:cs typeface="Source Sans Pro"/>
              </a:rPr>
              <a:t> </a:t>
            </a:r>
            <a:r>
              <a:rPr sz="3192" spc="-20">
                <a:solidFill>
                  <a:srgbClr val="17375E"/>
                </a:solidFill>
                <a:latin typeface="Source Sans Pro"/>
                <a:cs typeface="Source Sans Pro"/>
              </a:rPr>
              <a:t>2021</a:t>
            </a:r>
            <a:endParaRPr sz="3192">
              <a:latin typeface="Source Sans Pro"/>
              <a:cs typeface="Source Sans Pro"/>
            </a:endParaRPr>
          </a:p>
          <a:p>
            <a:pPr marL="354709" marR="895640" indent="-342041">
              <a:spcBef>
                <a:spcPts val="763"/>
              </a:spcBef>
              <a:buFont typeface="Arial"/>
              <a:buChar char="•"/>
              <a:tabLst>
                <a:tab pos="354709" algn="l"/>
              </a:tabLst>
            </a:pPr>
            <a:r>
              <a:rPr sz="3192">
                <a:solidFill>
                  <a:srgbClr val="17375E"/>
                </a:solidFill>
                <a:latin typeface="Source Sans Pro"/>
                <a:cs typeface="Source Sans Pro"/>
              </a:rPr>
              <a:t>Employer</a:t>
            </a:r>
            <a:r>
              <a:rPr sz="3192" spc="-25">
                <a:solidFill>
                  <a:srgbClr val="17375E"/>
                </a:solidFill>
                <a:latin typeface="Source Sans Pro"/>
                <a:cs typeface="Source Sans Pro"/>
              </a:rPr>
              <a:t> and </a:t>
            </a:r>
            <a:r>
              <a:rPr sz="3192">
                <a:solidFill>
                  <a:srgbClr val="17375E"/>
                </a:solidFill>
                <a:latin typeface="Source Sans Pro"/>
                <a:cs typeface="Source Sans Pro"/>
              </a:rPr>
              <a:t>Apprentice</a:t>
            </a:r>
            <a:r>
              <a:rPr sz="3192" spc="-15">
                <a:solidFill>
                  <a:srgbClr val="17375E"/>
                </a:solidFill>
                <a:latin typeface="Source Sans Pro"/>
                <a:cs typeface="Source Sans Pro"/>
              </a:rPr>
              <a:t> </a:t>
            </a:r>
            <a:r>
              <a:rPr sz="3192" spc="-10">
                <a:solidFill>
                  <a:srgbClr val="17375E"/>
                </a:solidFill>
                <a:latin typeface="Source Sans Pro"/>
                <a:cs typeface="Source Sans Pro"/>
              </a:rPr>
              <a:t>voice</a:t>
            </a:r>
            <a:endParaRPr sz="3192">
              <a:latin typeface="Source Sans Pro"/>
              <a:cs typeface="Source Sans Pro"/>
            </a:endParaRPr>
          </a:p>
          <a:p>
            <a:pPr marL="753123" marR="38638" lvl="1" indent="-285034">
              <a:spcBef>
                <a:spcPts val="688"/>
              </a:spcBef>
              <a:buFont typeface="Arial"/>
              <a:buChar char="–"/>
              <a:tabLst>
                <a:tab pos="754390" algn="l"/>
              </a:tabLst>
            </a:pPr>
            <a:r>
              <a:rPr sz="2793">
                <a:solidFill>
                  <a:srgbClr val="17375E"/>
                </a:solidFill>
                <a:latin typeface="Source Sans Pro"/>
                <a:cs typeface="Source Sans Pro"/>
              </a:rPr>
              <a:t>Informed</a:t>
            </a:r>
            <a:r>
              <a:rPr sz="2793" spc="-55">
                <a:solidFill>
                  <a:srgbClr val="17375E"/>
                </a:solidFill>
                <a:latin typeface="Source Sans Pro"/>
                <a:cs typeface="Source Sans Pro"/>
              </a:rPr>
              <a:t> </a:t>
            </a:r>
            <a:r>
              <a:rPr sz="2793">
                <a:solidFill>
                  <a:srgbClr val="17375E"/>
                </a:solidFill>
                <a:latin typeface="Source Sans Pro"/>
                <a:cs typeface="Source Sans Pro"/>
              </a:rPr>
              <a:t>creation</a:t>
            </a:r>
            <a:r>
              <a:rPr sz="2793" spc="-65">
                <a:solidFill>
                  <a:srgbClr val="17375E"/>
                </a:solidFill>
                <a:latin typeface="Source Sans Pro"/>
                <a:cs typeface="Source Sans Pro"/>
              </a:rPr>
              <a:t> </a:t>
            </a:r>
            <a:r>
              <a:rPr sz="2793">
                <a:solidFill>
                  <a:srgbClr val="17375E"/>
                </a:solidFill>
                <a:latin typeface="Source Sans Pro"/>
                <a:cs typeface="Source Sans Pro"/>
              </a:rPr>
              <a:t>of</a:t>
            </a:r>
            <a:r>
              <a:rPr sz="2793" spc="-75">
                <a:solidFill>
                  <a:srgbClr val="17375E"/>
                </a:solidFill>
                <a:latin typeface="Source Sans Pro"/>
                <a:cs typeface="Source Sans Pro"/>
              </a:rPr>
              <a:t> </a:t>
            </a:r>
            <a:r>
              <a:rPr sz="2793" spc="-50">
                <a:solidFill>
                  <a:srgbClr val="17375E"/>
                </a:solidFill>
                <a:latin typeface="Source Sans Pro"/>
                <a:cs typeface="Source Sans Pro"/>
              </a:rPr>
              <a:t>a 	</a:t>
            </a:r>
            <a:r>
              <a:rPr sz="2793">
                <a:solidFill>
                  <a:srgbClr val="17375E"/>
                </a:solidFill>
                <a:latin typeface="Source Sans Pro"/>
                <a:cs typeface="Source Sans Pro"/>
              </a:rPr>
              <a:t>robust</a:t>
            </a:r>
            <a:r>
              <a:rPr sz="2793" spc="-85">
                <a:solidFill>
                  <a:srgbClr val="17375E"/>
                </a:solidFill>
                <a:latin typeface="Source Sans Pro"/>
                <a:cs typeface="Source Sans Pro"/>
              </a:rPr>
              <a:t> </a:t>
            </a:r>
            <a:r>
              <a:rPr sz="2793" spc="-10">
                <a:solidFill>
                  <a:srgbClr val="17375E"/>
                </a:solidFill>
                <a:latin typeface="Source Sans Pro"/>
                <a:cs typeface="Source Sans Pro"/>
              </a:rPr>
              <a:t>assessment 	process</a:t>
            </a:r>
            <a:endParaRPr sz="2793">
              <a:latin typeface="Source Sans Pro"/>
              <a:cs typeface="Source Sans Pro"/>
            </a:endParaRPr>
          </a:p>
          <a:p>
            <a:pPr marL="753123" marR="5067" lvl="1" indent="-285034">
              <a:spcBef>
                <a:spcPts val="673"/>
              </a:spcBef>
              <a:buFont typeface="Arial"/>
              <a:buChar char="–"/>
              <a:tabLst>
                <a:tab pos="754390" algn="l"/>
              </a:tabLst>
            </a:pPr>
            <a:r>
              <a:rPr sz="2793">
                <a:solidFill>
                  <a:srgbClr val="17375E"/>
                </a:solidFill>
                <a:latin typeface="Source Sans Pro"/>
                <a:cs typeface="Source Sans Pro"/>
              </a:rPr>
              <a:t>Creation</a:t>
            </a:r>
            <a:r>
              <a:rPr sz="2793" spc="-40">
                <a:solidFill>
                  <a:srgbClr val="17375E"/>
                </a:solidFill>
                <a:latin typeface="Source Sans Pro"/>
                <a:cs typeface="Source Sans Pro"/>
              </a:rPr>
              <a:t> </a:t>
            </a:r>
            <a:r>
              <a:rPr sz="2793">
                <a:solidFill>
                  <a:srgbClr val="17375E"/>
                </a:solidFill>
                <a:latin typeface="Source Sans Pro"/>
                <a:cs typeface="Source Sans Pro"/>
              </a:rPr>
              <a:t>of</a:t>
            </a:r>
            <a:r>
              <a:rPr sz="2793" spc="-55">
                <a:solidFill>
                  <a:srgbClr val="17375E"/>
                </a:solidFill>
                <a:latin typeface="Source Sans Pro"/>
                <a:cs typeface="Source Sans Pro"/>
              </a:rPr>
              <a:t> </a:t>
            </a:r>
            <a:r>
              <a:rPr sz="2793" spc="-10">
                <a:solidFill>
                  <a:srgbClr val="17375E"/>
                </a:solidFill>
                <a:latin typeface="Source Sans Pro"/>
                <a:cs typeface="Source Sans Pro"/>
              </a:rPr>
              <a:t>Workplace 	</a:t>
            </a:r>
            <a:r>
              <a:rPr sz="2793">
                <a:solidFill>
                  <a:srgbClr val="17375E"/>
                </a:solidFill>
                <a:latin typeface="Source Sans Pro"/>
                <a:cs typeface="Source Sans Pro"/>
              </a:rPr>
              <a:t>Guidance</a:t>
            </a:r>
            <a:r>
              <a:rPr sz="2793" spc="-25">
                <a:solidFill>
                  <a:srgbClr val="17375E"/>
                </a:solidFill>
                <a:latin typeface="Source Sans Pro"/>
                <a:cs typeface="Source Sans Pro"/>
              </a:rPr>
              <a:t> </a:t>
            </a:r>
            <a:r>
              <a:rPr sz="2793">
                <a:solidFill>
                  <a:srgbClr val="17375E"/>
                </a:solidFill>
                <a:latin typeface="Source Sans Pro"/>
                <a:cs typeface="Source Sans Pro"/>
              </a:rPr>
              <a:t>and</a:t>
            </a:r>
            <a:r>
              <a:rPr sz="2793" spc="-35">
                <a:solidFill>
                  <a:srgbClr val="17375E"/>
                </a:solidFill>
                <a:latin typeface="Source Sans Pro"/>
                <a:cs typeface="Source Sans Pro"/>
              </a:rPr>
              <a:t> </a:t>
            </a:r>
            <a:r>
              <a:rPr sz="2793" spc="-10">
                <a:solidFill>
                  <a:srgbClr val="17375E"/>
                </a:solidFill>
                <a:latin typeface="Source Sans Pro"/>
                <a:cs typeface="Source Sans Pro"/>
              </a:rPr>
              <a:t>Support</a:t>
            </a:r>
            <a:endParaRPr sz="2793">
              <a:latin typeface="Source Sans Pro"/>
              <a:cs typeface="Source Sans Pro"/>
            </a:endParaRPr>
          </a:p>
        </p:txBody>
      </p:sp>
      <p:sp>
        <p:nvSpPr>
          <p:cNvPr id="4" name="object 4"/>
          <p:cNvSpPr txBox="1">
            <a:spLocks noGrp="1"/>
          </p:cNvSpPr>
          <p:nvPr>
            <p:ph type="title"/>
          </p:nvPr>
        </p:nvSpPr>
        <p:spPr>
          <a:xfrm>
            <a:off x="1840987" y="329598"/>
            <a:ext cx="10598645" cy="875062"/>
          </a:xfrm>
          <a:prstGeom prst="rect">
            <a:avLst/>
          </a:prstGeom>
        </p:spPr>
        <p:txBody>
          <a:bodyPr vert="horz" wrap="square" lIns="0" tIns="375344" rIns="0" bIns="0" rtlCol="0" anchor="t">
            <a:spAutoFit/>
          </a:bodyPr>
          <a:lstStyle/>
          <a:p>
            <a:pPr marL="205858">
              <a:spcBef>
                <a:spcPts val="100"/>
              </a:spcBef>
            </a:pPr>
            <a:r>
              <a:rPr sz="3591"/>
              <a:t>Workplace</a:t>
            </a:r>
            <a:r>
              <a:rPr sz="3591" spc="-60"/>
              <a:t> </a:t>
            </a:r>
            <a:r>
              <a:rPr sz="3591"/>
              <a:t>Observation</a:t>
            </a:r>
            <a:r>
              <a:rPr sz="3591" spc="-35"/>
              <a:t> </a:t>
            </a:r>
            <a:r>
              <a:rPr sz="3591" spc="-10"/>
              <a:t>Assessment</a:t>
            </a:r>
            <a:endParaRPr sz="3591"/>
          </a:p>
        </p:txBody>
      </p:sp>
      <p:pic>
        <p:nvPicPr>
          <p:cNvPr id="5" name="object 5"/>
          <p:cNvPicPr/>
          <p:nvPr/>
        </p:nvPicPr>
        <p:blipFill>
          <a:blip r:embed="rId3" cstate="print"/>
          <a:stretch>
            <a:fillRect/>
          </a:stretch>
        </p:blipFill>
        <p:spPr>
          <a:xfrm>
            <a:off x="6389780" y="1376761"/>
            <a:ext cx="3784489" cy="4934340"/>
          </a:xfrm>
          <a:prstGeom prst="rect">
            <a:avLst/>
          </a:prstGeom>
        </p:spPr>
      </p:pic>
      <p:sp>
        <p:nvSpPr>
          <p:cNvPr id="6" name="Footer Placeholder 1">
            <a:extLst>
              <a:ext uri="{FF2B5EF4-FFF2-40B4-BE49-F238E27FC236}">
                <a16:creationId xmlns:a16="http://schemas.microsoft.com/office/drawing/2014/main" id="{CEC536D2-41EC-718A-D344-032DF6AB03E6}"/>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
        <p:nvSpPr>
          <p:cNvPr id="7" name="object 2">
            <a:extLst>
              <a:ext uri="{FF2B5EF4-FFF2-40B4-BE49-F238E27FC236}">
                <a16:creationId xmlns:a16="http://schemas.microsoft.com/office/drawing/2014/main" id="{9D32C7AB-EEB1-7CE4-987B-83CD54DF2780}"/>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06D1A-C87F-F888-62FF-1B227149DE34}"/>
              </a:ext>
            </a:extLst>
          </p:cNvPr>
          <p:cNvSpPr>
            <a:spLocks noGrp="1"/>
          </p:cNvSpPr>
          <p:nvPr>
            <p:ph type="title"/>
          </p:nvPr>
        </p:nvSpPr>
        <p:spPr>
          <a:xfrm>
            <a:off x="720025" y="2468737"/>
            <a:ext cx="10751950" cy="1920526"/>
          </a:xfrm>
        </p:spPr>
        <p:txBody>
          <a:bodyPr/>
          <a:lstStyle/>
          <a:p>
            <a:pPr algn="ctr"/>
            <a:r>
              <a:rPr lang="en-US">
                <a:solidFill>
                  <a:srgbClr val="005F71"/>
                </a:solidFill>
                <a:hlinkClick r:id="rId3">
                  <a:extLst>
                    <a:ext uri="{A12FA001-AC4F-418D-AE19-62706E023703}">
                      <ahyp:hlinkClr xmlns:ahyp="http://schemas.microsoft.com/office/drawing/2018/hyperlinkcolor" val="tx"/>
                    </a:ext>
                  </a:extLst>
                </a:hlinkClick>
              </a:rPr>
              <a:t>Revised HMIE Modern Apprenticeship</a:t>
            </a:r>
            <a:br>
              <a:rPr lang="en-US">
                <a:solidFill>
                  <a:srgbClr val="005F71"/>
                </a:solidFill>
                <a:hlinkClick r:id="rId3">
                  <a:extLst>
                    <a:ext uri="{A12FA001-AC4F-418D-AE19-62706E023703}">
                      <ahyp:hlinkClr xmlns:ahyp="http://schemas.microsoft.com/office/drawing/2018/hyperlinkcolor" val="tx"/>
                    </a:ext>
                  </a:extLst>
                </a:hlinkClick>
              </a:rPr>
            </a:br>
            <a:r>
              <a:rPr lang="en-US">
                <a:solidFill>
                  <a:srgbClr val="005F71"/>
                </a:solidFill>
                <a:hlinkClick r:id="rId3">
                  <a:extLst>
                    <a:ext uri="{A12FA001-AC4F-418D-AE19-62706E023703}">
                      <ahyp:hlinkClr xmlns:ahyp="http://schemas.microsoft.com/office/drawing/2018/hyperlinkcolor" val="tx"/>
                    </a:ext>
                  </a:extLst>
                </a:hlinkClick>
              </a:rPr>
              <a:t>Quality Framework </a:t>
            </a:r>
            <a:br>
              <a:rPr lang="en-US">
                <a:solidFill>
                  <a:srgbClr val="005F71"/>
                </a:solidFill>
                <a:hlinkClick r:id="rId3">
                  <a:extLst>
                    <a:ext uri="{A12FA001-AC4F-418D-AE19-62706E023703}">
                      <ahyp:hlinkClr xmlns:ahyp="http://schemas.microsoft.com/office/drawing/2018/hyperlinkcolor" val="tx"/>
                    </a:ext>
                  </a:extLst>
                </a:hlinkClick>
              </a:rPr>
            </a:br>
            <a:r>
              <a:rPr lang="en-US">
                <a:solidFill>
                  <a:srgbClr val="005F71"/>
                </a:solidFill>
                <a:hlinkClick r:id="rId3">
                  <a:extLst>
                    <a:ext uri="{A12FA001-AC4F-418D-AE19-62706E023703}">
                      <ahyp:hlinkClr xmlns:ahyp="http://schemas.microsoft.com/office/drawing/2018/hyperlinkcolor" val="tx"/>
                    </a:ext>
                  </a:extLst>
                </a:hlinkClick>
              </a:rPr>
              <a:t>2025</a:t>
            </a:r>
            <a:endParaRPr lang="en-US">
              <a:solidFill>
                <a:srgbClr val="005F71"/>
              </a:solidFill>
            </a:endParaRPr>
          </a:p>
        </p:txBody>
      </p:sp>
      <p:sp>
        <p:nvSpPr>
          <p:cNvPr id="4" name="Slide Number Placeholder 3">
            <a:extLst>
              <a:ext uri="{FF2B5EF4-FFF2-40B4-BE49-F238E27FC236}">
                <a16:creationId xmlns:a16="http://schemas.microsoft.com/office/drawing/2014/main" id="{C1321FB8-8197-DE64-025D-81D3305CFF5E}"/>
              </a:ext>
            </a:extLst>
          </p:cNvPr>
          <p:cNvSpPr>
            <a:spLocks noGrp="1"/>
          </p:cNvSpPr>
          <p:nvPr>
            <p:ph type="sldNum" sz="quarter" idx="12"/>
          </p:nvPr>
        </p:nvSpPr>
        <p:spPr>
          <a:xfrm>
            <a:off x="8727981" y="6505533"/>
            <a:ext cx="2743200" cy="365125"/>
          </a:xfrm>
        </p:spPr>
        <p:txBody>
          <a:bodyPr/>
          <a:lstStyle/>
          <a:p>
            <a:fld id="{36ECA9F8-30CB-5A4F-9E23-C367792DA992}" type="slidenum">
              <a:rPr lang="en-US" smtClean="0"/>
              <a:t>6</a:t>
            </a:fld>
            <a:endParaRPr lang="en-US"/>
          </a:p>
        </p:txBody>
      </p:sp>
    </p:spTree>
    <p:extLst>
      <p:ext uri="{BB962C8B-B14F-4D97-AF65-F5344CB8AC3E}">
        <p14:creationId xmlns:p14="http://schemas.microsoft.com/office/powerpoint/2010/main" val="8433384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400970" y="3295625"/>
            <a:ext cx="4044811" cy="1120462"/>
          </a:xfrm>
          <a:prstGeom prst="rect">
            <a:avLst/>
          </a:prstGeom>
        </p:spPr>
        <p:txBody>
          <a:bodyPr vert="horz" wrap="square" lIns="0" tIns="12668" rIns="0" bIns="0" rtlCol="0">
            <a:spAutoFit/>
          </a:bodyPr>
          <a:lstStyle/>
          <a:p>
            <a:pPr marL="297069" indent="-284400">
              <a:spcBef>
                <a:spcPts val="100"/>
              </a:spcBef>
              <a:buFont typeface="Arial"/>
              <a:buChar char="–"/>
              <a:tabLst>
                <a:tab pos="297069" algn="l"/>
              </a:tabLst>
            </a:pPr>
            <a:r>
              <a:rPr sz="2394">
                <a:solidFill>
                  <a:srgbClr val="17375E"/>
                </a:solidFill>
                <a:latin typeface="Source Sans Pro"/>
                <a:cs typeface="Source Sans Pro"/>
              </a:rPr>
              <a:t>Induction</a:t>
            </a:r>
            <a:r>
              <a:rPr sz="2394" spc="-30">
                <a:solidFill>
                  <a:srgbClr val="17375E"/>
                </a:solidFill>
                <a:latin typeface="Source Sans Pro"/>
                <a:cs typeface="Source Sans Pro"/>
              </a:rPr>
              <a:t> </a:t>
            </a:r>
            <a:r>
              <a:rPr sz="2394">
                <a:solidFill>
                  <a:srgbClr val="17375E"/>
                </a:solidFill>
                <a:latin typeface="Source Sans Pro"/>
                <a:cs typeface="Source Sans Pro"/>
              </a:rPr>
              <a:t>&amp;</a:t>
            </a:r>
            <a:r>
              <a:rPr sz="2394" spc="-30">
                <a:solidFill>
                  <a:srgbClr val="17375E"/>
                </a:solidFill>
                <a:latin typeface="Source Sans Pro"/>
                <a:cs typeface="Source Sans Pro"/>
              </a:rPr>
              <a:t> </a:t>
            </a:r>
            <a:r>
              <a:rPr sz="2394">
                <a:solidFill>
                  <a:srgbClr val="17375E"/>
                </a:solidFill>
                <a:latin typeface="Source Sans Pro"/>
                <a:cs typeface="Source Sans Pro"/>
              </a:rPr>
              <a:t>Initial</a:t>
            </a:r>
            <a:r>
              <a:rPr sz="2394" spc="-25">
                <a:solidFill>
                  <a:srgbClr val="17375E"/>
                </a:solidFill>
                <a:latin typeface="Source Sans Pro"/>
                <a:cs typeface="Source Sans Pro"/>
              </a:rPr>
              <a:t> </a:t>
            </a:r>
            <a:r>
              <a:rPr sz="2394">
                <a:solidFill>
                  <a:srgbClr val="17375E"/>
                </a:solidFill>
                <a:latin typeface="Source Sans Pro"/>
                <a:cs typeface="Source Sans Pro"/>
              </a:rPr>
              <a:t>Study</a:t>
            </a:r>
            <a:r>
              <a:rPr sz="2394" spc="-20">
                <a:solidFill>
                  <a:srgbClr val="17375E"/>
                </a:solidFill>
                <a:latin typeface="Source Sans Pro"/>
                <a:cs typeface="Source Sans Pro"/>
              </a:rPr>
              <a:t> Days</a:t>
            </a:r>
            <a:endParaRPr sz="2394">
              <a:latin typeface="Source Sans Pro"/>
              <a:cs typeface="Source Sans Pro"/>
            </a:endParaRPr>
          </a:p>
          <a:p>
            <a:pPr marL="297069" indent="-284400">
              <a:buFont typeface="Arial"/>
              <a:buChar char="–"/>
              <a:tabLst>
                <a:tab pos="297069" algn="l"/>
              </a:tabLst>
            </a:pPr>
            <a:r>
              <a:rPr sz="2394">
                <a:solidFill>
                  <a:srgbClr val="17375E"/>
                </a:solidFill>
                <a:latin typeface="Source Sans Pro"/>
                <a:cs typeface="Source Sans Pro"/>
              </a:rPr>
              <a:t>Mid</a:t>
            </a:r>
            <a:r>
              <a:rPr sz="2394" spc="-40">
                <a:solidFill>
                  <a:srgbClr val="17375E"/>
                </a:solidFill>
                <a:latin typeface="Source Sans Pro"/>
                <a:cs typeface="Source Sans Pro"/>
              </a:rPr>
              <a:t> </a:t>
            </a:r>
            <a:r>
              <a:rPr sz="2394">
                <a:solidFill>
                  <a:srgbClr val="17375E"/>
                </a:solidFill>
                <a:latin typeface="Source Sans Pro"/>
                <a:cs typeface="Source Sans Pro"/>
              </a:rPr>
              <a:t>Point</a:t>
            </a:r>
            <a:r>
              <a:rPr sz="2394" spc="-40">
                <a:solidFill>
                  <a:srgbClr val="17375E"/>
                </a:solidFill>
                <a:latin typeface="Source Sans Pro"/>
                <a:cs typeface="Source Sans Pro"/>
              </a:rPr>
              <a:t> </a:t>
            </a:r>
            <a:r>
              <a:rPr sz="2394" spc="-10">
                <a:solidFill>
                  <a:srgbClr val="17375E"/>
                </a:solidFill>
                <a:latin typeface="Source Sans Pro"/>
                <a:cs typeface="Source Sans Pro"/>
              </a:rPr>
              <a:t>Evaluation</a:t>
            </a:r>
            <a:endParaRPr sz="2394">
              <a:latin typeface="Source Sans Pro"/>
              <a:cs typeface="Source Sans Pro"/>
            </a:endParaRPr>
          </a:p>
          <a:p>
            <a:pPr marL="297069" indent="-284400">
              <a:buFont typeface="Arial"/>
              <a:buChar char="–"/>
              <a:tabLst>
                <a:tab pos="297069" algn="l"/>
              </a:tabLst>
            </a:pPr>
            <a:r>
              <a:rPr sz="2394">
                <a:solidFill>
                  <a:srgbClr val="17375E"/>
                </a:solidFill>
                <a:latin typeface="Source Sans Pro"/>
                <a:cs typeface="Source Sans Pro"/>
              </a:rPr>
              <a:t>End</a:t>
            </a:r>
            <a:r>
              <a:rPr sz="2394" spc="-10">
                <a:solidFill>
                  <a:srgbClr val="17375E"/>
                </a:solidFill>
                <a:latin typeface="Source Sans Pro"/>
                <a:cs typeface="Source Sans Pro"/>
              </a:rPr>
              <a:t> </a:t>
            </a:r>
            <a:r>
              <a:rPr sz="2394">
                <a:solidFill>
                  <a:srgbClr val="17375E"/>
                </a:solidFill>
                <a:latin typeface="Source Sans Pro"/>
                <a:cs typeface="Source Sans Pro"/>
              </a:rPr>
              <a:t>of</a:t>
            </a:r>
            <a:r>
              <a:rPr sz="2394" spc="-30">
                <a:solidFill>
                  <a:srgbClr val="17375E"/>
                </a:solidFill>
                <a:latin typeface="Source Sans Pro"/>
                <a:cs typeface="Source Sans Pro"/>
              </a:rPr>
              <a:t> </a:t>
            </a:r>
            <a:r>
              <a:rPr sz="2394" spc="-10">
                <a:solidFill>
                  <a:srgbClr val="17375E"/>
                </a:solidFill>
                <a:latin typeface="Source Sans Pro"/>
                <a:cs typeface="Source Sans Pro"/>
              </a:rPr>
              <a:t>Programme</a:t>
            </a:r>
            <a:endParaRPr sz="2394">
              <a:latin typeface="Source Sans Pro"/>
              <a:cs typeface="Source Sans Pro"/>
            </a:endParaRPr>
          </a:p>
        </p:txBody>
      </p:sp>
      <p:sp>
        <p:nvSpPr>
          <p:cNvPr id="4" name="object 4"/>
          <p:cNvSpPr txBox="1"/>
          <p:nvPr/>
        </p:nvSpPr>
        <p:spPr>
          <a:xfrm>
            <a:off x="4076525" y="5484635"/>
            <a:ext cx="4533152" cy="755631"/>
          </a:xfrm>
          <a:prstGeom prst="rect">
            <a:avLst/>
          </a:prstGeom>
        </p:spPr>
        <p:txBody>
          <a:bodyPr vert="horz" wrap="square" lIns="0" tIns="12668" rIns="0" bIns="0" rtlCol="0">
            <a:spAutoFit/>
          </a:bodyPr>
          <a:lstStyle/>
          <a:p>
            <a:pPr algn="ctr">
              <a:spcBef>
                <a:spcPts val="100"/>
              </a:spcBef>
            </a:pPr>
            <a:r>
              <a:rPr sz="2394">
                <a:solidFill>
                  <a:srgbClr val="17375E"/>
                </a:solidFill>
                <a:latin typeface="Source Sans Pro"/>
                <a:cs typeface="Source Sans Pro"/>
              </a:rPr>
              <a:t>Informs</a:t>
            </a:r>
            <a:r>
              <a:rPr sz="2394" spc="-30">
                <a:solidFill>
                  <a:srgbClr val="17375E"/>
                </a:solidFill>
                <a:latin typeface="Source Sans Pro"/>
                <a:cs typeface="Source Sans Pro"/>
              </a:rPr>
              <a:t> </a:t>
            </a:r>
            <a:r>
              <a:rPr sz="2394">
                <a:solidFill>
                  <a:srgbClr val="17375E"/>
                </a:solidFill>
                <a:latin typeface="Source Sans Pro"/>
                <a:cs typeface="Source Sans Pro"/>
              </a:rPr>
              <a:t>our</a:t>
            </a:r>
            <a:r>
              <a:rPr sz="2394" spc="-25">
                <a:solidFill>
                  <a:srgbClr val="17375E"/>
                </a:solidFill>
                <a:latin typeface="Source Sans Pro"/>
                <a:cs typeface="Source Sans Pro"/>
              </a:rPr>
              <a:t> </a:t>
            </a:r>
            <a:r>
              <a:rPr sz="2394">
                <a:solidFill>
                  <a:srgbClr val="17375E"/>
                </a:solidFill>
                <a:latin typeface="Source Sans Pro"/>
                <a:cs typeface="Source Sans Pro"/>
              </a:rPr>
              <a:t>Quality</a:t>
            </a:r>
            <a:r>
              <a:rPr sz="2394" spc="-30">
                <a:solidFill>
                  <a:srgbClr val="17375E"/>
                </a:solidFill>
                <a:latin typeface="Source Sans Pro"/>
                <a:cs typeface="Source Sans Pro"/>
              </a:rPr>
              <a:t> </a:t>
            </a:r>
            <a:r>
              <a:rPr sz="2394">
                <a:solidFill>
                  <a:srgbClr val="17375E"/>
                </a:solidFill>
                <a:latin typeface="Source Sans Pro"/>
                <a:cs typeface="Source Sans Pro"/>
              </a:rPr>
              <a:t>Action</a:t>
            </a:r>
            <a:r>
              <a:rPr sz="2394" spc="-15">
                <a:solidFill>
                  <a:srgbClr val="17375E"/>
                </a:solidFill>
                <a:latin typeface="Source Sans Pro"/>
                <a:cs typeface="Source Sans Pro"/>
              </a:rPr>
              <a:t> </a:t>
            </a:r>
            <a:r>
              <a:rPr sz="2394">
                <a:solidFill>
                  <a:srgbClr val="17375E"/>
                </a:solidFill>
                <a:latin typeface="Source Sans Pro"/>
                <a:cs typeface="Source Sans Pro"/>
              </a:rPr>
              <a:t>Plan</a:t>
            </a:r>
            <a:r>
              <a:rPr sz="2394" spc="-15">
                <a:solidFill>
                  <a:srgbClr val="17375E"/>
                </a:solidFill>
                <a:latin typeface="Source Sans Pro"/>
                <a:cs typeface="Source Sans Pro"/>
              </a:rPr>
              <a:t> </a:t>
            </a:r>
            <a:r>
              <a:rPr sz="2394" spc="-25">
                <a:solidFill>
                  <a:srgbClr val="17375E"/>
                </a:solidFill>
                <a:latin typeface="Source Sans Pro"/>
                <a:cs typeface="Source Sans Pro"/>
              </a:rPr>
              <a:t>and</a:t>
            </a:r>
            <a:endParaRPr sz="2394">
              <a:latin typeface="Source Sans Pro"/>
              <a:cs typeface="Source Sans Pro"/>
            </a:endParaRPr>
          </a:p>
          <a:p>
            <a:pPr algn="ctr">
              <a:spcBef>
                <a:spcPts val="5"/>
              </a:spcBef>
            </a:pPr>
            <a:r>
              <a:rPr sz="2394">
                <a:solidFill>
                  <a:srgbClr val="17375E"/>
                </a:solidFill>
                <a:latin typeface="Source Sans Pro"/>
                <a:cs typeface="Source Sans Pro"/>
              </a:rPr>
              <a:t>‘Areas</a:t>
            </a:r>
            <a:r>
              <a:rPr sz="2394" spc="-20">
                <a:solidFill>
                  <a:srgbClr val="17375E"/>
                </a:solidFill>
                <a:latin typeface="Source Sans Pro"/>
                <a:cs typeface="Source Sans Pro"/>
              </a:rPr>
              <a:t> </a:t>
            </a:r>
            <a:r>
              <a:rPr sz="2394">
                <a:solidFill>
                  <a:srgbClr val="17375E"/>
                </a:solidFill>
                <a:latin typeface="Source Sans Pro"/>
                <a:cs typeface="Source Sans Pro"/>
              </a:rPr>
              <a:t>for</a:t>
            </a:r>
            <a:r>
              <a:rPr sz="2394" spc="-10">
                <a:solidFill>
                  <a:srgbClr val="17375E"/>
                </a:solidFill>
                <a:latin typeface="Source Sans Pro"/>
                <a:cs typeface="Source Sans Pro"/>
              </a:rPr>
              <a:t> Improvement’</a:t>
            </a:r>
            <a:endParaRPr sz="2394">
              <a:latin typeface="Source Sans Pro"/>
              <a:cs typeface="Source Sans Pro"/>
            </a:endParaRPr>
          </a:p>
        </p:txBody>
      </p:sp>
      <p:sp>
        <p:nvSpPr>
          <p:cNvPr id="5" name="object 5"/>
          <p:cNvSpPr/>
          <p:nvPr/>
        </p:nvSpPr>
        <p:spPr>
          <a:xfrm>
            <a:off x="8088018" y="3107256"/>
            <a:ext cx="1744982" cy="1744982"/>
          </a:xfrm>
          <a:custGeom>
            <a:avLst/>
            <a:gdLst/>
            <a:ahLst/>
            <a:cxnLst/>
            <a:rect l="l" t="t" r="r" b="b"/>
            <a:pathLst>
              <a:path w="1749425" h="1749425">
                <a:moveTo>
                  <a:pt x="874649" y="0"/>
                </a:moveTo>
                <a:lnTo>
                  <a:pt x="826654" y="1294"/>
                </a:lnTo>
                <a:lnTo>
                  <a:pt x="779337" y="5131"/>
                </a:lnTo>
                <a:lnTo>
                  <a:pt x="732763" y="11446"/>
                </a:lnTo>
                <a:lnTo>
                  <a:pt x="687000" y="20171"/>
                </a:lnTo>
                <a:lnTo>
                  <a:pt x="642114" y="31239"/>
                </a:lnTo>
                <a:lnTo>
                  <a:pt x="598172" y="44585"/>
                </a:lnTo>
                <a:lnTo>
                  <a:pt x="555240" y="60140"/>
                </a:lnTo>
                <a:lnTo>
                  <a:pt x="513385" y="77840"/>
                </a:lnTo>
                <a:lnTo>
                  <a:pt x="472674" y="97616"/>
                </a:lnTo>
                <a:lnTo>
                  <a:pt x="433173" y="119403"/>
                </a:lnTo>
                <a:lnTo>
                  <a:pt x="394949" y="143133"/>
                </a:lnTo>
                <a:lnTo>
                  <a:pt x="358069" y="168741"/>
                </a:lnTo>
                <a:lnTo>
                  <a:pt x="322600" y="196159"/>
                </a:lnTo>
                <a:lnTo>
                  <a:pt x="288607" y="225320"/>
                </a:lnTo>
                <a:lnTo>
                  <a:pt x="256158" y="256159"/>
                </a:lnTo>
                <a:lnTo>
                  <a:pt x="225320" y="288607"/>
                </a:lnTo>
                <a:lnTo>
                  <a:pt x="196159" y="322600"/>
                </a:lnTo>
                <a:lnTo>
                  <a:pt x="168741" y="358069"/>
                </a:lnTo>
                <a:lnTo>
                  <a:pt x="143133" y="394949"/>
                </a:lnTo>
                <a:lnTo>
                  <a:pt x="119403" y="433173"/>
                </a:lnTo>
                <a:lnTo>
                  <a:pt x="97616" y="472674"/>
                </a:lnTo>
                <a:lnTo>
                  <a:pt x="77840" y="513385"/>
                </a:lnTo>
                <a:lnTo>
                  <a:pt x="60140" y="555240"/>
                </a:lnTo>
                <a:lnTo>
                  <a:pt x="44585" y="598172"/>
                </a:lnTo>
                <a:lnTo>
                  <a:pt x="31239" y="642114"/>
                </a:lnTo>
                <a:lnTo>
                  <a:pt x="20171" y="687000"/>
                </a:lnTo>
                <a:lnTo>
                  <a:pt x="11446" y="732763"/>
                </a:lnTo>
                <a:lnTo>
                  <a:pt x="5131" y="779337"/>
                </a:lnTo>
                <a:lnTo>
                  <a:pt x="1294" y="826654"/>
                </a:lnTo>
                <a:lnTo>
                  <a:pt x="0" y="874648"/>
                </a:lnTo>
                <a:lnTo>
                  <a:pt x="1294" y="922631"/>
                </a:lnTo>
                <a:lnTo>
                  <a:pt x="5131" y="969938"/>
                </a:lnTo>
                <a:lnTo>
                  <a:pt x="11446" y="1016503"/>
                </a:lnTo>
                <a:lnTo>
                  <a:pt x="20171" y="1062259"/>
                </a:lnTo>
                <a:lnTo>
                  <a:pt x="31239" y="1107139"/>
                </a:lnTo>
                <a:lnTo>
                  <a:pt x="44585" y="1151077"/>
                </a:lnTo>
                <a:lnTo>
                  <a:pt x="60140" y="1194005"/>
                </a:lnTo>
                <a:lnTo>
                  <a:pt x="77840" y="1235858"/>
                </a:lnTo>
                <a:lnTo>
                  <a:pt x="97616" y="1276567"/>
                </a:lnTo>
                <a:lnTo>
                  <a:pt x="119403" y="1316068"/>
                </a:lnTo>
                <a:lnTo>
                  <a:pt x="143133" y="1354292"/>
                </a:lnTo>
                <a:lnTo>
                  <a:pt x="168741" y="1391173"/>
                </a:lnTo>
                <a:lnTo>
                  <a:pt x="196159" y="1426644"/>
                </a:lnTo>
                <a:lnTo>
                  <a:pt x="225320" y="1460639"/>
                </a:lnTo>
                <a:lnTo>
                  <a:pt x="256159" y="1493091"/>
                </a:lnTo>
                <a:lnTo>
                  <a:pt x="288607" y="1523933"/>
                </a:lnTo>
                <a:lnTo>
                  <a:pt x="322600" y="1553098"/>
                </a:lnTo>
                <a:lnTo>
                  <a:pt x="358069" y="1580520"/>
                </a:lnTo>
                <a:lnTo>
                  <a:pt x="394949" y="1606131"/>
                </a:lnTo>
                <a:lnTo>
                  <a:pt x="433173" y="1629866"/>
                </a:lnTo>
                <a:lnTo>
                  <a:pt x="472674" y="1651657"/>
                </a:lnTo>
                <a:lnTo>
                  <a:pt x="513385" y="1671437"/>
                </a:lnTo>
                <a:lnTo>
                  <a:pt x="555240" y="1689141"/>
                </a:lnTo>
                <a:lnTo>
                  <a:pt x="598172" y="1704700"/>
                </a:lnTo>
                <a:lnTo>
                  <a:pt x="642114" y="1718049"/>
                </a:lnTo>
                <a:lnTo>
                  <a:pt x="687000" y="1729120"/>
                </a:lnTo>
                <a:lnTo>
                  <a:pt x="732763" y="1737848"/>
                </a:lnTo>
                <a:lnTo>
                  <a:pt x="779337" y="1744164"/>
                </a:lnTo>
                <a:lnTo>
                  <a:pt x="826654" y="1748003"/>
                </a:lnTo>
                <a:lnTo>
                  <a:pt x="874649" y="1749297"/>
                </a:lnTo>
                <a:lnTo>
                  <a:pt x="922631" y="1748003"/>
                </a:lnTo>
                <a:lnTo>
                  <a:pt x="969938" y="1744164"/>
                </a:lnTo>
                <a:lnTo>
                  <a:pt x="1016503" y="1737848"/>
                </a:lnTo>
                <a:lnTo>
                  <a:pt x="1062259" y="1729120"/>
                </a:lnTo>
                <a:lnTo>
                  <a:pt x="1107139" y="1718049"/>
                </a:lnTo>
                <a:lnTo>
                  <a:pt x="1151077" y="1704700"/>
                </a:lnTo>
                <a:lnTo>
                  <a:pt x="1194005" y="1689141"/>
                </a:lnTo>
                <a:lnTo>
                  <a:pt x="1235858" y="1671437"/>
                </a:lnTo>
                <a:lnTo>
                  <a:pt x="1276567" y="1651657"/>
                </a:lnTo>
                <a:lnTo>
                  <a:pt x="1316068" y="1629866"/>
                </a:lnTo>
                <a:lnTo>
                  <a:pt x="1354292" y="1606131"/>
                </a:lnTo>
                <a:lnTo>
                  <a:pt x="1391173" y="1580520"/>
                </a:lnTo>
                <a:lnTo>
                  <a:pt x="1426644" y="1553098"/>
                </a:lnTo>
                <a:lnTo>
                  <a:pt x="1460639" y="1523933"/>
                </a:lnTo>
                <a:lnTo>
                  <a:pt x="1493091" y="1493091"/>
                </a:lnTo>
                <a:lnTo>
                  <a:pt x="1523933" y="1460639"/>
                </a:lnTo>
                <a:lnTo>
                  <a:pt x="1553098" y="1426644"/>
                </a:lnTo>
                <a:lnTo>
                  <a:pt x="1580520" y="1391173"/>
                </a:lnTo>
                <a:lnTo>
                  <a:pt x="1606131" y="1354292"/>
                </a:lnTo>
                <a:lnTo>
                  <a:pt x="1629866" y="1316068"/>
                </a:lnTo>
                <a:lnTo>
                  <a:pt x="1651657" y="1276567"/>
                </a:lnTo>
                <a:lnTo>
                  <a:pt x="1671437" y="1235858"/>
                </a:lnTo>
                <a:lnTo>
                  <a:pt x="1689141" y="1194005"/>
                </a:lnTo>
                <a:lnTo>
                  <a:pt x="1704700" y="1151077"/>
                </a:lnTo>
                <a:lnTo>
                  <a:pt x="1718049" y="1107139"/>
                </a:lnTo>
                <a:lnTo>
                  <a:pt x="1729120" y="1062259"/>
                </a:lnTo>
                <a:lnTo>
                  <a:pt x="1737848" y="1016503"/>
                </a:lnTo>
                <a:lnTo>
                  <a:pt x="1744164" y="969938"/>
                </a:lnTo>
                <a:lnTo>
                  <a:pt x="1748003" y="922631"/>
                </a:lnTo>
                <a:lnTo>
                  <a:pt x="1749298" y="874648"/>
                </a:lnTo>
                <a:lnTo>
                  <a:pt x="1748003" y="826654"/>
                </a:lnTo>
                <a:lnTo>
                  <a:pt x="1744164" y="779337"/>
                </a:lnTo>
                <a:lnTo>
                  <a:pt x="1737848" y="732763"/>
                </a:lnTo>
                <a:lnTo>
                  <a:pt x="1729120" y="687000"/>
                </a:lnTo>
                <a:lnTo>
                  <a:pt x="1718049" y="642114"/>
                </a:lnTo>
                <a:lnTo>
                  <a:pt x="1704700" y="598172"/>
                </a:lnTo>
                <a:lnTo>
                  <a:pt x="1689141" y="555240"/>
                </a:lnTo>
                <a:lnTo>
                  <a:pt x="1671437" y="513385"/>
                </a:lnTo>
                <a:lnTo>
                  <a:pt x="1651657" y="472674"/>
                </a:lnTo>
                <a:lnTo>
                  <a:pt x="1629866" y="433173"/>
                </a:lnTo>
                <a:lnTo>
                  <a:pt x="1606131" y="394949"/>
                </a:lnTo>
                <a:lnTo>
                  <a:pt x="1580520" y="358069"/>
                </a:lnTo>
                <a:lnTo>
                  <a:pt x="1553098" y="322600"/>
                </a:lnTo>
                <a:lnTo>
                  <a:pt x="1523933" y="288607"/>
                </a:lnTo>
                <a:lnTo>
                  <a:pt x="1493091" y="256158"/>
                </a:lnTo>
                <a:lnTo>
                  <a:pt x="1460639" y="225320"/>
                </a:lnTo>
                <a:lnTo>
                  <a:pt x="1426644" y="196159"/>
                </a:lnTo>
                <a:lnTo>
                  <a:pt x="1391173" y="168741"/>
                </a:lnTo>
                <a:lnTo>
                  <a:pt x="1354292" y="143133"/>
                </a:lnTo>
                <a:lnTo>
                  <a:pt x="1316068" y="119403"/>
                </a:lnTo>
                <a:lnTo>
                  <a:pt x="1276567" y="97616"/>
                </a:lnTo>
                <a:lnTo>
                  <a:pt x="1235858" y="77840"/>
                </a:lnTo>
                <a:lnTo>
                  <a:pt x="1194005" y="60140"/>
                </a:lnTo>
                <a:lnTo>
                  <a:pt x="1151077" y="44585"/>
                </a:lnTo>
                <a:lnTo>
                  <a:pt x="1107139" y="31239"/>
                </a:lnTo>
                <a:lnTo>
                  <a:pt x="1062259" y="20171"/>
                </a:lnTo>
                <a:lnTo>
                  <a:pt x="1016503" y="11446"/>
                </a:lnTo>
                <a:lnTo>
                  <a:pt x="969938" y="5131"/>
                </a:lnTo>
                <a:lnTo>
                  <a:pt x="922631" y="1294"/>
                </a:lnTo>
                <a:lnTo>
                  <a:pt x="874649" y="0"/>
                </a:lnTo>
                <a:close/>
              </a:path>
            </a:pathLst>
          </a:custGeom>
          <a:solidFill>
            <a:srgbClr val="4F81BC">
              <a:alpha val="50195"/>
            </a:srgbClr>
          </a:solidFill>
        </p:spPr>
        <p:txBody>
          <a:bodyPr wrap="square" lIns="0" tIns="0" rIns="0" bIns="0" rtlCol="0"/>
          <a:lstStyle/>
          <a:p>
            <a:endParaRPr sz="1795"/>
          </a:p>
        </p:txBody>
      </p:sp>
      <p:sp>
        <p:nvSpPr>
          <p:cNvPr id="6" name="object 6"/>
          <p:cNvSpPr txBox="1"/>
          <p:nvPr/>
        </p:nvSpPr>
        <p:spPr>
          <a:xfrm>
            <a:off x="8372014" y="3480193"/>
            <a:ext cx="1179367" cy="957048"/>
          </a:xfrm>
          <a:prstGeom prst="rect">
            <a:avLst/>
          </a:prstGeom>
        </p:spPr>
        <p:txBody>
          <a:bodyPr vert="horz" wrap="square" lIns="0" tIns="25335" rIns="0" bIns="0" rtlCol="0">
            <a:spAutoFit/>
          </a:bodyPr>
          <a:lstStyle/>
          <a:p>
            <a:pPr marL="12668" marR="5067" indent="-633" algn="ctr">
              <a:lnSpc>
                <a:spcPct val="94400"/>
              </a:lnSpc>
              <a:spcBef>
                <a:spcPts val="200"/>
              </a:spcBef>
            </a:pPr>
            <a:r>
              <a:rPr sz="1596" spc="-10">
                <a:latin typeface="Source Sans Pro"/>
                <a:cs typeface="Source Sans Pro"/>
              </a:rPr>
              <a:t>Evaluation </a:t>
            </a:r>
            <a:r>
              <a:rPr sz="1596" spc="-25">
                <a:latin typeface="Source Sans Pro"/>
                <a:cs typeface="Source Sans Pro"/>
              </a:rPr>
              <a:t>and </a:t>
            </a:r>
            <a:r>
              <a:rPr sz="1596" spc="-10">
                <a:latin typeface="Source Sans Pro"/>
                <a:cs typeface="Source Sans Pro"/>
              </a:rPr>
              <a:t>Continuous Improvement</a:t>
            </a:r>
            <a:endParaRPr sz="1596">
              <a:latin typeface="Source Sans Pro"/>
              <a:cs typeface="Source Sans Pro"/>
            </a:endParaRPr>
          </a:p>
        </p:txBody>
      </p:sp>
      <p:grpSp>
        <p:nvGrpSpPr>
          <p:cNvPr id="7" name="object 7"/>
          <p:cNvGrpSpPr/>
          <p:nvPr/>
        </p:nvGrpSpPr>
        <p:grpSpPr>
          <a:xfrm>
            <a:off x="8456633" y="2423941"/>
            <a:ext cx="898143" cy="898143"/>
            <a:chOff x="6938644" y="2421382"/>
            <a:chExt cx="900430" cy="900430"/>
          </a:xfrm>
        </p:grpSpPr>
        <p:sp>
          <p:nvSpPr>
            <p:cNvPr id="8" name="object 8"/>
            <p:cNvSpPr/>
            <p:nvPr/>
          </p:nvSpPr>
          <p:spPr>
            <a:xfrm>
              <a:off x="6951344" y="2434082"/>
              <a:ext cx="875030" cy="875030"/>
            </a:xfrm>
            <a:custGeom>
              <a:avLst/>
              <a:gdLst/>
              <a:ahLst/>
              <a:cxnLst/>
              <a:rect l="l" t="t" r="r" b="b"/>
              <a:pathLst>
                <a:path w="875029" h="875029">
                  <a:moveTo>
                    <a:pt x="437260" y="0"/>
                  </a:moveTo>
                  <a:lnTo>
                    <a:pt x="389628" y="2566"/>
                  </a:lnTo>
                  <a:lnTo>
                    <a:pt x="343477" y="10088"/>
                  </a:lnTo>
                  <a:lnTo>
                    <a:pt x="299077" y="22299"/>
                  </a:lnTo>
                  <a:lnTo>
                    <a:pt x="256694" y="38931"/>
                  </a:lnTo>
                  <a:lnTo>
                    <a:pt x="216596" y="59718"/>
                  </a:lnTo>
                  <a:lnTo>
                    <a:pt x="179048" y="84393"/>
                  </a:lnTo>
                  <a:lnTo>
                    <a:pt x="144319" y="112688"/>
                  </a:lnTo>
                  <a:lnTo>
                    <a:pt x="112675" y="144338"/>
                  </a:lnTo>
                  <a:lnTo>
                    <a:pt x="84384" y="179076"/>
                  </a:lnTo>
                  <a:lnTo>
                    <a:pt x="59713" y="216633"/>
                  </a:lnTo>
                  <a:lnTo>
                    <a:pt x="38928" y="256745"/>
                  </a:lnTo>
                  <a:lnTo>
                    <a:pt x="22298" y="299142"/>
                  </a:lnTo>
                  <a:lnTo>
                    <a:pt x="10088" y="343560"/>
                  </a:lnTo>
                  <a:lnTo>
                    <a:pt x="2566" y="389731"/>
                  </a:lnTo>
                  <a:lnTo>
                    <a:pt x="0" y="437388"/>
                  </a:lnTo>
                  <a:lnTo>
                    <a:pt x="2566" y="485020"/>
                  </a:lnTo>
                  <a:lnTo>
                    <a:pt x="10088" y="531171"/>
                  </a:lnTo>
                  <a:lnTo>
                    <a:pt x="22298" y="575571"/>
                  </a:lnTo>
                  <a:lnTo>
                    <a:pt x="38928" y="617954"/>
                  </a:lnTo>
                  <a:lnTo>
                    <a:pt x="59713" y="658052"/>
                  </a:lnTo>
                  <a:lnTo>
                    <a:pt x="84384" y="695600"/>
                  </a:lnTo>
                  <a:lnTo>
                    <a:pt x="112675" y="730329"/>
                  </a:lnTo>
                  <a:lnTo>
                    <a:pt x="144319" y="761973"/>
                  </a:lnTo>
                  <a:lnTo>
                    <a:pt x="179048" y="790264"/>
                  </a:lnTo>
                  <a:lnTo>
                    <a:pt x="216596" y="814935"/>
                  </a:lnTo>
                  <a:lnTo>
                    <a:pt x="256694" y="835720"/>
                  </a:lnTo>
                  <a:lnTo>
                    <a:pt x="299077" y="852350"/>
                  </a:lnTo>
                  <a:lnTo>
                    <a:pt x="343477" y="864560"/>
                  </a:lnTo>
                  <a:lnTo>
                    <a:pt x="389628" y="872082"/>
                  </a:lnTo>
                  <a:lnTo>
                    <a:pt x="437260" y="874648"/>
                  </a:lnTo>
                  <a:lnTo>
                    <a:pt x="484917" y="872082"/>
                  </a:lnTo>
                  <a:lnTo>
                    <a:pt x="531088" y="864560"/>
                  </a:lnTo>
                  <a:lnTo>
                    <a:pt x="575506" y="852350"/>
                  </a:lnTo>
                  <a:lnTo>
                    <a:pt x="617903" y="835720"/>
                  </a:lnTo>
                  <a:lnTo>
                    <a:pt x="658015" y="814935"/>
                  </a:lnTo>
                  <a:lnTo>
                    <a:pt x="695572" y="790264"/>
                  </a:lnTo>
                  <a:lnTo>
                    <a:pt x="730310" y="761973"/>
                  </a:lnTo>
                  <a:lnTo>
                    <a:pt x="761960" y="730329"/>
                  </a:lnTo>
                  <a:lnTo>
                    <a:pt x="790255" y="695600"/>
                  </a:lnTo>
                  <a:lnTo>
                    <a:pt x="814930" y="658052"/>
                  </a:lnTo>
                  <a:lnTo>
                    <a:pt x="835717" y="617954"/>
                  </a:lnTo>
                  <a:lnTo>
                    <a:pt x="852349" y="575571"/>
                  </a:lnTo>
                  <a:lnTo>
                    <a:pt x="864560" y="531171"/>
                  </a:lnTo>
                  <a:lnTo>
                    <a:pt x="872082" y="485020"/>
                  </a:lnTo>
                  <a:lnTo>
                    <a:pt x="874649" y="437388"/>
                  </a:lnTo>
                  <a:lnTo>
                    <a:pt x="872082" y="389731"/>
                  </a:lnTo>
                  <a:lnTo>
                    <a:pt x="864560" y="343560"/>
                  </a:lnTo>
                  <a:lnTo>
                    <a:pt x="852349" y="299142"/>
                  </a:lnTo>
                  <a:lnTo>
                    <a:pt x="835717" y="256745"/>
                  </a:lnTo>
                  <a:lnTo>
                    <a:pt x="814930" y="216633"/>
                  </a:lnTo>
                  <a:lnTo>
                    <a:pt x="790255" y="179076"/>
                  </a:lnTo>
                  <a:lnTo>
                    <a:pt x="761960" y="144338"/>
                  </a:lnTo>
                  <a:lnTo>
                    <a:pt x="730310" y="112688"/>
                  </a:lnTo>
                  <a:lnTo>
                    <a:pt x="695572" y="84393"/>
                  </a:lnTo>
                  <a:lnTo>
                    <a:pt x="658015" y="59718"/>
                  </a:lnTo>
                  <a:lnTo>
                    <a:pt x="617903" y="38931"/>
                  </a:lnTo>
                  <a:lnTo>
                    <a:pt x="575506" y="22299"/>
                  </a:lnTo>
                  <a:lnTo>
                    <a:pt x="531088" y="10088"/>
                  </a:lnTo>
                  <a:lnTo>
                    <a:pt x="484917" y="2566"/>
                  </a:lnTo>
                  <a:lnTo>
                    <a:pt x="437260" y="0"/>
                  </a:lnTo>
                  <a:close/>
                </a:path>
              </a:pathLst>
            </a:custGeom>
            <a:solidFill>
              <a:srgbClr val="4F81BC">
                <a:alpha val="50195"/>
              </a:srgbClr>
            </a:solidFill>
          </p:spPr>
          <p:txBody>
            <a:bodyPr wrap="square" lIns="0" tIns="0" rIns="0" bIns="0" rtlCol="0"/>
            <a:lstStyle/>
            <a:p>
              <a:endParaRPr sz="1795"/>
            </a:p>
          </p:txBody>
        </p:sp>
        <p:sp>
          <p:nvSpPr>
            <p:cNvPr id="9" name="object 9"/>
            <p:cNvSpPr/>
            <p:nvPr/>
          </p:nvSpPr>
          <p:spPr>
            <a:xfrm>
              <a:off x="6951344" y="2434082"/>
              <a:ext cx="875030" cy="875030"/>
            </a:xfrm>
            <a:custGeom>
              <a:avLst/>
              <a:gdLst/>
              <a:ahLst/>
              <a:cxnLst/>
              <a:rect l="l" t="t" r="r" b="b"/>
              <a:pathLst>
                <a:path w="875029" h="875029">
                  <a:moveTo>
                    <a:pt x="0" y="437388"/>
                  </a:moveTo>
                  <a:lnTo>
                    <a:pt x="2566" y="389731"/>
                  </a:lnTo>
                  <a:lnTo>
                    <a:pt x="10088" y="343560"/>
                  </a:lnTo>
                  <a:lnTo>
                    <a:pt x="22298" y="299142"/>
                  </a:lnTo>
                  <a:lnTo>
                    <a:pt x="38928" y="256745"/>
                  </a:lnTo>
                  <a:lnTo>
                    <a:pt x="59713" y="216633"/>
                  </a:lnTo>
                  <a:lnTo>
                    <a:pt x="84384" y="179076"/>
                  </a:lnTo>
                  <a:lnTo>
                    <a:pt x="112675" y="144338"/>
                  </a:lnTo>
                  <a:lnTo>
                    <a:pt x="144319" y="112688"/>
                  </a:lnTo>
                  <a:lnTo>
                    <a:pt x="179048" y="84393"/>
                  </a:lnTo>
                  <a:lnTo>
                    <a:pt x="216596" y="59718"/>
                  </a:lnTo>
                  <a:lnTo>
                    <a:pt x="256694" y="38931"/>
                  </a:lnTo>
                  <a:lnTo>
                    <a:pt x="299077" y="22299"/>
                  </a:lnTo>
                  <a:lnTo>
                    <a:pt x="343477" y="10088"/>
                  </a:lnTo>
                  <a:lnTo>
                    <a:pt x="389628" y="2566"/>
                  </a:lnTo>
                  <a:lnTo>
                    <a:pt x="437260" y="0"/>
                  </a:lnTo>
                  <a:lnTo>
                    <a:pt x="484917" y="2566"/>
                  </a:lnTo>
                  <a:lnTo>
                    <a:pt x="531088" y="10088"/>
                  </a:lnTo>
                  <a:lnTo>
                    <a:pt x="575506" y="22299"/>
                  </a:lnTo>
                  <a:lnTo>
                    <a:pt x="617903" y="38931"/>
                  </a:lnTo>
                  <a:lnTo>
                    <a:pt x="658015" y="59718"/>
                  </a:lnTo>
                  <a:lnTo>
                    <a:pt x="695572" y="84393"/>
                  </a:lnTo>
                  <a:lnTo>
                    <a:pt x="730310" y="112688"/>
                  </a:lnTo>
                  <a:lnTo>
                    <a:pt x="761960" y="144338"/>
                  </a:lnTo>
                  <a:lnTo>
                    <a:pt x="790255" y="179076"/>
                  </a:lnTo>
                  <a:lnTo>
                    <a:pt x="814930" y="216633"/>
                  </a:lnTo>
                  <a:lnTo>
                    <a:pt x="835717" y="256745"/>
                  </a:lnTo>
                  <a:lnTo>
                    <a:pt x="852349" y="299142"/>
                  </a:lnTo>
                  <a:lnTo>
                    <a:pt x="864560" y="343560"/>
                  </a:lnTo>
                  <a:lnTo>
                    <a:pt x="872082" y="389731"/>
                  </a:lnTo>
                  <a:lnTo>
                    <a:pt x="874649" y="437388"/>
                  </a:lnTo>
                  <a:lnTo>
                    <a:pt x="872082" y="485020"/>
                  </a:lnTo>
                  <a:lnTo>
                    <a:pt x="864560" y="531171"/>
                  </a:lnTo>
                  <a:lnTo>
                    <a:pt x="852349" y="575571"/>
                  </a:lnTo>
                  <a:lnTo>
                    <a:pt x="835717" y="617954"/>
                  </a:lnTo>
                  <a:lnTo>
                    <a:pt x="814930" y="658052"/>
                  </a:lnTo>
                  <a:lnTo>
                    <a:pt x="790255" y="695600"/>
                  </a:lnTo>
                  <a:lnTo>
                    <a:pt x="761960" y="730329"/>
                  </a:lnTo>
                  <a:lnTo>
                    <a:pt x="730310" y="761973"/>
                  </a:lnTo>
                  <a:lnTo>
                    <a:pt x="695572" y="790264"/>
                  </a:lnTo>
                  <a:lnTo>
                    <a:pt x="658015" y="814935"/>
                  </a:lnTo>
                  <a:lnTo>
                    <a:pt x="617903" y="835720"/>
                  </a:lnTo>
                  <a:lnTo>
                    <a:pt x="575506" y="852350"/>
                  </a:lnTo>
                  <a:lnTo>
                    <a:pt x="531088" y="864560"/>
                  </a:lnTo>
                  <a:lnTo>
                    <a:pt x="484917" y="872082"/>
                  </a:lnTo>
                  <a:lnTo>
                    <a:pt x="437260" y="874648"/>
                  </a:lnTo>
                  <a:lnTo>
                    <a:pt x="389628" y="872082"/>
                  </a:lnTo>
                  <a:lnTo>
                    <a:pt x="343477" y="864560"/>
                  </a:lnTo>
                  <a:lnTo>
                    <a:pt x="299077" y="852350"/>
                  </a:lnTo>
                  <a:lnTo>
                    <a:pt x="256694" y="835720"/>
                  </a:lnTo>
                  <a:lnTo>
                    <a:pt x="216596" y="814935"/>
                  </a:lnTo>
                  <a:lnTo>
                    <a:pt x="179048" y="790264"/>
                  </a:lnTo>
                  <a:lnTo>
                    <a:pt x="144319" y="761973"/>
                  </a:lnTo>
                  <a:lnTo>
                    <a:pt x="112675" y="730329"/>
                  </a:lnTo>
                  <a:lnTo>
                    <a:pt x="84384" y="695600"/>
                  </a:lnTo>
                  <a:lnTo>
                    <a:pt x="59713" y="658052"/>
                  </a:lnTo>
                  <a:lnTo>
                    <a:pt x="38928" y="617954"/>
                  </a:lnTo>
                  <a:lnTo>
                    <a:pt x="22298" y="575571"/>
                  </a:lnTo>
                  <a:lnTo>
                    <a:pt x="10088" y="531171"/>
                  </a:lnTo>
                  <a:lnTo>
                    <a:pt x="2566" y="485020"/>
                  </a:lnTo>
                  <a:lnTo>
                    <a:pt x="0" y="437388"/>
                  </a:lnTo>
                  <a:close/>
                </a:path>
              </a:pathLst>
            </a:custGeom>
            <a:ln w="25400">
              <a:solidFill>
                <a:srgbClr val="FFFFFF"/>
              </a:solidFill>
            </a:ln>
          </p:spPr>
          <p:txBody>
            <a:bodyPr wrap="square" lIns="0" tIns="0" rIns="0" bIns="0" rtlCol="0"/>
            <a:lstStyle/>
            <a:p>
              <a:endParaRPr sz="1795"/>
            </a:p>
          </p:txBody>
        </p:sp>
      </p:grpSp>
      <p:sp>
        <p:nvSpPr>
          <p:cNvPr id="10" name="object 10"/>
          <p:cNvSpPr txBox="1"/>
          <p:nvPr/>
        </p:nvSpPr>
        <p:spPr>
          <a:xfrm>
            <a:off x="1793847" y="497380"/>
            <a:ext cx="8166261" cy="2822373"/>
          </a:xfrm>
          <a:prstGeom prst="rect">
            <a:avLst/>
          </a:prstGeom>
        </p:spPr>
        <p:txBody>
          <a:bodyPr vert="horz" wrap="square" lIns="0" tIns="12034" rIns="0" bIns="0" rtlCol="0">
            <a:spAutoFit/>
          </a:bodyPr>
          <a:lstStyle/>
          <a:p>
            <a:pPr marL="12668">
              <a:spcBef>
                <a:spcPts val="95"/>
              </a:spcBef>
            </a:pPr>
            <a:r>
              <a:rPr sz="2494">
                <a:solidFill>
                  <a:srgbClr val="17375E"/>
                </a:solidFill>
                <a:latin typeface="Source Sans Pro"/>
                <a:cs typeface="Source Sans Pro"/>
              </a:rPr>
              <a:t>Apprentice</a:t>
            </a:r>
            <a:r>
              <a:rPr sz="2494" spc="-20">
                <a:solidFill>
                  <a:srgbClr val="17375E"/>
                </a:solidFill>
                <a:latin typeface="Source Sans Pro"/>
                <a:cs typeface="Source Sans Pro"/>
              </a:rPr>
              <a:t> </a:t>
            </a:r>
            <a:r>
              <a:rPr sz="2494">
                <a:solidFill>
                  <a:srgbClr val="17375E"/>
                </a:solidFill>
                <a:latin typeface="Source Sans Pro"/>
                <a:cs typeface="Source Sans Pro"/>
              </a:rPr>
              <a:t>and</a:t>
            </a:r>
            <a:r>
              <a:rPr sz="2494" spc="-45">
                <a:solidFill>
                  <a:srgbClr val="17375E"/>
                </a:solidFill>
                <a:latin typeface="Source Sans Pro"/>
                <a:cs typeface="Source Sans Pro"/>
              </a:rPr>
              <a:t> </a:t>
            </a:r>
            <a:r>
              <a:rPr sz="2494">
                <a:solidFill>
                  <a:srgbClr val="17375E"/>
                </a:solidFill>
                <a:latin typeface="Source Sans Pro"/>
                <a:cs typeface="Source Sans Pro"/>
              </a:rPr>
              <a:t>Employer</a:t>
            </a:r>
            <a:r>
              <a:rPr sz="2494" spc="-45">
                <a:solidFill>
                  <a:srgbClr val="17375E"/>
                </a:solidFill>
                <a:latin typeface="Source Sans Pro"/>
                <a:cs typeface="Source Sans Pro"/>
              </a:rPr>
              <a:t> </a:t>
            </a:r>
            <a:r>
              <a:rPr sz="2494">
                <a:solidFill>
                  <a:srgbClr val="17375E"/>
                </a:solidFill>
                <a:latin typeface="Source Sans Pro"/>
                <a:cs typeface="Source Sans Pro"/>
              </a:rPr>
              <a:t>Voice</a:t>
            </a:r>
            <a:r>
              <a:rPr sz="2494" spc="-50">
                <a:solidFill>
                  <a:srgbClr val="17375E"/>
                </a:solidFill>
                <a:latin typeface="Source Sans Pro"/>
                <a:cs typeface="Source Sans Pro"/>
              </a:rPr>
              <a:t> </a:t>
            </a:r>
            <a:r>
              <a:rPr sz="2494">
                <a:solidFill>
                  <a:srgbClr val="17375E"/>
                </a:solidFill>
                <a:latin typeface="Source Sans Pro"/>
                <a:cs typeface="Source Sans Pro"/>
              </a:rPr>
              <a:t>within</a:t>
            </a:r>
            <a:r>
              <a:rPr sz="2494" spc="-20">
                <a:solidFill>
                  <a:srgbClr val="17375E"/>
                </a:solidFill>
                <a:latin typeface="Source Sans Pro"/>
                <a:cs typeface="Source Sans Pro"/>
              </a:rPr>
              <a:t> </a:t>
            </a:r>
            <a:r>
              <a:rPr sz="2494">
                <a:solidFill>
                  <a:srgbClr val="17375E"/>
                </a:solidFill>
                <a:latin typeface="Source Sans Pro"/>
                <a:cs typeface="Source Sans Pro"/>
              </a:rPr>
              <a:t>Programme</a:t>
            </a:r>
            <a:r>
              <a:rPr sz="2494" spc="-35">
                <a:solidFill>
                  <a:srgbClr val="17375E"/>
                </a:solidFill>
                <a:latin typeface="Source Sans Pro"/>
                <a:cs typeface="Source Sans Pro"/>
              </a:rPr>
              <a:t> </a:t>
            </a:r>
            <a:r>
              <a:rPr sz="2494" spc="-10">
                <a:solidFill>
                  <a:srgbClr val="17375E"/>
                </a:solidFill>
                <a:latin typeface="Source Sans Pro"/>
                <a:cs typeface="Source Sans Pro"/>
              </a:rPr>
              <a:t>Evaluation</a:t>
            </a:r>
            <a:endParaRPr sz="2494">
              <a:latin typeface="Source Sans Pro"/>
              <a:cs typeface="Source Sans Pro"/>
            </a:endParaRPr>
          </a:p>
          <a:p>
            <a:pPr>
              <a:lnSpc>
                <a:spcPct val="100000"/>
              </a:lnSpc>
            </a:pPr>
            <a:endParaRPr sz="2494">
              <a:latin typeface="Source Sans Pro"/>
              <a:cs typeface="Source Sans Pro"/>
            </a:endParaRPr>
          </a:p>
          <a:p>
            <a:pPr>
              <a:spcBef>
                <a:spcPts val="1107"/>
              </a:spcBef>
            </a:pPr>
            <a:endParaRPr sz="2494">
              <a:latin typeface="Source Sans Pro"/>
              <a:cs typeface="Source Sans Pro"/>
            </a:endParaRPr>
          </a:p>
          <a:p>
            <a:pPr marL="505460" marR="72209" indent="-342041">
              <a:lnSpc>
                <a:spcPts val="2584"/>
              </a:lnSpc>
              <a:buFont typeface="Arial"/>
              <a:buChar char="•"/>
              <a:tabLst>
                <a:tab pos="505460" algn="l"/>
              </a:tabLst>
            </a:pPr>
            <a:r>
              <a:rPr sz="2693">
                <a:solidFill>
                  <a:srgbClr val="17375E"/>
                </a:solidFill>
                <a:latin typeface="Source Sans Pro"/>
                <a:cs typeface="Source Sans Pro"/>
              </a:rPr>
              <a:t>Systematic</a:t>
            </a:r>
            <a:r>
              <a:rPr sz="2693" spc="-70">
                <a:solidFill>
                  <a:srgbClr val="17375E"/>
                </a:solidFill>
                <a:latin typeface="Source Sans Pro"/>
                <a:cs typeface="Source Sans Pro"/>
              </a:rPr>
              <a:t> </a:t>
            </a:r>
            <a:r>
              <a:rPr sz="2693">
                <a:solidFill>
                  <a:srgbClr val="17375E"/>
                </a:solidFill>
                <a:latin typeface="Source Sans Pro"/>
                <a:cs typeface="Source Sans Pro"/>
              </a:rPr>
              <a:t>gathering,</a:t>
            </a:r>
            <a:r>
              <a:rPr sz="2693" spc="-25">
                <a:solidFill>
                  <a:srgbClr val="17375E"/>
                </a:solidFill>
                <a:latin typeface="Source Sans Pro"/>
                <a:cs typeface="Source Sans Pro"/>
              </a:rPr>
              <a:t> </a:t>
            </a:r>
            <a:r>
              <a:rPr sz="2693">
                <a:solidFill>
                  <a:srgbClr val="17375E"/>
                </a:solidFill>
                <a:latin typeface="Source Sans Pro"/>
                <a:cs typeface="Source Sans Pro"/>
              </a:rPr>
              <a:t>analysis</a:t>
            </a:r>
            <a:r>
              <a:rPr sz="2693" spc="-30">
                <a:solidFill>
                  <a:srgbClr val="17375E"/>
                </a:solidFill>
                <a:latin typeface="Source Sans Pro"/>
                <a:cs typeface="Source Sans Pro"/>
              </a:rPr>
              <a:t> </a:t>
            </a:r>
            <a:r>
              <a:rPr sz="2693">
                <a:solidFill>
                  <a:srgbClr val="17375E"/>
                </a:solidFill>
                <a:latin typeface="Source Sans Pro"/>
                <a:cs typeface="Source Sans Pro"/>
              </a:rPr>
              <a:t>and</a:t>
            </a:r>
            <a:r>
              <a:rPr sz="2693" spc="-50">
                <a:solidFill>
                  <a:srgbClr val="17375E"/>
                </a:solidFill>
                <a:latin typeface="Source Sans Pro"/>
                <a:cs typeface="Source Sans Pro"/>
              </a:rPr>
              <a:t> </a:t>
            </a:r>
            <a:r>
              <a:rPr sz="2693">
                <a:solidFill>
                  <a:srgbClr val="17375E"/>
                </a:solidFill>
                <a:latin typeface="Source Sans Pro"/>
                <a:cs typeface="Source Sans Pro"/>
              </a:rPr>
              <a:t>use</a:t>
            </a:r>
            <a:r>
              <a:rPr sz="2693" spc="-45">
                <a:solidFill>
                  <a:srgbClr val="17375E"/>
                </a:solidFill>
                <a:latin typeface="Source Sans Pro"/>
                <a:cs typeface="Source Sans Pro"/>
              </a:rPr>
              <a:t> </a:t>
            </a:r>
            <a:r>
              <a:rPr sz="2693">
                <a:solidFill>
                  <a:srgbClr val="17375E"/>
                </a:solidFill>
                <a:latin typeface="Source Sans Pro"/>
                <a:cs typeface="Source Sans Pro"/>
              </a:rPr>
              <a:t>of</a:t>
            </a:r>
            <a:r>
              <a:rPr sz="2693" spc="-50">
                <a:solidFill>
                  <a:srgbClr val="17375E"/>
                </a:solidFill>
                <a:latin typeface="Source Sans Pro"/>
                <a:cs typeface="Source Sans Pro"/>
              </a:rPr>
              <a:t> </a:t>
            </a:r>
            <a:r>
              <a:rPr sz="2693">
                <a:solidFill>
                  <a:srgbClr val="17375E"/>
                </a:solidFill>
                <a:latin typeface="Source Sans Pro"/>
                <a:cs typeface="Source Sans Pro"/>
              </a:rPr>
              <a:t>learner</a:t>
            </a:r>
            <a:r>
              <a:rPr sz="2693" spc="-50">
                <a:solidFill>
                  <a:srgbClr val="17375E"/>
                </a:solidFill>
                <a:latin typeface="Source Sans Pro"/>
                <a:cs typeface="Source Sans Pro"/>
              </a:rPr>
              <a:t> </a:t>
            </a:r>
            <a:r>
              <a:rPr sz="2693" spc="-25">
                <a:solidFill>
                  <a:srgbClr val="17375E"/>
                </a:solidFill>
                <a:latin typeface="Source Sans Pro"/>
                <a:cs typeface="Source Sans Pro"/>
              </a:rPr>
              <a:t>and </a:t>
            </a:r>
            <a:r>
              <a:rPr sz="2693">
                <a:solidFill>
                  <a:srgbClr val="17375E"/>
                </a:solidFill>
                <a:latin typeface="Source Sans Pro"/>
                <a:cs typeface="Source Sans Pro"/>
              </a:rPr>
              <a:t>employer</a:t>
            </a:r>
            <a:r>
              <a:rPr sz="2693" spc="-55">
                <a:solidFill>
                  <a:srgbClr val="17375E"/>
                </a:solidFill>
                <a:latin typeface="Source Sans Pro"/>
                <a:cs typeface="Source Sans Pro"/>
              </a:rPr>
              <a:t> </a:t>
            </a:r>
            <a:r>
              <a:rPr sz="2693">
                <a:solidFill>
                  <a:srgbClr val="17375E"/>
                </a:solidFill>
                <a:latin typeface="Source Sans Pro"/>
                <a:cs typeface="Source Sans Pro"/>
              </a:rPr>
              <a:t>perception</a:t>
            </a:r>
            <a:r>
              <a:rPr sz="2693" spc="-55">
                <a:solidFill>
                  <a:srgbClr val="17375E"/>
                </a:solidFill>
                <a:latin typeface="Source Sans Pro"/>
                <a:cs typeface="Source Sans Pro"/>
              </a:rPr>
              <a:t> </a:t>
            </a:r>
            <a:r>
              <a:rPr sz="2693" spc="-10">
                <a:solidFill>
                  <a:srgbClr val="17375E"/>
                </a:solidFill>
                <a:latin typeface="Source Sans Pro"/>
                <a:cs typeface="Source Sans Pro"/>
              </a:rPr>
              <a:t>data.</a:t>
            </a:r>
            <a:endParaRPr sz="2693">
              <a:latin typeface="Source Sans Pro"/>
              <a:cs typeface="Source Sans Pro"/>
            </a:endParaRPr>
          </a:p>
          <a:p>
            <a:pPr marR="756923" algn="r">
              <a:lnSpc>
                <a:spcPts val="1037"/>
              </a:lnSpc>
              <a:spcBef>
                <a:spcPts val="2379"/>
              </a:spcBef>
            </a:pPr>
            <a:r>
              <a:rPr sz="998" spc="-10">
                <a:latin typeface="Source Sans Pro"/>
                <a:cs typeface="Source Sans Pro"/>
              </a:rPr>
              <a:t>Apprentice</a:t>
            </a:r>
            <a:endParaRPr sz="998">
              <a:latin typeface="Source Sans Pro"/>
              <a:cs typeface="Source Sans Pro"/>
            </a:endParaRPr>
          </a:p>
          <a:p>
            <a:pPr marL="505460" indent="-342041">
              <a:lnSpc>
                <a:spcPts val="3072"/>
              </a:lnSpc>
              <a:buFont typeface="Arial"/>
              <a:buChar char="•"/>
              <a:tabLst>
                <a:tab pos="505460" algn="l"/>
              </a:tabLst>
            </a:pPr>
            <a:r>
              <a:rPr sz="2693">
                <a:solidFill>
                  <a:srgbClr val="17375E"/>
                </a:solidFill>
                <a:latin typeface="Source Sans Pro"/>
                <a:cs typeface="Source Sans Pro"/>
              </a:rPr>
              <a:t>3</a:t>
            </a:r>
            <a:r>
              <a:rPr sz="2693" spc="-15">
                <a:solidFill>
                  <a:srgbClr val="17375E"/>
                </a:solidFill>
                <a:latin typeface="Source Sans Pro"/>
                <a:cs typeface="Source Sans Pro"/>
              </a:rPr>
              <a:t> </a:t>
            </a:r>
            <a:r>
              <a:rPr sz="2693" spc="-10">
                <a:solidFill>
                  <a:srgbClr val="17375E"/>
                </a:solidFill>
                <a:latin typeface="Source Sans Pro"/>
                <a:cs typeface="Source Sans Pro"/>
              </a:rPr>
              <a:t>stages:</a:t>
            </a:r>
            <a:endParaRPr sz="2693">
              <a:latin typeface="Source Sans Pro"/>
              <a:cs typeface="Source Sans Pro"/>
            </a:endParaRPr>
          </a:p>
        </p:txBody>
      </p:sp>
      <p:grpSp>
        <p:nvGrpSpPr>
          <p:cNvPr id="11" name="object 11"/>
          <p:cNvGrpSpPr/>
          <p:nvPr/>
        </p:nvGrpSpPr>
        <p:grpSpPr>
          <a:xfrm>
            <a:off x="9439779" y="4126738"/>
            <a:ext cx="898143" cy="898143"/>
            <a:chOff x="7924292" y="4128515"/>
            <a:chExt cx="900430" cy="900430"/>
          </a:xfrm>
        </p:grpSpPr>
        <p:sp>
          <p:nvSpPr>
            <p:cNvPr id="12" name="object 12"/>
            <p:cNvSpPr/>
            <p:nvPr/>
          </p:nvSpPr>
          <p:spPr>
            <a:xfrm>
              <a:off x="7936992" y="4141215"/>
              <a:ext cx="875030" cy="875030"/>
            </a:xfrm>
            <a:custGeom>
              <a:avLst/>
              <a:gdLst/>
              <a:ahLst/>
              <a:cxnLst/>
              <a:rect l="l" t="t" r="r" b="b"/>
              <a:pathLst>
                <a:path w="875029" h="875029">
                  <a:moveTo>
                    <a:pt x="437260" y="0"/>
                  </a:moveTo>
                  <a:lnTo>
                    <a:pt x="389605" y="2566"/>
                  </a:lnTo>
                  <a:lnTo>
                    <a:pt x="343439" y="10088"/>
                  </a:lnTo>
                  <a:lnTo>
                    <a:pt x="299029" y="22298"/>
                  </a:lnTo>
                  <a:lnTo>
                    <a:pt x="256640" y="38928"/>
                  </a:lnTo>
                  <a:lnTo>
                    <a:pt x="216539" y="59713"/>
                  </a:lnTo>
                  <a:lnTo>
                    <a:pt x="178993" y="84384"/>
                  </a:lnTo>
                  <a:lnTo>
                    <a:pt x="144268" y="112675"/>
                  </a:lnTo>
                  <a:lnTo>
                    <a:pt x="112631" y="144319"/>
                  </a:lnTo>
                  <a:lnTo>
                    <a:pt x="84348" y="179048"/>
                  </a:lnTo>
                  <a:lnTo>
                    <a:pt x="59685" y="216596"/>
                  </a:lnTo>
                  <a:lnTo>
                    <a:pt x="38909" y="256694"/>
                  </a:lnTo>
                  <a:lnTo>
                    <a:pt x="22285" y="299077"/>
                  </a:lnTo>
                  <a:lnTo>
                    <a:pt x="10082" y="343477"/>
                  </a:lnTo>
                  <a:lnTo>
                    <a:pt x="2565" y="389628"/>
                  </a:lnTo>
                  <a:lnTo>
                    <a:pt x="0" y="437260"/>
                  </a:lnTo>
                  <a:lnTo>
                    <a:pt x="2565" y="484917"/>
                  </a:lnTo>
                  <a:lnTo>
                    <a:pt x="10082" y="531088"/>
                  </a:lnTo>
                  <a:lnTo>
                    <a:pt x="22285" y="575506"/>
                  </a:lnTo>
                  <a:lnTo>
                    <a:pt x="38909" y="617903"/>
                  </a:lnTo>
                  <a:lnTo>
                    <a:pt x="59685" y="658015"/>
                  </a:lnTo>
                  <a:lnTo>
                    <a:pt x="84348" y="695572"/>
                  </a:lnTo>
                  <a:lnTo>
                    <a:pt x="112631" y="730310"/>
                  </a:lnTo>
                  <a:lnTo>
                    <a:pt x="144268" y="761960"/>
                  </a:lnTo>
                  <a:lnTo>
                    <a:pt x="178993" y="790255"/>
                  </a:lnTo>
                  <a:lnTo>
                    <a:pt x="216539" y="814930"/>
                  </a:lnTo>
                  <a:lnTo>
                    <a:pt x="256640" y="835717"/>
                  </a:lnTo>
                  <a:lnTo>
                    <a:pt x="299029" y="852349"/>
                  </a:lnTo>
                  <a:lnTo>
                    <a:pt x="343439" y="864560"/>
                  </a:lnTo>
                  <a:lnTo>
                    <a:pt x="389605" y="872082"/>
                  </a:lnTo>
                  <a:lnTo>
                    <a:pt x="437260" y="874648"/>
                  </a:lnTo>
                  <a:lnTo>
                    <a:pt x="484917" y="872082"/>
                  </a:lnTo>
                  <a:lnTo>
                    <a:pt x="531088" y="864560"/>
                  </a:lnTo>
                  <a:lnTo>
                    <a:pt x="575506" y="852349"/>
                  </a:lnTo>
                  <a:lnTo>
                    <a:pt x="617903" y="835717"/>
                  </a:lnTo>
                  <a:lnTo>
                    <a:pt x="658015" y="814930"/>
                  </a:lnTo>
                  <a:lnTo>
                    <a:pt x="695572" y="790255"/>
                  </a:lnTo>
                  <a:lnTo>
                    <a:pt x="730310" y="761960"/>
                  </a:lnTo>
                  <a:lnTo>
                    <a:pt x="761960" y="730310"/>
                  </a:lnTo>
                  <a:lnTo>
                    <a:pt x="790255" y="695572"/>
                  </a:lnTo>
                  <a:lnTo>
                    <a:pt x="814930" y="658015"/>
                  </a:lnTo>
                  <a:lnTo>
                    <a:pt x="835717" y="617903"/>
                  </a:lnTo>
                  <a:lnTo>
                    <a:pt x="852349" y="575506"/>
                  </a:lnTo>
                  <a:lnTo>
                    <a:pt x="864560" y="531088"/>
                  </a:lnTo>
                  <a:lnTo>
                    <a:pt x="872082" y="484917"/>
                  </a:lnTo>
                  <a:lnTo>
                    <a:pt x="874649" y="437260"/>
                  </a:lnTo>
                  <a:lnTo>
                    <a:pt x="872082" y="389628"/>
                  </a:lnTo>
                  <a:lnTo>
                    <a:pt x="864560" y="343477"/>
                  </a:lnTo>
                  <a:lnTo>
                    <a:pt x="852349" y="299077"/>
                  </a:lnTo>
                  <a:lnTo>
                    <a:pt x="835717" y="256694"/>
                  </a:lnTo>
                  <a:lnTo>
                    <a:pt x="814930" y="216596"/>
                  </a:lnTo>
                  <a:lnTo>
                    <a:pt x="790255" y="179048"/>
                  </a:lnTo>
                  <a:lnTo>
                    <a:pt x="761960" y="144319"/>
                  </a:lnTo>
                  <a:lnTo>
                    <a:pt x="730310" y="112675"/>
                  </a:lnTo>
                  <a:lnTo>
                    <a:pt x="695572" y="84384"/>
                  </a:lnTo>
                  <a:lnTo>
                    <a:pt x="658015" y="59713"/>
                  </a:lnTo>
                  <a:lnTo>
                    <a:pt x="617903" y="38928"/>
                  </a:lnTo>
                  <a:lnTo>
                    <a:pt x="575506" y="22298"/>
                  </a:lnTo>
                  <a:lnTo>
                    <a:pt x="531088" y="10088"/>
                  </a:lnTo>
                  <a:lnTo>
                    <a:pt x="484917" y="2566"/>
                  </a:lnTo>
                  <a:lnTo>
                    <a:pt x="437260" y="0"/>
                  </a:lnTo>
                  <a:close/>
                </a:path>
              </a:pathLst>
            </a:custGeom>
            <a:solidFill>
              <a:srgbClr val="4F81BC">
                <a:alpha val="50195"/>
              </a:srgbClr>
            </a:solidFill>
          </p:spPr>
          <p:txBody>
            <a:bodyPr wrap="square" lIns="0" tIns="0" rIns="0" bIns="0" rtlCol="0"/>
            <a:lstStyle/>
            <a:p>
              <a:endParaRPr sz="1795"/>
            </a:p>
          </p:txBody>
        </p:sp>
        <p:sp>
          <p:nvSpPr>
            <p:cNvPr id="13" name="object 13"/>
            <p:cNvSpPr/>
            <p:nvPr/>
          </p:nvSpPr>
          <p:spPr>
            <a:xfrm>
              <a:off x="7936992" y="4141215"/>
              <a:ext cx="875030" cy="875030"/>
            </a:xfrm>
            <a:custGeom>
              <a:avLst/>
              <a:gdLst/>
              <a:ahLst/>
              <a:cxnLst/>
              <a:rect l="l" t="t" r="r" b="b"/>
              <a:pathLst>
                <a:path w="875029" h="875029">
                  <a:moveTo>
                    <a:pt x="0" y="437260"/>
                  </a:moveTo>
                  <a:lnTo>
                    <a:pt x="2565" y="389628"/>
                  </a:lnTo>
                  <a:lnTo>
                    <a:pt x="10082" y="343477"/>
                  </a:lnTo>
                  <a:lnTo>
                    <a:pt x="22285" y="299077"/>
                  </a:lnTo>
                  <a:lnTo>
                    <a:pt x="38909" y="256694"/>
                  </a:lnTo>
                  <a:lnTo>
                    <a:pt x="59685" y="216596"/>
                  </a:lnTo>
                  <a:lnTo>
                    <a:pt x="84348" y="179048"/>
                  </a:lnTo>
                  <a:lnTo>
                    <a:pt x="112631" y="144319"/>
                  </a:lnTo>
                  <a:lnTo>
                    <a:pt x="144268" y="112675"/>
                  </a:lnTo>
                  <a:lnTo>
                    <a:pt x="178993" y="84384"/>
                  </a:lnTo>
                  <a:lnTo>
                    <a:pt x="216539" y="59713"/>
                  </a:lnTo>
                  <a:lnTo>
                    <a:pt x="256640" y="38928"/>
                  </a:lnTo>
                  <a:lnTo>
                    <a:pt x="299029" y="22298"/>
                  </a:lnTo>
                  <a:lnTo>
                    <a:pt x="343439" y="10088"/>
                  </a:lnTo>
                  <a:lnTo>
                    <a:pt x="389605" y="2566"/>
                  </a:lnTo>
                  <a:lnTo>
                    <a:pt x="437260" y="0"/>
                  </a:lnTo>
                  <a:lnTo>
                    <a:pt x="484917" y="2566"/>
                  </a:lnTo>
                  <a:lnTo>
                    <a:pt x="531088" y="10088"/>
                  </a:lnTo>
                  <a:lnTo>
                    <a:pt x="575506" y="22298"/>
                  </a:lnTo>
                  <a:lnTo>
                    <a:pt x="617903" y="38928"/>
                  </a:lnTo>
                  <a:lnTo>
                    <a:pt x="658015" y="59713"/>
                  </a:lnTo>
                  <a:lnTo>
                    <a:pt x="695572" y="84384"/>
                  </a:lnTo>
                  <a:lnTo>
                    <a:pt x="730310" y="112675"/>
                  </a:lnTo>
                  <a:lnTo>
                    <a:pt x="761960" y="144319"/>
                  </a:lnTo>
                  <a:lnTo>
                    <a:pt x="790255" y="179048"/>
                  </a:lnTo>
                  <a:lnTo>
                    <a:pt x="814930" y="216596"/>
                  </a:lnTo>
                  <a:lnTo>
                    <a:pt x="835717" y="256694"/>
                  </a:lnTo>
                  <a:lnTo>
                    <a:pt x="852349" y="299077"/>
                  </a:lnTo>
                  <a:lnTo>
                    <a:pt x="864560" y="343477"/>
                  </a:lnTo>
                  <a:lnTo>
                    <a:pt x="872082" y="389628"/>
                  </a:lnTo>
                  <a:lnTo>
                    <a:pt x="874649" y="437260"/>
                  </a:lnTo>
                  <a:lnTo>
                    <a:pt x="872082" y="484917"/>
                  </a:lnTo>
                  <a:lnTo>
                    <a:pt x="864560" y="531088"/>
                  </a:lnTo>
                  <a:lnTo>
                    <a:pt x="852349" y="575506"/>
                  </a:lnTo>
                  <a:lnTo>
                    <a:pt x="835717" y="617903"/>
                  </a:lnTo>
                  <a:lnTo>
                    <a:pt x="814930" y="658015"/>
                  </a:lnTo>
                  <a:lnTo>
                    <a:pt x="790255" y="695572"/>
                  </a:lnTo>
                  <a:lnTo>
                    <a:pt x="761960" y="730310"/>
                  </a:lnTo>
                  <a:lnTo>
                    <a:pt x="730310" y="761960"/>
                  </a:lnTo>
                  <a:lnTo>
                    <a:pt x="695572" y="790255"/>
                  </a:lnTo>
                  <a:lnTo>
                    <a:pt x="658015" y="814930"/>
                  </a:lnTo>
                  <a:lnTo>
                    <a:pt x="617903" y="835717"/>
                  </a:lnTo>
                  <a:lnTo>
                    <a:pt x="575506" y="852349"/>
                  </a:lnTo>
                  <a:lnTo>
                    <a:pt x="531088" y="864560"/>
                  </a:lnTo>
                  <a:lnTo>
                    <a:pt x="484917" y="872082"/>
                  </a:lnTo>
                  <a:lnTo>
                    <a:pt x="437260" y="874648"/>
                  </a:lnTo>
                  <a:lnTo>
                    <a:pt x="389605" y="872082"/>
                  </a:lnTo>
                  <a:lnTo>
                    <a:pt x="343439" y="864560"/>
                  </a:lnTo>
                  <a:lnTo>
                    <a:pt x="299029" y="852349"/>
                  </a:lnTo>
                  <a:lnTo>
                    <a:pt x="256640" y="835717"/>
                  </a:lnTo>
                  <a:lnTo>
                    <a:pt x="216539" y="814930"/>
                  </a:lnTo>
                  <a:lnTo>
                    <a:pt x="178993" y="790255"/>
                  </a:lnTo>
                  <a:lnTo>
                    <a:pt x="144268" y="761960"/>
                  </a:lnTo>
                  <a:lnTo>
                    <a:pt x="112631" y="730310"/>
                  </a:lnTo>
                  <a:lnTo>
                    <a:pt x="84348" y="695572"/>
                  </a:lnTo>
                  <a:lnTo>
                    <a:pt x="59685" y="658015"/>
                  </a:lnTo>
                  <a:lnTo>
                    <a:pt x="38909" y="617903"/>
                  </a:lnTo>
                  <a:lnTo>
                    <a:pt x="22285" y="575506"/>
                  </a:lnTo>
                  <a:lnTo>
                    <a:pt x="10082" y="531088"/>
                  </a:lnTo>
                  <a:lnTo>
                    <a:pt x="2565" y="484917"/>
                  </a:lnTo>
                  <a:lnTo>
                    <a:pt x="0" y="437260"/>
                  </a:lnTo>
                  <a:close/>
                </a:path>
              </a:pathLst>
            </a:custGeom>
            <a:ln w="25400">
              <a:solidFill>
                <a:srgbClr val="FFFFFF"/>
              </a:solidFill>
            </a:ln>
          </p:spPr>
          <p:txBody>
            <a:bodyPr wrap="square" lIns="0" tIns="0" rIns="0" bIns="0" rtlCol="0"/>
            <a:lstStyle/>
            <a:p>
              <a:endParaRPr sz="1795"/>
            </a:p>
          </p:txBody>
        </p:sp>
      </p:grpSp>
      <p:sp>
        <p:nvSpPr>
          <p:cNvPr id="14" name="object 14"/>
          <p:cNvSpPr txBox="1"/>
          <p:nvPr/>
        </p:nvSpPr>
        <p:spPr>
          <a:xfrm>
            <a:off x="9622463" y="4475624"/>
            <a:ext cx="532679" cy="165649"/>
          </a:xfrm>
          <a:prstGeom prst="rect">
            <a:avLst/>
          </a:prstGeom>
        </p:spPr>
        <p:txBody>
          <a:bodyPr vert="horz" wrap="square" lIns="0" tIns="12034" rIns="0" bIns="0" rtlCol="0">
            <a:spAutoFit/>
          </a:bodyPr>
          <a:lstStyle/>
          <a:p>
            <a:pPr marL="12668">
              <a:spcBef>
                <a:spcPts val="95"/>
              </a:spcBef>
            </a:pPr>
            <a:r>
              <a:rPr sz="998" spc="-10">
                <a:latin typeface="Source Sans Pro"/>
                <a:cs typeface="Source Sans Pro"/>
              </a:rPr>
              <a:t>Employer</a:t>
            </a:r>
            <a:endParaRPr sz="998">
              <a:latin typeface="Source Sans Pro"/>
              <a:cs typeface="Source Sans Pro"/>
            </a:endParaRPr>
          </a:p>
        </p:txBody>
      </p:sp>
      <p:grpSp>
        <p:nvGrpSpPr>
          <p:cNvPr id="15" name="object 15"/>
          <p:cNvGrpSpPr/>
          <p:nvPr/>
        </p:nvGrpSpPr>
        <p:grpSpPr>
          <a:xfrm>
            <a:off x="7473490" y="4126738"/>
            <a:ext cx="898143" cy="898143"/>
            <a:chOff x="5952997" y="4128515"/>
            <a:chExt cx="900430" cy="900430"/>
          </a:xfrm>
        </p:grpSpPr>
        <p:sp>
          <p:nvSpPr>
            <p:cNvPr id="16" name="object 16"/>
            <p:cNvSpPr/>
            <p:nvPr/>
          </p:nvSpPr>
          <p:spPr>
            <a:xfrm>
              <a:off x="5965697" y="4141215"/>
              <a:ext cx="875030" cy="875030"/>
            </a:xfrm>
            <a:custGeom>
              <a:avLst/>
              <a:gdLst/>
              <a:ahLst/>
              <a:cxnLst/>
              <a:rect l="l" t="t" r="r" b="b"/>
              <a:pathLst>
                <a:path w="875029" h="875029">
                  <a:moveTo>
                    <a:pt x="437388" y="0"/>
                  </a:moveTo>
                  <a:lnTo>
                    <a:pt x="389731" y="2566"/>
                  </a:lnTo>
                  <a:lnTo>
                    <a:pt x="343560" y="10088"/>
                  </a:lnTo>
                  <a:lnTo>
                    <a:pt x="299142" y="22298"/>
                  </a:lnTo>
                  <a:lnTo>
                    <a:pt x="256745" y="38928"/>
                  </a:lnTo>
                  <a:lnTo>
                    <a:pt x="216633" y="59713"/>
                  </a:lnTo>
                  <a:lnTo>
                    <a:pt x="179076" y="84384"/>
                  </a:lnTo>
                  <a:lnTo>
                    <a:pt x="144338" y="112675"/>
                  </a:lnTo>
                  <a:lnTo>
                    <a:pt x="112688" y="144319"/>
                  </a:lnTo>
                  <a:lnTo>
                    <a:pt x="84393" y="179048"/>
                  </a:lnTo>
                  <a:lnTo>
                    <a:pt x="59718" y="216596"/>
                  </a:lnTo>
                  <a:lnTo>
                    <a:pt x="38931" y="256694"/>
                  </a:lnTo>
                  <a:lnTo>
                    <a:pt x="22299" y="299077"/>
                  </a:lnTo>
                  <a:lnTo>
                    <a:pt x="10088" y="343477"/>
                  </a:lnTo>
                  <a:lnTo>
                    <a:pt x="2566" y="389628"/>
                  </a:lnTo>
                  <a:lnTo>
                    <a:pt x="0" y="437260"/>
                  </a:lnTo>
                  <a:lnTo>
                    <a:pt x="2566" y="484917"/>
                  </a:lnTo>
                  <a:lnTo>
                    <a:pt x="10088" y="531088"/>
                  </a:lnTo>
                  <a:lnTo>
                    <a:pt x="22299" y="575506"/>
                  </a:lnTo>
                  <a:lnTo>
                    <a:pt x="38931" y="617903"/>
                  </a:lnTo>
                  <a:lnTo>
                    <a:pt x="59718" y="658015"/>
                  </a:lnTo>
                  <a:lnTo>
                    <a:pt x="84393" y="695572"/>
                  </a:lnTo>
                  <a:lnTo>
                    <a:pt x="112688" y="730310"/>
                  </a:lnTo>
                  <a:lnTo>
                    <a:pt x="144338" y="761960"/>
                  </a:lnTo>
                  <a:lnTo>
                    <a:pt x="179076" y="790255"/>
                  </a:lnTo>
                  <a:lnTo>
                    <a:pt x="216633" y="814930"/>
                  </a:lnTo>
                  <a:lnTo>
                    <a:pt x="256745" y="835717"/>
                  </a:lnTo>
                  <a:lnTo>
                    <a:pt x="299142" y="852349"/>
                  </a:lnTo>
                  <a:lnTo>
                    <a:pt x="343560" y="864560"/>
                  </a:lnTo>
                  <a:lnTo>
                    <a:pt x="389731" y="872082"/>
                  </a:lnTo>
                  <a:lnTo>
                    <a:pt x="437388" y="874648"/>
                  </a:lnTo>
                  <a:lnTo>
                    <a:pt x="485043" y="872082"/>
                  </a:lnTo>
                  <a:lnTo>
                    <a:pt x="531209" y="864560"/>
                  </a:lnTo>
                  <a:lnTo>
                    <a:pt x="575619" y="852349"/>
                  </a:lnTo>
                  <a:lnTo>
                    <a:pt x="618008" y="835717"/>
                  </a:lnTo>
                  <a:lnTo>
                    <a:pt x="658109" y="814930"/>
                  </a:lnTo>
                  <a:lnTo>
                    <a:pt x="695655" y="790255"/>
                  </a:lnTo>
                  <a:lnTo>
                    <a:pt x="730380" y="761960"/>
                  </a:lnTo>
                  <a:lnTo>
                    <a:pt x="762017" y="730310"/>
                  </a:lnTo>
                  <a:lnTo>
                    <a:pt x="790300" y="695572"/>
                  </a:lnTo>
                  <a:lnTo>
                    <a:pt x="814963" y="658015"/>
                  </a:lnTo>
                  <a:lnTo>
                    <a:pt x="835739" y="617903"/>
                  </a:lnTo>
                  <a:lnTo>
                    <a:pt x="852363" y="575506"/>
                  </a:lnTo>
                  <a:lnTo>
                    <a:pt x="864566" y="531088"/>
                  </a:lnTo>
                  <a:lnTo>
                    <a:pt x="872083" y="484917"/>
                  </a:lnTo>
                  <a:lnTo>
                    <a:pt x="874649" y="437260"/>
                  </a:lnTo>
                  <a:lnTo>
                    <a:pt x="872083" y="389628"/>
                  </a:lnTo>
                  <a:lnTo>
                    <a:pt x="864566" y="343477"/>
                  </a:lnTo>
                  <a:lnTo>
                    <a:pt x="852363" y="299077"/>
                  </a:lnTo>
                  <a:lnTo>
                    <a:pt x="835739" y="256694"/>
                  </a:lnTo>
                  <a:lnTo>
                    <a:pt x="814963" y="216596"/>
                  </a:lnTo>
                  <a:lnTo>
                    <a:pt x="790300" y="179048"/>
                  </a:lnTo>
                  <a:lnTo>
                    <a:pt x="762017" y="144319"/>
                  </a:lnTo>
                  <a:lnTo>
                    <a:pt x="730380" y="112675"/>
                  </a:lnTo>
                  <a:lnTo>
                    <a:pt x="695655" y="84384"/>
                  </a:lnTo>
                  <a:lnTo>
                    <a:pt x="658109" y="59713"/>
                  </a:lnTo>
                  <a:lnTo>
                    <a:pt x="618008" y="38928"/>
                  </a:lnTo>
                  <a:lnTo>
                    <a:pt x="575619" y="22298"/>
                  </a:lnTo>
                  <a:lnTo>
                    <a:pt x="531209" y="10088"/>
                  </a:lnTo>
                  <a:lnTo>
                    <a:pt x="485043" y="2566"/>
                  </a:lnTo>
                  <a:lnTo>
                    <a:pt x="437388" y="0"/>
                  </a:lnTo>
                  <a:close/>
                </a:path>
              </a:pathLst>
            </a:custGeom>
            <a:solidFill>
              <a:srgbClr val="4F81BC">
                <a:alpha val="50195"/>
              </a:srgbClr>
            </a:solidFill>
          </p:spPr>
          <p:txBody>
            <a:bodyPr wrap="square" lIns="0" tIns="0" rIns="0" bIns="0" rtlCol="0"/>
            <a:lstStyle/>
            <a:p>
              <a:endParaRPr sz="1795"/>
            </a:p>
          </p:txBody>
        </p:sp>
        <p:sp>
          <p:nvSpPr>
            <p:cNvPr id="17" name="object 17"/>
            <p:cNvSpPr/>
            <p:nvPr/>
          </p:nvSpPr>
          <p:spPr>
            <a:xfrm>
              <a:off x="5965697" y="4141215"/>
              <a:ext cx="875030" cy="875030"/>
            </a:xfrm>
            <a:custGeom>
              <a:avLst/>
              <a:gdLst/>
              <a:ahLst/>
              <a:cxnLst/>
              <a:rect l="l" t="t" r="r" b="b"/>
              <a:pathLst>
                <a:path w="875029" h="875029">
                  <a:moveTo>
                    <a:pt x="0" y="437260"/>
                  </a:moveTo>
                  <a:lnTo>
                    <a:pt x="2566" y="389628"/>
                  </a:lnTo>
                  <a:lnTo>
                    <a:pt x="10088" y="343477"/>
                  </a:lnTo>
                  <a:lnTo>
                    <a:pt x="22299" y="299077"/>
                  </a:lnTo>
                  <a:lnTo>
                    <a:pt x="38931" y="256694"/>
                  </a:lnTo>
                  <a:lnTo>
                    <a:pt x="59718" y="216596"/>
                  </a:lnTo>
                  <a:lnTo>
                    <a:pt x="84393" y="179048"/>
                  </a:lnTo>
                  <a:lnTo>
                    <a:pt x="112688" y="144319"/>
                  </a:lnTo>
                  <a:lnTo>
                    <a:pt x="144338" y="112675"/>
                  </a:lnTo>
                  <a:lnTo>
                    <a:pt x="179076" y="84384"/>
                  </a:lnTo>
                  <a:lnTo>
                    <a:pt x="216633" y="59713"/>
                  </a:lnTo>
                  <a:lnTo>
                    <a:pt x="256745" y="38928"/>
                  </a:lnTo>
                  <a:lnTo>
                    <a:pt x="299142" y="22298"/>
                  </a:lnTo>
                  <a:lnTo>
                    <a:pt x="343560" y="10088"/>
                  </a:lnTo>
                  <a:lnTo>
                    <a:pt x="389731" y="2566"/>
                  </a:lnTo>
                  <a:lnTo>
                    <a:pt x="437388" y="0"/>
                  </a:lnTo>
                  <a:lnTo>
                    <a:pt x="485043" y="2566"/>
                  </a:lnTo>
                  <a:lnTo>
                    <a:pt x="531209" y="10088"/>
                  </a:lnTo>
                  <a:lnTo>
                    <a:pt x="575619" y="22298"/>
                  </a:lnTo>
                  <a:lnTo>
                    <a:pt x="618008" y="38928"/>
                  </a:lnTo>
                  <a:lnTo>
                    <a:pt x="658109" y="59713"/>
                  </a:lnTo>
                  <a:lnTo>
                    <a:pt x="695655" y="84384"/>
                  </a:lnTo>
                  <a:lnTo>
                    <a:pt x="730380" y="112675"/>
                  </a:lnTo>
                  <a:lnTo>
                    <a:pt x="762017" y="144319"/>
                  </a:lnTo>
                  <a:lnTo>
                    <a:pt x="790300" y="179048"/>
                  </a:lnTo>
                  <a:lnTo>
                    <a:pt x="814963" y="216596"/>
                  </a:lnTo>
                  <a:lnTo>
                    <a:pt x="835739" y="256694"/>
                  </a:lnTo>
                  <a:lnTo>
                    <a:pt x="852363" y="299077"/>
                  </a:lnTo>
                  <a:lnTo>
                    <a:pt x="864566" y="343477"/>
                  </a:lnTo>
                  <a:lnTo>
                    <a:pt x="872083" y="389628"/>
                  </a:lnTo>
                  <a:lnTo>
                    <a:pt x="874649" y="437260"/>
                  </a:lnTo>
                  <a:lnTo>
                    <a:pt x="872083" y="484917"/>
                  </a:lnTo>
                  <a:lnTo>
                    <a:pt x="864566" y="531088"/>
                  </a:lnTo>
                  <a:lnTo>
                    <a:pt x="852363" y="575506"/>
                  </a:lnTo>
                  <a:lnTo>
                    <a:pt x="835739" y="617903"/>
                  </a:lnTo>
                  <a:lnTo>
                    <a:pt x="814963" y="658015"/>
                  </a:lnTo>
                  <a:lnTo>
                    <a:pt x="790300" y="695572"/>
                  </a:lnTo>
                  <a:lnTo>
                    <a:pt x="762017" y="730310"/>
                  </a:lnTo>
                  <a:lnTo>
                    <a:pt x="730380" y="761960"/>
                  </a:lnTo>
                  <a:lnTo>
                    <a:pt x="695655" y="790255"/>
                  </a:lnTo>
                  <a:lnTo>
                    <a:pt x="658109" y="814930"/>
                  </a:lnTo>
                  <a:lnTo>
                    <a:pt x="618008" y="835717"/>
                  </a:lnTo>
                  <a:lnTo>
                    <a:pt x="575619" y="852349"/>
                  </a:lnTo>
                  <a:lnTo>
                    <a:pt x="531209" y="864560"/>
                  </a:lnTo>
                  <a:lnTo>
                    <a:pt x="485043" y="872082"/>
                  </a:lnTo>
                  <a:lnTo>
                    <a:pt x="437388" y="874648"/>
                  </a:lnTo>
                  <a:lnTo>
                    <a:pt x="389731" y="872082"/>
                  </a:lnTo>
                  <a:lnTo>
                    <a:pt x="343560" y="864560"/>
                  </a:lnTo>
                  <a:lnTo>
                    <a:pt x="299142" y="852349"/>
                  </a:lnTo>
                  <a:lnTo>
                    <a:pt x="256745" y="835717"/>
                  </a:lnTo>
                  <a:lnTo>
                    <a:pt x="216633" y="814930"/>
                  </a:lnTo>
                  <a:lnTo>
                    <a:pt x="179076" y="790255"/>
                  </a:lnTo>
                  <a:lnTo>
                    <a:pt x="144338" y="761960"/>
                  </a:lnTo>
                  <a:lnTo>
                    <a:pt x="112688" y="730310"/>
                  </a:lnTo>
                  <a:lnTo>
                    <a:pt x="84393" y="695572"/>
                  </a:lnTo>
                  <a:lnTo>
                    <a:pt x="59718" y="658015"/>
                  </a:lnTo>
                  <a:lnTo>
                    <a:pt x="38931" y="617903"/>
                  </a:lnTo>
                  <a:lnTo>
                    <a:pt x="22299" y="575506"/>
                  </a:lnTo>
                  <a:lnTo>
                    <a:pt x="10088" y="531088"/>
                  </a:lnTo>
                  <a:lnTo>
                    <a:pt x="2566" y="484917"/>
                  </a:lnTo>
                  <a:lnTo>
                    <a:pt x="0" y="437260"/>
                  </a:lnTo>
                  <a:close/>
                </a:path>
              </a:pathLst>
            </a:custGeom>
            <a:ln w="25400">
              <a:solidFill>
                <a:srgbClr val="FFFFFF"/>
              </a:solidFill>
            </a:ln>
          </p:spPr>
          <p:txBody>
            <a:bodyPr wrap="square" lIns="0" tIns="0" rIns="0" bIns="0" rtlCol="0"/>
            <a:lstStyle/>
            <a:p>
              <a:endParaRPr sz="1795"/>
            </a:p>
          </p:txBody>
        </p:sp>
      </p:grpSp>
      <p:sp>
        <p:nvSpPr>
          <p:cNvPr id="18" name="object 18"/>
          <p:cNvSpPr txBox="1"/>
          <p:nvPr/>
        </p:nvSpPr>
        <p:spPr>
          <a:xfrm>
            <a:off x="7642351" y="4332336"/>
            <a:ext cx="562448" cy="463005"/>
          </a:xfrm>
          <a:prstGeom prst="rect">
            <a:avLst/>
          </a:prstGeom>
        </p:spPr>
        <p:txBody>
          <a:bodyPr vert="horz" wrap="square" lIns="0" tIns="12034" rIns="0" bIns="0" rtlCol="0">
            <a:spAutoFit/>
          </a:bodyPr>
          <a:lstStyle/>
          <a:p>
            <a:pPr algn="ctr">
              <a:lnSpc>
                <a:spcPts val="1162"/>
              </a:lnSpc>
              <a:spcBef>
                <a:spcPts val="95"/>
              </a:spcBef>
            </a:pPr>
            <a:r>
              <a:rPr sz="998">
                <a:latin typeface="Source Sans Pro"/>
                <a:cs typeface="Source Sans Pro"/>
              </a:rPr>
              <a:t>NES</a:t>
            </a:r>
            <a:r>
              <a:rPr sz="998" spc="-30">
                <a:latin typeface="Source Sans Pro"/>
                <a:cs typeface="Source Sans Pro"/>
              </a:rPr>
              <a:t> </a:t>
            </a:r>
            <a:r>
              <a:rPr sz="998" spc="-25">
                <a:latin typeface="Source Sans Pro"/>
                <a:cs typeface="Source Sans Pro"/>
              </a:rPr>
              <a:t>DCP</a:t>
            </a:r>
            <a:endParaRPr sz="998">
              <a:latin typeface="Source Sans Pro"/>
              <a:cs typeface="Source Sans Pro"/>
            </a:endParaRPr>
          </a:p>
          <a:p>
            <a:pPr marL="12668" marR="5067" algn="ctr">
              <a:lnSpc>
                <a:spcPts val="1127"/>
              </a:lnSpc>
              <a:spcBef>
                <a:spcPts val="60"/>
              </a:spcBef>
            </a:pPr>
            <a:r>
              <a:rPr sz="998" spc="-10">
                <a:latin typeface="Source Sans Pro"/>
                <a:cs typeface="Source Sans Pro"/>
              </a:rPr>
              <a:t>Education</a:t>
            </a:r>
            <a:r>
              <a:rPr sz="998" spc="499">
                <a:latin typeface="Source Sans Pro"/>
                <a:cs typeface="Source Sans Pro"/>
              </a:rPr>
              <a:t> </a:t>
            </a:r>
            <a:r>
              <a:rPr sz="998" spc="-20">
                <a:latin typeface="Source Sans Pro"/>
                <a:cs typeface="Source Sans Pro"/>
              </a:rPr>
              <a:t>Team</a:t>
            </a:r>
            <a:endParaRPr sz="998">
              <a:latin typeface="Source Sans Pro"/>
              <a:cs typeface="Source Sans Pro"/>
            </a:endParaRPr>
          </a:p>
        </p:txBody>
      </p:sp>
      <p:sp>
        <p:nvSpPr>
          <p:cNvPr id="19" name="Footer Placeholder 1">
            <a:extLst>
              <a:ext uri="{FF2B5EF4-FFF2-40B4-BE49-F238E27FC236}">
                <a16:creationId xmlns:a16="http://schemas.microsoft.com/office/drawing/2014/main" id="{8DE6A4EC-554B-23B1-922D-BE54EB0669EA}"/>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
        <p:nvSpPr>
          <p:cNvPr id="20" name="object 2">
            <a:extLst>
              <a:ext uri="{FF2B5EF4-FFF2-40B4-BE49-F238E27FC236}">
                <a16:creationId xmlns:a16="http://schemas.microsoft.com/office/drawing/2014/main" id="{63971A75-CCDA-2A5D-43CD-3FC256D2967A}"/>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377577" y="3527532"/>
            <a:ext cx="7102171" cy="2668460"/>
          </a:xfrm>
          <a:prstGeom prst="rect">
            <a:avLst/>
          </a:prstGeom>
        </p:spPr>
        <p:txBody>
          <a:bodyPr vert="horz" wrap="square" lIns="0" tIns="65239" rIns="0" bIns="0" rtlCol="0">
            <a:spAutoFit/>
          </a:bodyPr>
          <a:lstStyle/>
          <a:p>
            <a:pPr marL="354075" indent="-341407">
              <a:spcBef>
                <a:spcPts val="514"/>
              </a:spcBef>
              <a:buFont typeface="Arial"/>
              <a:buChar char="•"/>
              <a:tabLst>
                <a:tab pos="354075" algn="l"/>
              </a:tabLst>
            </a:pPr>
            <a:r>
              <a:rPr sz="2693">
                <a:solidFill>
                  <a:srgbClr val="17375E"/>
                </a:solidFill>
                <a:latin typeface="Source Sans Pro"/>
                <a:cs typeface="Source Sans Pro"/>
              </a:rPr>
              <a:t>Informs</a:t>
            </a:r>
            <a:r>
              <a:rPr sz="2693" spc="-50">
                <a:solidFill>
                  <a:srgbClr val="17375E"/>
                </a:solidFill>
                <a:latin typeface="Source Sans Pro"/>
                <a:cs typeface="Source Sans Pro"/>
              </a:rPr>
              <a:t> </a:t>
            </a:r>
            <a:r>
              <a:rPr sz="2693">
                <a:solidFill>
                  <a:srgbClr val="17375E"/>
                </a:solidFill>
                <a:latin typeface="Source Sans Pro"/>
                <a:cs typeface="Source Sans Pro"/>
              </a:rPr>
              <a:t>Self</a:t>
            </a:r>
            <a:r>
              <a:rPr sz="2693" spc="-45">
                <a:solidFill>
                  <a:srgbClr val="17375E"/>
                </a:solidFill>
                <a:latin typeface="Source Sans Pro"/>
                <a:cs typeface="Source Sans Pro"/>
              </a:rPr>
              <a:t> </a:t>
            </a:r>
            <a:r>
              <a:rPr sz="2693">
                <a:solidFill>
                  <a:srgbClr val="17375E"/>
                </a:solidFill>
                <a:latin typeface="Source Sans Pro"/>
                <a:cs typeface="Source Sans Pro"/>
              </a:rPr>
              <a:t>Assessment</a:t>
            </a:r>
            <a:r>
              <a:rPr sz="2693" spc="-30">
                <a:solidFill>
                  <a:srgbClr val="17375E"/>
                </a:solidFill>
                <a:latin typeface="Source Sans Pro"/>
                <a:cs typeface="Source Sans Pro"/>
              </a:rPr>
              <a:t> </a:t>
            </a:r>
            <a:r>
              <a:rPr sz="2693">
                <a:solidFill>
                  <a:srgbClr val="17375E"/>
                </a:solidFill>
                <a:latin typeface="Source Sans Pro"/>
                <a:cs typeface="Source Sans Pro"/>
              </a:rPr>
              <a:t>&amp;</a:t>
            </a:r>
            <a:r>
              <a:rPr sz="2693" spc="-45">
                <a:solidFill>
                  <a:srgbClr val="17375E"/>
                </a:solidFill>
                <a:latin typeface="Source Sans Pro"/>
                <a:cs typeface="Source Sans Pro"/>
              </a:rPr>
              <a:t> </a:t>
            </a:r>
            <a:r>
              <a:rPr sz="2693">
                <a:solidFill>
                  <a:srgbClr val="17375E"/>
                </a:solidFill>
                <a:latin typeface="Source Sans Pro"/>
                <a:cs typeface="Source Sans Pro"/>
              </a:rPr>
              <a:t>Quality</a:t>
            </a:r>
            <a:r>
              <a:rPr sz="2693" spc="-35">
                <a:solidFill>
                  <a:srgbClr val="17375E"/>
                </a:solidFill>
                <a:latin typeface="Source Sans Pro"/>
                <a:cs typeface="Source Sans Pro"/>
              </a:rPr>
              <a:t> </a:t>
            </a:r>
            <a:r>
              <a:rPr sz="2693">
                <a:solidFill>
                  <a:srgbClr val="17375E"/>
                </a:solidFill>
                <a:latin typeface="Source Sans Pro"/>
                <a:cs typeface="Source Sans Pro"/>
              </a:rPr>
              <a:t>Action</a:t>
            </a:r>
            <a:r>
              <a:rPr sz="2693" spc="-45">
                <a:solidFill>
                  <a:srgbClr val="17375E"/>
                </a:solidFill>
                <a:latin typeface="Source Sans Pro"/>
                <a:cs typeface="Source Sans Pro"/>
              </a:rPr>
              <a:t> </a:t>
            </a:r>
            <a:r>
              <a:rPr sz="2693" spc="-20">
                <a:solidFill>
                  <a:srgbClr val="17375E"/>
                </a:solidFill>
                <a:latin typeface="Source Sans Pro"/>
                <a:cs typeface="Source Sans Pro"/>
              </a:rPr>
              <a:t>Plan</a:t>
            </a:r>
            <a:endParaRPr sz="2693">
              <a:latin typeface="Source Sans Pro"/>
              <a:cs typeface="Source Sans Pro"/>
            </a:endParaRPr>
          </a:p>
          <a:p>
            <a:pPr marL="468089">
              <a:spcBef>
                <a:spcPts val="269"/>
              </a:spcBef>
            </a:pPr>
            <a:r>
              <a:rPr sz="1696" i="1" spc="-20">
                <a:solidFill>
                  <a:srgbClr val="17375E"/>
                </a:solidFill>
                <a:latin typeface="Source Sans Pro"/>
                <a:cs typeface="Source Sans Pro"/>
              </a:rPr>
              <a:t>e.g.</a:t>
            </a:r>
            <a:endParaRPr sz="1696">
              <a:latin typeface="Source Sans Pro"/>
              <a:cs typeface="Source Sans Pro"/>
            </a:endParaRPr>
          </a:p>
          <a:p>
            <a:pPr marL="754390" marR="5067" lvl="1" indent="-286301">
              <a:lnSpc>
                <a:spcPts val="1834"/>
              </a:lnSpc>
              <a:spcBef>
                <a:spcPts val="429"/>
              </a:spcBef>
              <a:buFont typeface="Arial"/>
              <a:buChar char="•"/>
              <a:tabLst>
                <a:tab pos="754390" algn="l"/>
              </a:tabLst>
            </a:pPr>
            <a:r>
              <a:rPr sz="1696" i="1">
                <a:solidFill>
                  <a:srgbClr val="17375E"/>
                </a:solidFill>
                <a:latin typeface="Source Sans Pro"/>
                <a:cs typeface="Source Sans Pro"/>
              </a:rPr>
              <a:t>Have clear evidence</a:t>
            </a:r>
            <a:r>
              <a:rPr sz="1696" i="1" spc="-45">
                <a:solidFill>
                  <a:srgbClr val="17375E"/>
                </a:solidFill>
                <a:latin typeface="Source Sans Pro"/>
                <a:cs typeface="Source Sans Pro"/>
              </a:rPr>
              <a:t> </a:t>
            </a:r>
            <a:r>
              <a:rPr sz="1696" i="1">
                <a:solidFill>
                  <a:srgbClr val="17375E"/>
                </a:solidFill>
                <a:latin typeface="Source Sans Pro"/>
                <a:cs typeface="Source Sans Pro"/>
              </a:rPr>
              <a:t>that</a:t>
            </a:r>
            <a:r>
              <a:rPr sz="1696" i="1" spc="5">
                <a:solidFill>
                  <a:srgbClr val="17375E"/>
                </a:solidFill>
                <a:latin typeface="Source Sans Pro"/>
                <a:cs typeface="Source Sans Pro"/>
              </a:rPr>
              <a:t> </a:t>
            </a:r>
            <a:r>
              <a:rPr sz="1696" i="1">
                <a:solidFill>
                  <a:srgbClr val="17375E"/>
                </a:solidFill>
                <a:latin typeface="Source Sans Pro"/>
                <a:cs typeface="Source Sans Pro"/>
              </a:rPr>
              <a:t>the</a:t>
            </a:r>
            <a:r>
              <a:rPr sz="1696" i="1" spc="-15">
                <a:solidFill>
                  <a:srgbClr val="17375E"/>
                </a:solidFill>
                <a:latin typeface="Source Sans Pro"/>
                <a:cs typeface="Source Sans Pro"/>
              </a:rPr>
              <a:t> </a:t>
            </a:r>
            <a:r>
              <a:rPr sz="1696" i="1">
                <a:solidFill>
                  <a:srgbClr val="17375E"/>
                </a:solidFill>
                <a:latin typeface="Source Sans Pro"/>
                <a:cs typeface="Source Sans Pro"/>
              </a:rPr>
              <a:t>employer</a:t>
            </a:r>
            <a:r>
              <a:rPr sz="1696" i="1" spc="10">
                <a:solidFill>
                  <a:srgbClr val="17375E"/>
                </a:solidFill>
                <a:latin typeface="Source Sans Pro"/>
                <a:cs typeface="Source Sans Pro"/>
              </a:rPr>
              <a:t> </a:t>
            </a:r>
            <a:r>
              <a:rPr sz="1696" i="1">
                <a:solidFill>
                  <a:srgbClr val="17375E"/>
                </a:solidFill>
                <a:latin typeface="Source Sans Pro"/>
                <a:cs typeface="Source Sans Pro"/>
              </a:rPr>
              <a:t>voice</a:t>
            </a:r>
            <a:r>
              <a:rPr sz="1696" i="1" spc="-30">
                <a:solidFill>
                  <a:srgbClr val="17375E"/>
                </a:solidFill>
                <a:latin typeface="Source Sans Pro"/>
                <a:cs typeface="Source Sans Pro"/>
              </a:rPr>
              <a:t> </a:t>
            </a:r>
            <a:r>
              <a:rPr sz="1696" i="1">
                <a:solidFill>
                  <a:srgbClr val="17375E"/>
                </a:solidFill>
                <a:latin typeface="Source Sans Pro"/>
                <a:cs typeface="Source Sans Pro"/>
              </a:rPr>
              <a:t>is integral</a:t>
            </a:r>
            <a:r>
              <a:rPr sz="1696" i="1" spc="-20">
                <a:solidFill>
                  <a:srgbClr val="17375E"/>
                </a:solidFill>
                <a:latin typeface="Source Sans Pro"/>
                <a:cs typeface="Source Sans Pro"/>
              </a:rPr>
              <a:t> </a:t>
            </a:r>
            <a:r>
              <a:rPr sz="1696" i="1">
                <a:solidFill>
                  <a:srgbClr val="17375E"/>
                </a:solidFill>
                <a:latin typeface="Source Sans Pro"/>
                <a:cs typeface="Source Sans Pro"/>
              </a:rPr>
              <a:t>to the design</a:t>
            </a:r>
            <a:r>
              <a:rPr sz="1696" i="1" spc="-20">
                <a:solidFill>
                  <a:srgbClr val="17375E"/>
                </a:solidFill>
                <a:latin typeface="Source Sans Pro"/>
                <a:cs typeface="Source Sans Pro"/>
              </a:rPr>
              <a:t> </a:t>
            </a:r>
            <a:r>
              <a:rPr sz="1696" i="1" spc="-25">
                <a:solidFill>
                  <a:srgbClr val="17375E"/>
                </a:solidFill>
                <a:latin typeface="Source Sans Pro"/>
                <a:cs typeface="Source Sans Pro"/>
              </a:rPr>
              <a:t>and </a:t>
            </a:r>
            <a:r>
              <a:rPr sz="1696" i="1">
                <a:solidFill>
                  <a:srgbClr val="17375E"/>
                </a:solidFill>
                <a:latin typeface="Source Sans Pro"/>
                <a:cs typeface="Source Sans Pro"/>
              </a:rPr>
              <a:t>delivery</a:t>
            </a:r>
            <a:r>
              <a:rPr sz="1696" i="1" spc="-30">
                <a:solidFill>
                  <a:srgbClr val="17375E"/>
                </a:solidFill>
                <a:latin typeface="Source Sans Pro"/>
                <a:cs typeface="Source Sans Pro"/>
              </a:rPr>
              <a:t> </a:t>
            </a:r>
            <a:r>
              <a:rPr sz="1696" i="1">
                <a:solidFill>
                  <a:srgbClr val="17375E"/>
                </a:solidFill>
                <a:latin typeface="Source Sans Pro"/>
                <a:cs typeface="Source Sans Pro"/>
              </a:rPr>
              <a:t>of</a:t>
            </a:r>
            <a:r>
              <a:rPr sz="1696" i="1" spc="-5">
                <a:solidFill>
                  <a:srgbClr val="17375E"/>
                </a:solidFill>
                <a:latin typeface="Source Sans Pro"/>
                <a:cs typeface="Source Sans Pro"/>
              </a:rPr>
              <a:t> </a:t>
            </a:r>
            <a:r>
              <a:rPr sz="1696" i="1">
                <a:solidFill>
                  <a:srgbClr val="17375E"/>
                </a:solidFill>
                <a:latin typeface="Source Sans Pro"/>
                <a:cs typeface="Source Sans Pro"/>
              </a:rPr>
              <a:t>all</a:t>
            </a:r>
            <a:r>
              <a:rPr sz="1696" i="1" spc="-5">
                <a:solidFill>
                  <a:srgbClr val="17375E"/>
                </a:solidFill>
                <a:latin typeface="Source Sans Pro"/>
                <a:cs typeface="Source Sans Pro"/>
              </a:rPr>
              <a:t> </a:t>
            </a:r>
            <a:r>
              <a:rPr sz="1696" i="1">
                <a:solidFill>
                  <a:srgbClr val="17375E"/>
                </a:solidFill>
                <a:latin typeface="Source Sans Pro"/>
                <a:cs typeface="Source Sans Pro"/>
              </a:rPr>
              <a:t>provision</a:t>
            </a:r>
            <a:r>
              <a:rPr sz="1696" i="1" spc="-35">
                <a:solidFill>
                  <a:srgbClr val="17375E"/>
                </a:solidFill>
                <a:latin typeface="Source Sans Pro"/>
                <a:cs typeface="Source Sans Pro"/>
              </a:rPr>
              <a:t> </a:t>
            </a:r>
            <a:r>
              <a:rPr sz="1696" i="1">
                <a:solidFill>
                  <a:srgbClr val="17375E"/>
                </a:solidFill>
                <a:latin typeface="Source Sans Pro"/>
                <a:cs typeface="Source Sans Pro"/>
              </a:rPr>
              <a:t>and</a:t>
            </a:r>
            <a:r>
              <a:rPr sz="1696" i="1" spc="-20">
                <a:solidFill>
                  <a:srgbClr val="17375E"/>
                </a:solidFill>
                <a:latin typeface="Source Sans Pro"/>
                <a:cs typeface="Source Sans Pro"/>
              </a:rPr>
              <a:t> </a:t>
            </a:r>
            <a:r>
              <a:rPr sz="1696" i="1">
                <a:solidFill>
                  <a:srgbClr val="17375E"/>
                </a:solidFill>
                <a:latin typeface="Source Sans Pro"/>
                <a:cs typeface="Source Sans Pro"/>
              </a:rPr>
              <a:t>clearly adds</a:t>
            </a:r>
            <a:r>
              <a:rPr sz="1696" i="1" spc="5">
                <a:solidFill>
                  <a:srgbClr val="17375E"/>
                </a:solidFill>
                <a:latin typeface="Source Sans Pro"/>
                <a:cs typeface="Source Sans Pro"/>
              </a:rPr>
              <a:t> </a:t>
            </a:r>
            <a:r>
              <a:rPr sz="1696" i="1">
                <a:solidFill>
                  <a:srgbClr val="17375E"/>
                </a:solidFill>
                <a:latin typeface="Source Sans Pro"/>
                <a:cs typeface="Source Sans Pro"/>
              </a:rPr>
              <a:t>value</a:t>
            </a:r>
            <a:r>
              <a:rPr sz="1696" i="1" spc="-25">
                <a:solidFill>
                  <a:srgbClr val="17375E"/>
                </a:solidFill>
                <a:latin typeface="Source Sans Pro"/>
                <a:cs typeface="Source Sans Pro"/>
              </a:rPr>
              <a:t> </a:t>
            </a:r>
            <a:r>
              <a:rPr sz="1696" i="1">
                <a:solidFill>
                  <a:srgbClr val="17375E"/>
                </a:solidFill>
                <a:latin typeface="Source Sans Pro"/>
                <a:cs typeface="Source Sans Pro"/>
              </a:rPr>
              <a:t>to</a:t>
            </a:r>
            <a:r>
              <a:rPr sz="1696" i="1" spc="-5">
                <a:solidFill>
                  <a:srgbClr val="17375E"/>
                </a:solidFill>
                <a:latin typeface="Source Sans Pro"/>
                <a:cs typeface="Source Sans Pro"/>
              </a:rPr>
              <a:t> </a:t>
            </a:r>
            <a:r>
              <a:rPr sz="1696" i="1">
                <a:solidFill>
                  <a:srgbClr val="17375E"/>
                </a:solidFill>
                <a:latin typeface="Source Sans Pro"/>
                <a:cs typeface="Source Sans Pro"/>
              </a:rPr>
              <a:t>the</a:t>
            </a:r>
            <a:r>
              <a:rPr sz="1696" i="1" spc="-5">
                <a:solidFill>
                  <a:srgbClr val="17375E"/>
                </a:solidFill>
                <a:latin typeface="Source Sans Pro"/>
                <a:cs typeface="Source Sans Pro"/>
              </a:rPr>
              <a:t> </a:t>
            </a:r>
            <a:r>
              <a:rPr sz="1696" i="1" spc="-10">
                <a:solidFill>
                  <a:srgbClr val="17375E"/>
                </a:solidFill>
                <a:latin typeface="Source Sans Pro"/>
                <a:cs typeface="Source Sans Pro"/>
              </a:rPr>
              <a:t>delivery</a:t>
            </a:r>
            <a:endParaRPr sz="1696">
              <a:latin typeface="Source Sans Pro"/>
              <a:cs typeface="Source Sans Pro"/>
            </a:endParaRPr>
          </a:p>
          <a:p>
            <a:pPr lvl="1">
              <a:spcBef>
                <a:spcPts val="508"/>
              </a:spcBef>
              <a:buClr>
                <a:srgbClr val="17375E"/>
              </a:buClr>
              <a:buFont typeface="Arial"/>
              <a:buChar char="•"/>
            </a:pPr>
            <a:endParaRPr sz="1696">
              <a:latin typeface="Source Sans Pro"/>
              <a:cs typeface="Source Sans Pro"/>
            </a:endParaRPr>
          </a:p>
          <a:p>
            <a:pPr marL="754390" marR="494691" lvl="1" indent="-286301">
              <a:lnSpc>
                <a:spcPts val="1834"/>
              </a:lnSpc>
              <a:buFont typeface="Arial"/>
              <a:buChar char="•"/>
              <a:tabLst>
                <a:tab pos="754390" algn="l"/>
              </a:tabLst>
            </a:pPr>
            <a:r>
              <a:rPr sz="1696" i="1">
                <a:solidFill>
                  <a:srgbClr val="17375E"/>
                </a:solidFill>
                <a:latin typeface="Source Sans Pro"/>
                <a:cs typeface="Source Sans Pro"/>
              </a:rPr>
              <a:t>How</a:t>
            </a:r>
            <a:r>
              <a:rPr sz="1696" i="1" spc="-10">
                <a:solidFill>
                  <a:srgbClr val="17375E"/>
                </a:solidFill>
                <a:latin typeface="Source Sans Pro"/>
                <a:cs typeface="Source Sans Pro"/>
              </a:rPr>
              <a:t> </a:t>
            </a:r>
            <a:r>
              <a:rPr sz="1696" i="1">
                <a:solidFill>
                  <a:srgbClr val="17375E"/>
                </a:solidFill>
                <a:latin typeface="Source Sans Pro"/>
                <a:cs typeface="Source Sans Pro"/>
              </a:rPr>
              <a:t>satisfied</a:t>
            </a:r>
            <a:r>
              <a:rPr sz="1696" i="1" spc="-30">
                <a:solidFill>
                  <a:srgbClr val="17375E"/>
                </a:solidFill>
                <a:latin typeface="Source Sans Pro"/>
                <a:cs typeface="Source Sans Pro"/>
              </a:rPr>
              <a:t> </a:t>
            </a:r>
            <a:r>
              <a:rPr sz="1696" i="1">
                <a:solidFill>
                  <a:srgbClr val="17375E"/>
                </a:solidFill>
                <a:latin typeface="Source Sans Pro"/>
                <a:cs typeface="Source Sans Pro"/>
              </a:rPr>
              <a:t>are</a:t>
            </a:r>
            <a:r>
              <a:rPr sz="1696" i="1" spc="-5">
                <a:solidFill>
                  <a:srgbClr val="17375E"/>
                </a:solidFill>
                <a:latin typeface="Source Sans Pro"/>
                <a:cs typeface="Source Sans Pro"/>
              </a:rPr>
              <a:t> </a:t>
            </a:r>
            <a:r>
              <a:rPr sz="1696" i="1">
                <a:solidFill>
                  <a:srgbClr val="17375E"/>
                </a:solidFill>
                <a:latin typeface="Source Sans Pro"/>
                <a:cs typeface="Source Sans Pro"/>
              </a:rPr>
              <a:t>employers</a:t>
            </a:r>
            <a:r>
              <a:rPr sz="1696" i="1" spc="-5">
                <a:solidFill>
                  <a:srgbClr val="17375E"/>
                </a:solidFill>
                <a:latin typeface="Source Sans Pro"/>
                <a:cs typeface="Source Sans Pro"/>
              </a:rPr>
              <a:t> </a:t>
            </a:r>
            <a:r>
              <a:rPr sz="1696" i="1">
                <a:solidFill>
                  <a:srgbClr val="17375E"/>
                </a:solidFill>
                <a:latin typeface="Source Sans Pro"/>
                <a:cs typeface="Source Sans Pro"/>
              </a:rPr>
              <a:t>and</a:t>
            </a:r>
            <a:r>
              <a:rPr sz="1696" i="1" spc="-20">
                <a:solidFill>
                  <a:srgbClr val="17375E"/>
                </a:solidFill>
                <a:latin typeface="Source Sans Pro"/>
                <a:cs typeface="Source Sans Pro"/>
              </a:rPr>
              <a:t> </a:t>
            </a:r>
            <a:r>
              <a:rPr sz="1696" i="1">
                <a:solidFill>
                  <a:srgbClr val="17375E"/>
                </a:solidFill>
                <a:latin typeface="Source Sans Pro"/>
                <a:cs typeface="Source Sans Pro"/>
              </a:rPr>
              <a:t>stakeholders</a:t>
            </a:r>
            <a:r>
              <a:rPr sz="1696" i="1" spc="-10">
                <a:solidFill>
                  <a:srgbClr val="17375E"/>
                </a:solidFill>
                <a:latin typeface="Source Sans Pro"/>
                <a:cs typeface="Source Sans Pro"/>
              </a:rPr>
              <a:t> </a:t>
            </a:r>
            <a:r>
              <a:rPr sz="1696" i="1">
                <a:solidFill>
                  <a:srgbClr val="17375E"/>
                </a:solidFill>
                <a:latin typeface="Source Sans Pro"/>
                <a:cs typeface="Source Sans Pro"/>
              </a:rPr>
              <a:t>with</a:t>
            </a:r>
            <a:r>
              <a:rPr sz="1696" i="1" spc="-15">
                <a:solidFill>
                  <a:srgbClr val="17375E"/>
                </a:solidFill>
                <a:latin typeface="Source Sans Pro"/>
                <a:cs typeface="Source Sans Pro"/>
              </a:rPr>
              <a:t> </a:t>
            </a:r>
            <a:r>
              <a:rPr sz="1696" i="1">
                <a:solidFill>
                  <a:srgbClr val="17375E"/>
                </a:solidFill>
                <a:latin typeface="Source Sans Pro"/>
                <a:cs typeface="Source Sans Pro"/>
              </a:rPr>
              <a:t>our</a:t>
            </a:r>
            <a:r>
              <a:rPr sz="1696" i="1" spc="5">
                <a:solidFill>
                  <a:srgbClr val="17375E"/>
                </a:solidFill>
                <a:latin typeface="Source Sans Pro"/>
                <a:cs typeface="Source Sans Pro"/>
              </a:rPr>
              <a:t> </a:t>
            </a:r>
            <a:r>
              <a:rPr sz="1696" i="1">
                <a:solidFill>
                  <a:srgbClr val="17375E"/>
                </a:solidFill>
                <a:latin typeface="Source Sans Pro"/>
                <a:cs typeface="Source Sans Pro"/>
              </a:rPr>
              <a:t>service</a:t>
            </a:r>
            <a:r>
              <a:rPr sz="1696" i="1" spc="-35">
                <a:solidFill>
                  <a:srgbClr val="17375E"/>
                </a:solidFill>
                <a:latin typeface="Source Sans Pro"/>
                <a:cs typeface="Source Sans Pro"/>
              </a:rPr>
              <a:t> </a:t>
            </a:r>
            <a:r>
              <a:rPr sz="1696" i="1" spc="-25">
                <a:solidFill>
                  <a:srgbClr val="17375E"/>
                </a:solidFill>
                <a:latin typeface="Source Sans Pro"/>
                <a:cs typeface="Source Sans Pro"/>
              </a:rPr>
              <a:t>and </a:t>
            </a:r>
            <a:r>
              <a:rPr sz="1696" i="1" spc="-10">
                <a:solidFill>
                  <a:srgbClr val="17375E"/>
                </a:solidFill>
                <a:latin typeface="Source Sans Pro"/>
                <a:cs typeface="Source Sans Pro"/>
              </a:rPr>
              <a:t>relationship</a:t>
            </a:r>
            <a:r>
              <a:rPr sz="1696" spc="-10">
                <a:solidFill>
                  <a:srgbClr val="17375E"/>
                </a:solidFill>
                <a:latin typeface="Source Sans Pro"/>
                <a:cs typeface="Source Sans Pro"/>
              </a:rPr>
              <a:t>?</a:t>
            </a:r>
            <a:endParaRPr sz="1696">
              <a:latin typeface="Source Sans Pro"/>
              <a:cs typeface="Source Sans Pro"/>
            </a:endParaRPr>
          </a:p>
          <a:p>
            <a:pPr lvl="1">
              <a:spcBef>
                <a:spcPts val="279"/>
              </a:spcBef>
              <a:buClr>
                <a:srgbClr val="17375E"/>
              </a:buClr>
              <a:buFont typeface="Arial"/>
              <a:buChar char="•"/>
            </a:pPr>
            <a:endParaRPr sz="1696">
              <a:latin typeface="Source Sans Pro"/>
              <a:cs typeface="Source Sans Pro"/>
            </a:endParaRPr>
          </a:p>
          <a:p>
            <a:pPr marL="754390" lvl="1" indent="-286301">
              <a:buFont typeface="Arial"/>
              <a:buChar char="•"/>
              <a:tabLst>
                <a:tab pos="754390" algn="l"/>
              </a:tabLst>
            </a:pPr>
            <a:r>
              <a:rPr sz="1696" i="1">
                <a:solidFill>
                  <a:srgbClr val="17375E"/>
                </a:solidFill>
                <a:latin typeface="Source Sans Pro"/>
                <a:cs typeface="Source Sans Pro"/>
              </a:rPr>
              <a:t>How</a:t>
            </a:r>
            <a:r>
              <a:rPr sz="1696" i="1" spc="-10">
                <a:solidFill>
                  <a:srgbClr val="17375E"/>
                </a:solidFill>
                <a:latin typeface="Source Sans Pro"/>
                <a:cs typeface="Source Sans Pro"/>
              </a:rPr>
              <a:t> </a:t>
            </a:r>
            <a:r>
              <a:rPr sz="1696" i="1">
                <a:solidFill>
                  <a:srgbClr val="17375E"/>
                </a:solidFill>
                <a:latin typeface="Source Sans Pro"/>
                <a:cs typeface="Source Sans Pro"/>
              </a:rPr>
              <a:t>satisfied</a:t>
            </a:r>
            <a:r>
              <a:rPr sz="1696" i="1" spc="-30">
                <a:solidFill>
                  <a:srgbClr val="17375E"/>
                </a:solidFill>
                <a:latin typeface="Source Sans Pro"/>
                <a:cs typeface="Source Sans Pro"/>
              </a:rPr>
              <a:t> </a:t>
            </a:r>
            <a:r>
              <a:rPr sz="1696" i="1">
                <a:solidFill>
                  <a:srgbClr val="17375E"/>
                </a:solidFill>
                <a:latin typeface="Source Sans Pro"/>
                <a:cs typeface="Source Sans Pro"/>
              </a:rPr>
              <a:t>are</a:t>
            </a:r>
            <a:r>
              <a:rPr sz="1696" i="1" spc="-5">
                <a:solidFill>
                  <a:srgbClr val="17375E"/>
                </a:solidFill>
                <a:latin typeface="Source Sans Pro"/>
                <a:cs typeface="Source Sans Pro"/>
              </a:rPr>
              <a:t> </a:t>
            </a:r>
            <a:r>
              <a:rPr sz="1696" i="1">
                <a:solidFill>
                  <a:srgbClr val="17375E"/>
                </a:solidFill>
                <a:latin typeface="Source Sans Pro"/>
                <a:cs typeface="Source Sans Pro"/>
              </a:rPr>
              <a:t>learners</a:t>
            </a:r>
            <a:r>
              <a:rPr sz="1696" i="1" spc="-25">
                <a:solidFill>
                  <a:srgbClr val="17375E"/>
                </a:solidFill>
                <a:latin typeface="Source Sans Pro"/>
                <a:cs typeface="Source Sans Pro"/>
              </a:rPr>
              <a:t> </a:t>
            </a:r>
            <a:r>
              <a:rPr sz="1696" i="1">
                <a:solidFill>
                  <a:srgbClr val="17375E"/>
                </a:solidFill>
                <a:latin typeface="Source Sans Pro"/>
                <a:cs typeface="Source Sans Pro"/>
              </a:rPr>
              <a:t>with</a:t>
            </a:r>
            <a:r>
              <a:rPr sz="1696" i="1" spc="-15">
                <a:solidFill>
                  <a:srgbClr val="17375E"/>
                </a:solidFill>
                <a:latin typeface="Source Sans Pro"/>
                <a:cs typeface="Source Sans Pro"/>
              </a:rPr>
              <a:t> </a:t>
            </a:r>
            <a:r>
              <a:rPr sz="1696" i="1">
                <a:solidFill>
                  <a:srgbClr val="17375E"/>
                </a:solidFill>
                <a:latin typeface="Source Sans Pro"/>
                <a:cs typeface="Source Sans Pro"/>
              </a:rPr>
              <a:t>our</a:t>
            </a:r>
            <a:r>
              <a:rPr sz="1696" i="1" spc="5">
                <a:solidFill>
                  <a:srgbClr val="17375E"/>
                </a:solidFill>
                <a:latin typeface="Source Sans Pro"/>
                <a:cs typeface="Source Sans Pro"/>
              </a:rPr>
              <a:t> </a:t>
            </a:r>
            <a:r>
              <a:rPr sz="1696" i="1" spc="-10">
                <a:solidFill>
                  <a:srgbClr val="17375E"/>
                </a:solidFill>
                <a:latin typeface="Source Sans Pro"/>
                <a:cs typeface="Source Sans Pro"/>
              </a:rPr>
              <a:t>provision?</a:t>
            </a:r>
            <a:endParaRPr sz="1696">
              <a:latin typeface="Source Sans Pro"/>
              <a:cs typeface="Source Sans Pro"/>
            </a:endParaRPr>
          </a:p>
        </p:txBody>
      </p:sp>
      <p:sp>
        <p:nvSpPr>
          <p:cNvPr id="4" name="object 4"/>
          <p:cNvSpPr txBox="1">
            <a:spLocks noGrp="1"/>
          </p:cNvSpPr>
          <p:nvPr>
            <p:ph type="title"/>
          </p:nvPr>
        </p:nvSpPr>
        <p:spPr>
          <a:xfrm>
            <a:off x="1840987" y="329584"/>
            <a:ext cx="10598645" cy="902692"/>
          </a:xfrm>
          <a:prstGeom prst="rect">
            <a:avLst/>
          </a:prstGeom>
        </p:spPr>
        <p:txBody>
          <a:bodyPr vert="horz" wrap="square" lIns="0" tIns="402708" rIns="0" bIns="0" rtlCol="0" anchor="t">
            <a:spAutoFit/>
          </a:bodyPr>
          <a:lstStyle/>
          <a:p>
            <a:pPr marL="114647">
              <a:spcBef>
                <a:spcPts val="100"/>
              </a:spcBef>
            </a:pPr>
            <a:r>
              <a:rPr sz="3591"/>
              <a:t>Evaluation </a:t>
            </a:r>
            <a:r>
              <a:rPr sz="3591" spc="-20"/>
              <a:t>data</a:t>
            </a:r>
            <a:endParaRPr sz="3591"/>
          </a:p>
        </p:txBody>
      </p:sp>
      <p:pic>
        <p:nvPicPr>
          <p:cNvPr id="5" name="object 5"/>
          <p:cNvPicPr/>
          <p:nvPr/>
        </p:nvPicPr>
        <p:blipFill>
          <a:blip r:embed="rId3" cstate="print"/>
          <a:stretch>
            <a:fillRect/>
          </a:stretch>
        </p:blipFill>
        <p:spPr>
          <a:xfrm>
            <a:off x="4139609" y="1510976"/>
            <a:ext cx="4095227" cy="1558133"/>
          </a:xfrm>
          <a:prstGeom prst="rect">
            <a:avLst/>
          </a:prstGeom>
        </p:spPr>
      </p:pic>
      <p:sp>
        <p:nvSpPr>
          <p:cNvPr id="6" name="Footer Placeholder 1">
            <a:extLst>
              <a:ext uri="{FF2B5EF4-FFF2-40B4-BE49-F238E27FC236}">
                <a16:creationId xmlns:a16="http://schemas.microsoft.com/office/drawing/2014/main" id="{CF992FBC-4A29-8E46-A114-4F325DC289E4}"/>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
        <p:nvSpPr>
          <p:cNvPr id="7" name="object 2">
            <a:extLst>
              <a:ext uri="{FF2B5EF4-FFF2-40B4-BE49-F238E27FC236}">
                <a16:creationId xmlns:a16="http://schemas.microsoft.com/office/drawing/2014/main" id="{A2E4EA39-FCD1-0F6D-F0B9-792554DA6C1A}"/>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840987" y="329583"/>
            <a:ext cx="10598645" cy="756230"/>
          </a:xfrm>
          <a:prstGeom prst="rect">
            <a:avLst/>
          </a:prstGeom>
        </p:spPr>
        <p:txBody>
          <a:bodyPr vert="horz" wrap="square" lIns="0" tIns="257662" rIns="0" bIns="0" rtlCol="0" anchor="t">
            <a:spAutoFit/>
          </a:bodyPr>
          <a:lstStyle/>
          <a:p>
            <a:pPr marL="43072">
              <a:spcBef>
                <a:spcPts val="100"/>
              </a:spcBef>
            </a:pPr>
            <a:r>
              <a:rPr sz="3591" spc="-10"/>
              <a:t>Introduction:</a:t>
            </a:r>
            <a:r>
              <a:rPr sz="3591" spc="-105"/>
              <a:t> </a:t>
            </a:r>
            <a:r>
              <a:rPr sz="3591"/>
              <a:t>Employers’</a:t>
            </a:r>
            <a:r>
              <a:rPr sz="3591" spc="-130"/>
              <a:t> </a:t>
            </a:r>
            <a:r>
              <a:rPr sz="3591" spc="-10"/>
              <a:t>feedback:</a:t>
            </a:r>
            <a:endParaRPr sz="3591"/>
          </a:p>
        </p:txBody>
      </p:sp>
      <p:pic>
        <p:nvPicPr>
          <p:cNvPr id="4" name="object 4"/>
          <p:cNvPicPr/>
          <p:nvPr/>
        </p:nvPicPr>
        <p:blipFill>
          <a:blip r:embed="rId3" cstate="print"/>
          <a:stretch>
            <a:fillRect/>
          </a:stretch>
        </p:blipFill>
        <p:spPr>
          <a:xfrm>
            <a:off x="1585952" y="1356937"/>
            <a:ext cx="2969953" cy="1946019"/>
          </a:xfrm>
          <a:prstGeom prst="rect">
            <a:avLst/>
          </a:prstGeom>
        </p:spPr>
      </p:pic>
      <p:pic>
        <p:nvPicPr>
          <p:cNvPr id="5" name="object 5"/>
          <p:cNvPicPr/>
          <p:nvPr/>
        </p:nvPicPr>
        <p:blipFill>
          <a:blip r:embed="rId4" cstate="print"/>
          <a:stretch>
            <a:fillRect/>
          </a:stretch>
        </p:blipFill>
        <p:spPr>
          <a:xfrm>
            <a:off x="4624641" y="1356937"/>
            <a:ext cx="2942843" cy="1943104"/>
          </a:xfrm>
          <a:prstGeom prst="rect">
            <a:avLst/>
          </a:prstGeom>
        </p:spPr>
      </p:pic>
      <p:pic>
        <p:nvPicPr>
          <p:cNvPr id="6" name="object 6"/>
          <p:cNvPicPr/>
          <p:nvPr/>
        </p:nvPicPr>
        <p:blipFill>
          <a:blip r:embed="rId5" cstate="print"/>
          <a:stretch>
            <a:fillRect/>
          </a:stretch>
        </p:blipFill>
        <p:spPr>
          <a:xfrm>
            <a:off x="7636143" y="1336051"/>
            <a:ext cx="3020244" cy="1954506"/>
          </a:xfrm>
          <a:prstGeom prst="rect">
            <a:avLst/>
          </a:prstGeom>
        </p:spPr>
      </p:pic>
      <p:pic>
        <p:nvPicPr>
          <p:cNvPr id="7" name="object 7"/>
          <p:cNvPicPr/>
          <p:nvPr/>
        </p:nvPicPr>
        <p:blipFill>
          <a:blip r:embed="rId6" cstate="print"/>
          <a:stretch>
            <a:fillRect/>
          </a:stretch>
        </p:blipFill>
        <p:spPr>
          <a:xfrm>
            <a:off x="1585953" y="3555044"/>
            <a:ext cx="2969953" cy="1902314"/>
          </a:xfrm>
          <a:prstGeom prst="rect">
            <a:avLst/>
          </a:prstGeom>
        </p:spPr>
      </p:pic>
      <p:grpSp>
        <p:nvGrpSpPr>
          <p:cNvPr id="8" name="object 8"/>
          <p:cNvGrpSpPr/>
          <p:nvPr/>
        </p:nvGrpSpPr>
        <p:grpSpPr>
          <a:xfrm>
            <a:off x="4624642" y="3574171"/>
            <a:ext cx="5953840" cy="1948299"/>
            <a:chOff x="3096895" y="3574541"/>
            <a:chExt cx="5969000" cy="1953260"/>
          </a:xfrm>
        </p:grpSpPr>
        <p:pic>
          <p:nvPicPr>
            <p:cNvPr id="9" name="object 9"/>
            <p:cNvPicPr/>
            <p:nvPr/>
          </p:nvPicPr>
          <p:blipFill>
            <a:blip r:embed="rId7" cstate="print"/>
            <a:stretch>
              <a:fillRect/>
            </a:stretch>
          </p:blipFill>
          <p:spPr>
            <a:xfrm>
              <a:off x="3096895" y="3658575"/>
              <a:ext cx="4139437" cy="1868845"/>
            </a:xfrm>
            <a:prstGeom prst="rect">
              <a:avLst/>
            </a:prstGeom>
          </p:spPr>
        </p:pic>
        <p:pic>
          <p:nvPicPr>
            <p:cNvPr id="10" name="object 10"/>
            <p:cNvPicPr/>
            <p:nvPr/>
          </p:nvPicPr>
          <p:blipFill>
            <a:blip r:embed="rId8" cstate="print"/>
            <a:stretch>
              <a:fillRect/>
            </a:stretch>
          </p:blipFill>
          <p:spPr>
            <a:xfrm>
              <a:off x="6667500" y="3574541"/>
              <a:ext cx="2398268" cy="1550923"/>
            </a:xfrm>
            <a:prstGeom prst="rect">
              <a:avLst/>
            </a:prstGeom>
          </p:spPr>
        </p:pic>
      </p:grpSp>
      <p:sp>
        <p:nvSpPr>
          <p:cNvPr id="11" name="Footer Placeholder 1">
            <a:extLst>
              <a:ext uri="{FF2B5EF4-FFF2-40B4-BE49-F238E27FC236}">
                <a16:creationId xmlns:a16="http://schemas.microsoft.com/office/drawing/2014/main" id="{D9D00388-14F5-2FCC-9575-33A8DA1B7034}"/>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
        <p:nvSpPr>
          <p:cNvPr id="12" name="object 2">
            <a:extLst>
              <a:ext uri="{FF2B5EF4-FFF2-40B4-BE49-F238E27FC236}">
                <a16:creationId xmlns:a16="http://schemas.microsoft.com/office/drawing/2014/main" id="{CD69AE28-AB3B-50B0-C929-108285EB11EF}"/>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840987" y="329582"/>
            <a:ext cx="10598645" cy="804403"/>
          </a:xfrm>
          <a:prstGeom prst="rect">
            <a:avLst/>
          </a:prstGeom>
        </p:spPr>
        <p:txBody>
          <a:bodyPr vert="horz" wrap="square" lIns="0" tIns="305368" rIns="0" bIns="0" rtlCol="0" anchor="t">
            <a:spAutoFit/>
          </a:bodyPr>
          <a:lstStyle/>
          <a:p>
            <a:pPr marL="172287">
              <a:spcBef>
                <a:spcPts val="100"/>
              </a:spcBef>
            </a:pPr>
            <a:r>
              <a:rPr lang="en-GB" sz="3591"/>
              <a:t>End</a:t>
            </a:r>
            <a:r>
              <a:rPr lang="en-GB" sz="3591" spc="-35"/>
              <a:t> </a:t>
            </a:r>
            <a:r>
              <a:rPr lang="en-GB" sz="3591"/>
              <a:t>of</a:t>
            </a:r>
            <a:r>
              <a:rPr lang="en-GB" sz="3591" spc="-40"/>
              <a:t> </a:t>
            </a:r>
            <a:r>
              <a:rPr lang="en-GB" sz="3591"/>
              <a:t>Programme:</a:t>
            </a:r>
            <a:r>
              <a:rPr lang="en-GB" sz="3591" spc="-35"/>
              <a:t> </a:t>
            </a:r>
            <a:r>
              <a:rPr lang="en-GB" sz="3591"/>
              <a:t>Employers’</a:t>
            </a:r>
            <a:r>
              <a:rPr lang="en-GB" sz="3591" spc="-40"/>
              <a:t> </a:t>
            </a:r>
            <a:r>
              <a:rPr lang="en-GB" sz="3591" spc="-10"/>
              <a:t>feedback</a:t>
            </a:r>
            <a:endParaRPr sz="3591"/>
          </a:p>
        </p:txBody>
      </p:sp>
      <p:pic>
        <p:nvPicPr>
          <p:cNvPr id="6" name="object 6"/>
          <p:cNvPicPr/>
          <p:nvPr/>
        </p:nvPicPr>
        <p:blipFill>
          <a:blip r:embed="rId3" cstate="print"/>
          <a:stretch>
            <a:fillRect/>
          </a:stretch>
        </p:blipFill>
        <p:spPr>
          <a:xfrm>
            <a:off x="7248021" y="4029999"/>
            <a:ext cx="3350111" cy="2174672"/>
          </a:xfrm>
          <a:prstGeom prst="rect">
            <a:avLst/>
          </a:prstGeom>
        </p:spPr>
      </p:pic>
      <p:pic>
        <p:nvPicPr>
          <p:cNvPr id="7" name="object 7"/>
          <p:cNvPicPr/>
          <p:nvPr/>
        </p:nvPicPr>
        <p:blipFill>
          <a:blip r:embed="rId4" cstate="print"/>
          <a:stretch>
            <a:fillRect/>
          </a:stretch>
        </p:blipFill>
        <p:spPr>
          <a:xfrm>
            <a:off x="7078398" y="1261676"/>
            <a:ext cx="3503265" cy="2283234"/>
          </a:xfrm>
          <a:prstGeom prst="rect">
            <a:avLst/>
          </a:prstGeom>
        </p:spPr>
      </p:pic>
      <p:pic>
        <p:nvPicPr>
          <p:cNvPr id="8" name="object 8"/>
          <p:cNvPicPr/>
          <p:nvPr/>
        </p:nvPicPr>
        <p:blipFill>
          <a:blip r:embed="rId5" cstate="print"/>
          <a:stretch>
            <a:fillRect/>
          </a:stretch>
        </p:blipFill>
        <p:spPr>
          <a:xfrm>
            <a:off x="1758779" y="1718236"/>
            <a:ext cx="5120556" cy="2001377"/>
          </a:xfrm>
          <a:prstGeom prst="rect">
            <a:avLst/>
          </a:prstGeom>
        </p:spPr>
      </p:pic>
      <p:pic>
        <p:nvPicPr>
          <p:cNvPr id="9" name="object 9"/>
          <p:cNvPicPr/>
          <p:nvPr/>
        </p:nvPicPr>
        <p:blipFill>
          <a:blip r:embed="rId6" cstate="print"/>
          <a:stretch>
            <a:fillRect/>
          </a:stretch>
        </p:blipFill>
        <p:spPr>
          <a:xfrm>
            <a:off x="1693452" y="4476625"/>
            <a:ext cx="5319692" cy="1281468"/>
          </a:xfrm>
          <a:prstGeom prst="rect">
            <a:avLst/>
          </a:prstGeom>
        </p:spPr>
      </p:pic>
      <p:sp>
        <p:nvSpPr>
          <p:cNvPr id="10" name="Footer Placeholder 1">
            <a:extLst>
              <a:ext uri="{FF2B5EF4-FFF2-40B4-BE49-F238E27FC236}">
                <a16:creationId xmlns:a16="http://schemas.microsoft.com/office/drawing/2014/main" id="{8FF7F70B-22C6-9F0C-034B-2911C981E680}"/>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
        <p:nvSpPr>
          <p:cNvPr id="11" name="object 2">
            <a:extLst>
              <a:ext uri="{FF2B5EF4-FFF2-40B4-BE49-F238E27FC236}">
                <a16:creationId xmlns:a16="http://schemas.microsoft.com/office/drawing/2014/main" id="{CE39DAFD-E3FA-D52D-DC62-DBD2D1CC0F21}"/>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840987" y="329582"/>
            <a:ext cx="10598645" cy="764545"/>
          </a:xfrm>
          <a:prstGeom prst="rect">
            <a:avLst/>
          </a:prstGeom>
        </p:spPr>
        <p:txBody>
          <a:bodyPr vert="horz" wrap="square" lIns="0" tIns="265896" rIns="0" bIns="0" rtlCol="0" anchor="t">
            <a:spAutoFit/>
          </a:bodyPr>
          <a:lstStyle/>
          <a:p>
            <a:pPr marL="80443">
              <a:spcBef>
                <a:spcPts val="100"/>
              </a:spcBef>
            </a:pPr>
            <a:r>
              <a:rPr sz="3591"/>
              <a:t>Electronic</a:t>
            </a:r>
            <a:r>
              <a:rPr sz="3591" spc="-50"/>
              <a:t> </a:t>
            </a:r>
            <a:r>
              <a:rPr sz="3591"/>
              <a:t>Signatures</a:t>
            </a:r>
            <a:r>
              <a:rPr sz="3591" spc="-10"/>
              <a:t> </a:t>
            </a:r>
            <a:r>
              <a:rPr sz="3591"/>
              <a:t>–</a:t>
            </a:r>
            <a:r>
              <a:rPr sz="3591" spc="-45"/>
              <a:t> </a:t>
            </a:r>
            <a:r>
              <a:rPr sz="3591"/>
              <a:t>video</a:t>
            </a:r>
            <a:r>
              <a:rPr sz="3591" spc="-45"/>
              <a:t> </a:t>
            </a:r>
            <a:r>
              <a:rPr sz="3591" spc="-10"/>
              <a:t>resources</a:t>
            </a:r>
            <a:endParaRPr sz="3591"/>
          </a:p>
        </p:txBody>
      </p:sp>
      <p:grpSp>
        <p:nvGrpSpPr>
          <p:cNvPr id="4" name="object 4"/>
          <p:cNvGrpSpPr/>
          <p:nvPr/>
        </p:nvGrpSpPr>
        <p:grpSpPr>
          <a:xfrm>
            <a:off x="1719665" y="1347798"/>
            <a:ext cx="9389993" cy="4754282"/>
            <a:chOff x="219456" y="1673225"/>
            <a:chExt cx="8924543" cy="4846345"/>
          </a:xfrm>
        </p:grpSpPr>
        <p:pic>
          <p:nvPicPr>
            <p:cNvPr id="5" name="object 5"/>
            <p:cNvPicPr/>
            <p:nvPr/>
          </p:nvPicPr>
          <p:blipFill>
            <a:blip r:embed="rId3" cstate="print"/>
            <a:stretch>
              <a:fillRect/>
            </a:stretch>
          </p:blipFill>
          <p:spPr>
            <a:xfrm>
              <a:off x="219456" y="1673225"/>
              <a:ext cx="6197981" cy="2743200"/>
            </a:xfrm>
            <a:prstGeom prst="rect">
              <a:avLst/>
            </a:prstGeom>
          </p:spPr>
        </p:pic>
        <p:pic>
          <p:nvPicPr>
            <p:cNvPr id="6" name="object 6"/>
            <p:cNvPicPr/>
            <p:nvPr/>
          </p:nvPicPr>
          <p:blipFill>
            <a:blip r:embed="rId4" cstate="print"/>
            <a:stretch>
              <a:fillRect/>
            </a:stretch>
          </p:blipFill>
          <p:spPr>
            <a:xfrm>
              <a:off x="4470272" y="3941102"/>
              <a:ext cx="4673727" cy="2578468"/>
            </a:xfrm>
            <a:prstGeom prst="rect">
              <a:avLst/>
            </a:prstGeom>
          </p:spPr>
        </p:pic>
      </p:grpSp>
      <p:sp>
        <p:nvSpPr>
          <p:cNvPr id="7" name="Footer Placeholder 1">
            <a:extLst>
              <a:ext uri="{FF2B5EF4-FFF2-40B4-BE49-F238E27FC236}">
                <a16:creationId xmlns:a16="http://schemas.microsoft.com/office/drawing/2014/main" id="{4B36E3CC-9D9D-3498-FC72-F31F9B079757}"/>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
        <p:nvSpPr>
          <p:cNvPr id="8" name="object 2">
            <a:extLst>
              <a:ext uri="{FF2B5EF4-FFF2-40B4-BE49-F238E27FC236}">
                <a16:creationId xmlns:a16="http://schemas.microsoft.com/office/drawing/2014/main" id="{4FEC5EA2-5094-0624-E7F7-642F3E02859C}"/>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377577" y="1790696"/>
            <a:ext cx="7482203" cy="4253195"/>
          </a:xfrm>
          <a:prstGeom prst="rect">
            <a:avLst/>
          </a:prstGeom>
        </p:spPr>
        <p:txBody>
          <a:bodyPr vert="horz" wrap="square" lIns="0" tIns="13301" rIns="0" bIns="0" rtlCol="0">
            <a:spAutoFit/>
          </a:bodyPr>
          <a:lstStyle/>
          <a:p>
            <a:pPr marL="12668">
              <a:spcBef>
                <a:spcPts val="105"/>
              </a:spcBef>
            </a:pPr>
            <a:r>
              <a:rPr sz="1995">
                <a:solidFill>
                  <a:srgbClr val="17375E"/>
                </a:solidFill>
                <a:latin typeface="Source Sans Pro"/>
                <a:cs typeface="Source Sans Pro"/>
              </a:rPr>
              <a:t>Feedback</a:t>
            </a:r>
            <a:r>
              <a:rPr sz="1995" spc="-45">
                <a:solidFill>
                  <a:srgbClr val="17375E"/>
                </a:solidFill>
                <a:latin typeface="Source Sans Pro"/>
                <a:cs typeface="Source Sans Pro"/>
              </a:rPr>
              <a:t> </a:t>
            </a:r>
            <a:r>
              <a:rPr sz="1995">
                <a:solidFill>
                  <a:srgbClr val="17375E"/>
                </a:solidFill>
                <a:latin typeface="Source Sans Pro"/>
                <a:cs typeface="Source Sans Pro"/>
              </a:rPr>
              <a:t>through SIA</a:t>
            </a:r>
            <a:r>
              <a:rPr sz="1995" spc="-20">
                <a:solidFill>
                  <a:srgbClr val="17375E"/>
                </a:solidFill>
                <a:latin typeface="Source Sans Pro"/>
                <a:cs typeface="Source Sans Pro"/>
              </a:rPr>
              <a:t> </a:t>
            </a:r>
            <a:r>
              <a:rPr sz="1995" spc="-10">
                <a:solidFill>
                  <a:srgbClr val="17375E"/>
                </a:solidFill>
                <a:latin typeface="Source Sans Pro"/>
                <a:cs typeface="Source Sans Pro"/>
              </a:rPr>
              <a:t>monitoring</a:t>
            </a:r>
            <a:endParaRPr sz="1995">
              <a:latin typeface="Source Sans Pro"/>
              <a:cs typeface="Source Sans Pro"/>
            </a:endParaRPr>
          </a:p>
          <a:p>
            <a:pPr>
              <a:spcBef>
                <a:spcPts val="638"/>
              </a:spcBef>
            </a:pPr>
            <a:endParaRPr sz="1995">
              <a:latin typeface="Source Sans Pro"/>
              <a:cs typeface="Source Sans Pro"/>
            </a:endParaRPr>
          </a:p>
          <a:p>
            <a:pPr marL="354709" marR="474423" indent="-342041">
              <a:lnSpc>
                <a:spcPts val="2155"/>
              </a:lnSpc>
              <a:buFont typeface="Arial"/>
              <a:buChar char="•"/>
              <a:tabLst>
                <a:tab pos="354709" algn="l"/>
              </a:tabLst>
            </a:pPr>
            <a:r>
              <a:rPr sz="1995" i="1">
                <a:solidFill>
                  <a:srgbClr val="17375E"/>
                </a:solidFill>
                <a:latin typeface="Source Sans Pro"/>
                <a:cs typeface="Source Sans Pro"/>
              </a:rPr>
              <a:t>‘Effective</a:t>
            </a:r>
            <a:r>
              <a:rPr sz="1995" i="1" spc="-30">
                <a:solidFill>
                  <a:srgbClr val="17375E"/>
                </a:solidFill>
                <a:latin typeface="Source Sans Pro"/>
                <a:cs typeface="Source Sans Pro"/>
              </a:rPr>
              <a:t> </a:t>
            </a:r>
            <a:r>
              <a:rPr sz="1995" i="1">
                <a:solidFill>
                  <a:srgbClr val="17375E"/>
                </a:solidFill>
                <a:latin typeface="Source Sans Pro"/>
                <a:cs typeface="Source Sans Pro"/>
              </a:rPr>
              <a:t>planning</a:t>
            </a:r>
            <a:r>
              <a:rPr sz="1995" i="1" spc="-35">
                <a:solidFill>
                  <a:srgbClr val="17375E"/>
                </a:solidFill>
                <a:latin typeface="Source Sans Pro"/>
                <a:cs typeface="Source Sans Pro"/>
              </a:rPr>
              <a:t> </a:t>
            </a:r>
            <a:r>
              <a:rPr sz="1995" i="1">
                <a:solidFill>
                  <a:srgbClr val="17375E"/>
                </a:solidFill>
                <a:latin typeface="Source Sans Pro"/>
                <a:cs typeface="Source Sans Pro"/>
              </a:rPr>
              <a:t>was</a:t>
            </a:r>
            <a:r>
              <a:rPr sz="1995" i="1" spc="-40">
                <a:solidFill>
                  <a:srgbClr val="17375E"/>
                </a:solidFill>
                <a:latin typeface="Source Sans Pro"/>
                <a:cs typeface="Source Sans Pro"/>
              </a:rPr>
              <a:t> </a:t>
            </a:r>
            <a:r>
              <a:rPr sz="1995" i="1">
                <a:solidFill>
                  <a:srgbClr val="17375E"/>
                </a:solidFill>
                <a:latin typeface="Source Sans Pro"/>
                <a:cs typeface="Source Sans Pro"/>
              </a:rPr>
              <a:t>valued</a:t>
            </a:r>
            <a:r>
              <a:rPr sz="1995" i="1" spc="-25">
                <a:solidFill>
                  <a:srgbClr val="17375E"/>
                </a:solidFill>
                <a:latin typeface="Source Sans Pro"/>
                <a:cs typeface="Source Sans Pro"/>
              </a:rPr>
              <a:t> </a:t>
            </a:r>
            <a:r>
              <a:rPr sz="1995" i="1">
                <a:solidFill>
                  <a:srgbClr val="17375E"/>
                </a:solidFill>
                <a:latin typeface="Source Sans Pro"/>
                <a:cs typeface="Source Sans Pro"/>
              </a:rPr>
              <a:t>by</a:t>
            </a:r>
            <a:r>
              <a:rPr sz="1995" i="1" spc="-20">
                <a:solidFill>
                  <a:srgbClr val="17375E"/>
                </a:solidFill>
                <a:latin typeface="Source Sans Pro"/>
                <a:cs typeface="Source Sans Pro"/>
              </a:rPr>
              <a:t> </a:t>
            </a:r>
            <a:r>
              <a:rPr sz="1995" i="1">
                <a:solidFill>
                  <a:srgbClr val="17375E"/>
                </a:solidFill>
                <a:latin typeface="Source Sans Pro"/>
                <a:cs typeface="Source Sans Pro"/>
              </a:rPr>
              <a:t>apprentices</a:t>
            </a:r>
            <a:r>
              <a:rPr sz="1995" i="1" spc="-25">
                <a:solidFill>
                  <a:srgbClr val="17375E"/>
                </a:solidFill>
                <a:latin typeface="Source Sans Pro"/>
                <a:cs typeface="Source Sans Pro"/>
              </a:rPr>
              <a:t> </a:t>
            </a:r>
            <a:r>
              <a:rPr sz="1995" i="1">
                <a:solidFill>
                  <a:srgbClr val="17375E"/>
                </a:solidFill>
                <a:latin typeface="Source Sans Pro"/>
                <a:cs typeface="Source Sans Pro"/>
              </a:rPr>
              <a:t>and</a:t>
            </a:r>
            <a:r>
              <a:rPr sz="1995" i="1" spc="-30">
                <a:solidFill>
                  <a:srgbClr val="17375E"/>
                </a:solidFill>
                <a:latin typeface="Source Sans Pro"/>
                <a:cs typeface="Source Sans Pro"/>
              </a:rPr>
              <a:t> </a:t>
            </a:r>
            <a:r>
              <a:rPr sz="1995" i="1">
                <a:solidFill>
                  <a:srgbClr val="17375E"/>
                </a:solidFill>
                <a:latin typeface="Source Sans Pro"/>
                <a:cs typeface="Source Sans Pro"/>
              </a:rPr>
              <a:t>employers</a:t>
            </a:r>
            <a:r>
              <a:rPr sz="1995" i="1" spc="-10">
                <a:solidFill>
                  <a:srgbClr val="17375E"/>
                </a:solidFill>
                <a:latin typeface="Source Sans Pro"/>
                <a:cs typeface="Source Sans Pro"/>
              </a:rPr>
              <a:t> </a:t>
            </a:r>
            <a:r>
              <a:rPr sz="1995" i="1" spc="-25">
                <a:solidFill>
                  <a:srgbClr val="17375E"/>
                </a:solidFill>
                <a:latin typeface="Source Sans Pro"/>
                <a:cs typeface="Source Sans Pro"/>
              </a:rPr>
              <a:t>as, </a:t>
            </a:r>
            <a:r>
              <a:rPr sz="1995" i="1">
                <a:solidFill>
                  <a:srgbClr val="17375E"/>
                </a:solidFill>
                <a:latin typeface="Source Sans Pro"/>
                <a:cs typeface="Source Sans Pro"/>
              </a:rPr>
              <a:t>from</a:t>
            </a:r>
            <a:r>
              <a:rPr sz="1995" i="1" spc="-25">
                <a:solidFill>
                  <a:srgbClr val="17375E"/>
                </a:solidFill>
                <a:latin typeface="Source Sans Pro"/>
                <a:cs typeface="Source Sans Pro"/>
              </a:rPr>
              <a:t> </a:t>
            </a:r>
            <a:r>
              <a:rPr sz="1995" i="1">
                <a:solidFill>
                  <a:srgbClr val="17375E"/>
                </a:solidFill>
                <a:latin typeface="Source Sans Pro"/>
                <a:cs typeface="Source Sans Pro"/>
              </a:rPr>
              <a:t>the</a:t>
            </a:r>
            <a:r>
              <a:rPr sz="1995" i="1" spc="-10">
                <a:solidFill>
                  <a:srgbClr val="17375E"/>
                </a:solidFill>
                <a:latin typeface="Source Sans Pro"/>
                <a:cs typeface="Source Sans Pro"/>
              </a:rPr>
              <a:t> </a:t>
            </a:r>
            <a:r>
              <a:rPr sz="1995" i="1">
                <a:solidFill>
                  <a:srgbClr val="17375E"/>
                </a:solidFill>
                <a:latin typeface="Source Sans Pro"/>
                <a:cs typeface="Source Sans Pro"/>
              </a:rPr>
              <a:t>outset,</a:t>
            </a:r>
            <a:r>
              <a:rPr sz="1995" i="1" spc="-20">
                <a:solidFill>
                  <a:srgbClr val="17375E"/>
                </a:solidFill>
                <a:latin typeface="Source Sans Pro"/>
                <a:cs typeface="Source Sans Pro"/>
              </a:rPr>
              <a:t> </a:t>
            </a:r>
            <a:r>
              <a:rPr sz="1995" i="1">
                <a:solidFill>
                  <a:srgbClr val="17375E"/>
                </a:solidFill>
                <a:latin typeface="Source Sans Pro"/>
                <a:cs typeface="Source Sans Pro"/>
              </a:rPr>
              <a:t>they</a:t>
            </a:r>
            <a:r>
              <a:rPr sz="1995" i="1" spc="-5">
                <a:solidFill>
                  <a:srgbClr val="17375E"/>
                </a:solidFill>
                <a:latin typeface="Source Sans Pro"/>
                <a:cs typeface="Source Sans Pro"/>
              </a:rPr>
              <a:t> </a:t>
            </a:r>
            <a:r>
              <a:rPr sz="1995" i="1">
                <a:solidFill>
                  <a:srgbClr val="17375E"/>
                </a:solidFill>
                <a:latin typeface="Source Sans Pro"/>
                <a:cs typeface="Source Sans Pro"/>
              </a:rPr>
              <a:t>were</a:t>
            </a:r>
            <a:r>
              <a:rPr sz="1995" i="1" spc="-10">
                <a:solidFill>
                  <a:srgbClr val="17375E"/>
                </a:solidFill>
                <a:latin typeface="Source Sans Pro"/>
                <a:cs typeface="Source Sans Pro"/>
              </a:rPr>
              <a:t> </a:t>
            </a:r>
            <a:r>
              <a:rPr sz="1995" i="1">
                <a:solidFill>
                  <a:srgbClr val="17375E"/>
                </a:solidFill>
                <a:latin typeface="Source Sans Pro"/>
                <a:cs typeface="Source Sans Pro"/>
              </a:rPr>
              <a:t>clear on</a:t>
            </a:r>
            <a:r>
              <a:rPr sz="1995" i="1" spc="-25">
                <a:solidFill>
                  <a:srgbClr val="17375E"/>
                </a:solidFill>
                <a:latin typeface="Source Sans Pro"/>
                <a:cs typeface="Source Sans Pro"/>
              </a:rPr>
              <a:t> </a:t>
            </a:r>
            <a:r>
              <a:rPr sz="1995" i="1">
                <a:solidFill>
                  <a:srgbClr val="17375E"/>
                </a:solidFill>
                <a:latin typeface="Source Sans Pro"/>
                <a:cs typeface="Source Sans Pro"/>
              </a:rPr>
              <a:t>how</a:t>
            </a:r>
            <a:r>
              <a:rPr sz="1995" i="1" spc="-20">
                <a:solidFill>
                  <a:srgbClr val="17375E"/>
                </a:solidFill>
                <a:latin typeface="Source Sans Pro"/>
                <a:cs typeface="Source Sans Pro"/>
              </a:rPr>
              <a:t> </a:t>
            </a:r>
            <a:r>
              <a:rPr sz="1995" i="1">
                <a:solidFill>
                  <a:srgbClr val="17375E"/>
                </a:solidFill>
                <a:latin typeface="Source Sans Pro"/>
                <a:cs typeface="Source Sans Pro"/>
              </a:rPr>
              <a:t>and</a:t>
            </a:r>
            <a:r>
              <a:rPr sz="1995" i="1" spc="-10">
                <a:solidFill>
                  <a:srgbClr val="17375E"/>
                </a:solidFill>
                <a:latin typeface="Source Sans Pro"/>
                <a:cs typeface="Source Sans Pro"/>
              </a:rPr>
              <a:t> </a:t>
            </a:r>
            <a:r>
              <a:rPr sz="1995" i="1">
                <a:solidFill>
                  <a:srgbClr val="17375E"/>
                </a:solidFill>
                <a:latin typeface="Source Sans Pro"/>
                <a:cs typeface="Source Sans Pro"/>
              </a:rPr>
              <a:t>when</a:t>
            </a:r>
            <a:r>
              <a:rPr sz="1995" i="1" spc="-25">
                <a:solidFill>
                  <a:srgbClr val="17375E"/>
                </a:solidFill>
                <a:latin typeface="Source Sans Pro"/>
                <a:cs typeface="Source Sans Pro"/>
              </a:rPr>
              <a:t> </a:t>
            </a:r>
            <a:r>
              <a:rPr sz="1995" i="1">
                <a:solidFill>
                  <a:srgbClr val="17375E"/>
                </a:solidFill>
                <a:latin typeface="Source Sans Pro"/>
                <a:cs typeface="Source Sans Pro"/>
              </a:rPr>
              <a:t>learning</a:t>
            </a:r>
            <a:r>
              <a:rPr sz="1995" i="1" spc="-10">
                <a:solidFill>
                  <a:srgbClr val="17375E"/>
                </a:solidFill>
                <a:latin typeface="Source Sans Pro"/>
                <a:cs typeface="Source Sans Pro"/>
              </a:rPr>
              <a:t> </a:t>
            </a:r>
            <a:r>
              <a:rPr sz="1995" i="1" spc="-25">
                <a:solidFill>
                  <a:srgbClr val="17375E"/>
                </a:solidFill>
                <a:latin typeface="Source Sans Pro"/>
                <a:cs typeface="Source Sans Pro"/>
              </a:rPr>
              <a:t>and </a:t>
            </a:r>
            <a:r>
              <a:rPr sz="1995" i="1">
                <a:solidFill>
                  <a:srgbClr val="17375E"/>
                </a:solidFill>
                <a:latin typeface="Source Sans Pro"/>
                <a:cs typeface="Source Sans Pro"/>
              </a:rPr>
              <a:t>assessment</a:t>
            </a:r>
            <a:r>
              <a:rPr sz="1995" i="1" spc="-35">
                <a:solidFill>
                  <a:srgbClr val="17375E"/>
                </a:solidFill>
                <a:latin typeface="Source Sans Pro"/>
                <a:cs typeface="Source Sans Pro"/>
              </a:rPr>
              <a:t> </a:t>
            </a:r>
            <a:r>
              <a:rPr sz="1995" i="1">
                <a:solidFill>
                  <a:srgbClr val="17375E"/>
                </a:solidFill>
                <a:latin typeface="Source Sans Pro"/>
                <a:cs typeface="Source Sans Pro"/>
              </a:rPr>
              <a:t>would</a:t>
            </a:r>
            <a:r>
              <a:rPr sz="1995" i="1" spc="-15">
                <a:solidFill>
                  <a:srgbClr val="17375E"/>
                </a:solidFill>
                <a:latin typeface="Source Sans Pro"/>
                <a:cs typeface="Source Sans Pro"/>
              </a:rPr>
              <a:t> </a:t>
            </a:r>
            <a:r>
              <a:rPr sz="1995" i="1">
                <a:solidFill>
                  <a:srgbClr val="17375E"/>
                </a:solidFill>
                <a:latin typeface="Source Sans Pro"/>
                <a:cs typeface="Source Sans Pro"/>
              </a:rPr>
              <a:t>take</a:t>
            </a:r>
            <a:r>
              <a:rPr sz="1995" i="1" spc="-20">
                <a:solidFill>
                  <a:srgbClr val="17375E"/>
                </a:solidFill>
                <a:latin typeface="Source Sans Pro"/>
                <a:cs typeface="Source Sans Pro"/>
              </a:rPr>
              <a:t> </a:t>
            </a:r>
            <a:r>
              <a:rPr sz="1995" i="1" spc="-10">
                <a:solidFill>
                  <a:srgbClr val="17375E"/>
                </a:solidFill>
                <a:latin typeface="Source Sans Pro"/>
                <a:cs typeface="Source Sans Pro"/>
              </a:rPr>
              <a:t>place’.</a:t>
            </a:r>
            <a:endParaRPr sz="1995">
              <a:latin typeface="Source Sans Pro"/>
              <a:cs typeface="Source Sans Pro"/>
            </a:endParaRPr>
          </a:p>
          <a:p>
            <a:pPr>
              <a:spcBef>
                <a:spcPts val="603"/>
              </a:spcBef>
              <a:buClr>
                <a:srgbClr val="17375E"/>
              </a:buClr>
              <a:buFont typeface="Arial"/>
              <a:buChar char="•"/>
            </a:pPr>
            <a:endParaRPr sz="1995">
              <a:latin typeface="Source Sans Pro"/>
              <a:cs typeface="Source Sans Pro"/>
            </a:endParaRPr>
          </a:p>
          <a:p>
            <a:pPr marL="354709" marR="5067" indent="-342041">
              <a:lnSpc>
                <a:spcPts val="2155"/>
              </a:lnSpc>
              <a:buFont typeface="Arial"/>
              <a:buChar char="•"/>
              <a:tabLst>
                <a:tab pos="354709" algn="l"/>
              </a:tabLst>
            </a:pPr>
            <a:r>
              <a:rPr sz="1995" i="1">
                <a:solidFill>
                  <a:srgbClr val="17375E"/>
                </a:solidFill>
                <a:latin typeface="Source Sans Pro"/>
                <a:cs typeface="Source Sans Pro"/>
              </a:rPr>
              <a:t>‘Employers</a:t>
            </a:r>
            <a:r>
              <a:rPr sz="1995" i="1" spc="-25">
                <a:solidFill>
                  <a:srgbClr val="17375E"/>
                </a:solidFill>
                <a:latin typeface="Source Sans Pro"/>
                <a:cs typeface="Source Sans Pro"/>
              </a:rPr>
              <a:t> </a:t>
            </a:r>
            <a:r>
              <a:rPr sz="1995" i="1">
                <a:solidFill>
                  <a:srgbClr val="17375E"/>
                </a:solidFill>
                <a:latin typeface="Source Sans Pro"/>
                <a:cs typeface="Source Sans Pro"/>
              </a:rPr>
              <a:t>value</a:t>
            </a:r>
            <a:r>
              <a:rPr sz="1995" i="1" spc="-20">
                <a:solidFill>
                  <a:srgbClr val="17375E"/>
                </a:solidFill>
                <a:latin typeface="Source Sans Pro"/>
                <a:cs typeface="Source Sans Pro"/>
              </a:rPr>
              <a:t> </a:t>
            </a:r>
            <a:r>
              <a:rPr sz="1995" i="1">
                <a:solidFill>
                  <a:srgbClr val="17375E"/>
                </a:solidFill>
                <a:latin typeface="Source Sans Pro"/>
                <a:cs typeface="Source Sans Pro"/>
              </a:rPr>
              <a:t>the</a:t>
            </a:r>
            <a:r>
              <a:rPr sz="1995" i="1" spc="-25">
                <a:solidFill>
                  <a:srgbClr val="17375E"/>
                </a:solidFill>
                <a:latin typeface="Source Sans Pro"/>
                <a:cs typeface="Source Sans Pro"/>
              </a:rPr>
              <a:t> </a:t>
            </a:r>
            <a:r>
              <a:rPr sz="1995" i="1">
                <a:solidFill>
                  <a:srgbClr val="17375E"/>
                </a:solidFill>
                <a:latin typeface="Source Sans Pro"/>
                <a:cs typeface="Source Sans Pro"/>
              </a:rPr>
              <a:t>clarity</a:t>
            </a:r>
            <a:r>
              <a:rPr sz="1995" i="1" spc="-25">
                <a:solidFill>
                  <a:srgbClr val="17375E"/>
                </a:solidFill>
                <a:latin typeface="Source Sans Pro"/>
                <a:cs typeface="Source Sans Pro"/>
              </a:rPr>
              <a:t> </a:t>
            </a:r>
            <a:r>
              <a:rPr sz="1995" i="1">
                <a:solidFill>
                  <a:srgbClr val="17375E"/>
                </a:solidFill>
                <a:latin typeface="Source Sans Pro"/>
                <a:cs typeface="Source Sans Pro"/>
              </a:rPr>
              <a:t>provided</a:t>
            </a:r>
            <a:r>
              <a:rPr sz="1995" i="1" spc="-15">
                <a:solidFill>
                  <a:srgbClr val="17375E"/>
                </a:solidFill>
                <a:latin typeface="Source Sans Pro"/>
                <a:cs typeface="Source Sans Pro"/>
              </a:rPr>
              <a:t> </a:t>
            </a:r>
            <a:r>
              <a:rPr sz="1995" i="1">
                <a:solidFill>
                  <a:srgbClr val="17375E"/>
                </a:solidFill>
                <a:latin typeface="Source Sans Pro"/>
                <a:cs typeface="Source Sans Pro"/>
              </a:rPr>
              <a:t>by</a:t>
            </a:r>
            <a:r>
              <a:rPr sz="1995" i="1" spc="-20">
                <a:solidFill>
                  <a:srgbClr val="17375E"/>
                </a:solidFill>
                <a:latin typeface="Source Sans Pro"/>
                <a:cs typeface="Source Sans Pro"/>
              </a:rPr>
              <a:t> </a:t>
            </a:r>
            <a:r>
              <a:rPr sz="1995" i="1">
                <a:solidFill>
                  <a:srgbClr val="17375E"/>
                </a:solidFill>
                <a:latin typeface="Source Sans Pro"/>
                <a:cs typeface="Source Sans Pro"/>
              </a:rPr>
              <a:t>the</a:t>
            </a:r>
            <a:r>
              <a:rPr sz="1995" i="1" spc="-25">
                <a:solidFill>
                  <a:srgbClr val="17375E"/>
                </a:solidFill>
                <a:latin typeface="Source Sans Pro"/>
                <a:cs typeface="Source Sans Pro"/>
              </a:rPr>
              <a:t> </a:t>
            </a:r>
            <a:r>
              <a:rPr sz="1995" i="1">
                <a:solidFill>
                  <a:srgbClr val="17375E"/>
                </a:solidFill>
                <a:latin typeface="Source Sans Pro"/>
                <a:cs typeface="Source Sans Pro"/>
              </a:rPr>
              <a:t>reviews,</a:t>
            </a:r>
            <a:r>
              <a:rPr sz="1995" i="1" spc="-35">
                <a:solidFill>
                  <a:srgbClr val="17375E"/>
                </a:solidFill>
                <a:latin typeface="Source Sans Pro"/>
                <a:cs typeface="Source Sans Pro"/>
              </a:rPr>
              <a:t> </a:t>
            </a:r>
            <a:r>
              <a:rPr sz="1995" i="1">
                <a:solidFill>
                  <a:srgbClr val="17375E"/>
                </a:solidFill>
                <a:latin typeface="Source Sans Pro"/>
                <a:cs typeface="Source Sans Pro"/>
              </a:rPr>
              <a:t>enabling</a:t>
            </a:r>
            <a:r>
              <a:rPr sz="1995" i="1" spc="-35">
                <a:solidFill>
                  <a:srgbClr val="17375E"/>
                </a:solidFill>
                <a:latin typeface="Source Sans Pro"/>
                <a:cs typeface="Source Sans Pro"/>
              </a:rPr>
              <a:t> </a:t>
            </a:r>
            <a:r>
              <a:rPr sz="1995" i="1" spc="-20">
                <a:solidFill>
                  <a:srgbClr val="17375E"/>
                </a:solidFill>
                <a:latin typeface="Source Sans Pro"/>
                <a:cs typeface="Source Sans Pro"/>
              </a:rPr>
              <a:t>them </a:t>
            </a:r>
            <a:r>
              <a:rPr sz="1995" i="1">
                <a:solidFill>
                  <a:srgbClr val="17375E"/>
                </a:solidFill>
                <a:latin typeface="Source Sans Pro"/>
                <a:cs typeface="Source Sans Pro"/>
              </a:rPr>
              <a:t>to</a:t>
            </a:r>
            <a:r>
              <a:rPr sz="1995" i="1" spc="-15">
                <a:solidFill>
                  <a:srgbClr val="17375E"/>
                </a:solidFill>
                <a:latin typeface="Source Sans Pro"/>
                <a:cs typeface="Source Sans Pro"/>
              </a:rPr>
              <a:t> </a:t>
            </a:r>
            <a:r>
              <a:rPr sz="1995" i="1">
                <a:solidFill>
                  <a:srgbClr val="17375E"/>
                </a:solidFill>
                <a:latin typeface="Source Sans Pro"/>
                <a:cs typeface="Source Sans Pro"/>
              </a:rPr>
              <a:t>fully</a:t>
            </a:r>
            <a:r>
              <a:rPr sz="1995" i="1" spc="-5">
                <a:solidFill>
                  <a:srgbClr val="17375E"/>
                </a:solidFill>
                <a:latin typeface="Source Sans Pro"/>
                <a:cs typeface="Source Sans Pro"/>
              </a:rPr>
              <a:t> </a:t>
            </a:r>
            <a:r>
              <a:rPr sz="1995" i="1">
                <a:solidFill>
                  <a:srgbClr val="17375E"/>
                </a:solidFill>
                <a:latin typeface="Source Sans Pro"/>
                <a:cs typeface="Source Sans Pro"/>
              </a:rPr>
              <a:t>understand</a:t>
            </a:r>
            <a:r>
              <a:rPr sz="1995" i="1" spc="-15">
                <a:solidFill>
                  <a:srgbClr val="17375E"/>
                </a:solidFill>
                <a:latin typeface="Source Sans Pro"/>
                <a:cs typeface="Source Sans Pro"/>
              </a:rPr>
              <a:t> </a:t>
            </a:r>
            <a:r>
              <a:rPr sz="1995" i="1">
                <a:solidFill>
                  <a:srgbClr val="17375E"/>
                </a:solidFill>
                <a:latin typeface="Source Sans Pro"/>
                <a:cs typeface="Source Sans Pro"/>
              </a:rPr>
              <a:t>apprentice</a:t>
            </a:r>
            <a:r>
              <a:rPr sz="1995" i="1" spc="-5">
                <a:solidFill>
                  <a:srgbClr val="17375E"/>
                </a:solidFill>
                <a:latin typeface="Source Sans Pro"/>
                <a:cs typeface="Source Sans Pro"/>
              </a:rPr>
              <a:t> </a:t>
            </a:r>
            <a:r>
              <a:rPr sz="1995" i="1">
                <a:solidFill>
                  <a:srgbClr val="17375E"/>
                </a:solidFill>
                <a:latin typeface="Source Sans Pro"/>
                <a:cs typeface="Source Sans Pro"/>
              </a:rPr>
              <a:t>progress</a:t>
            </a:r>
            <a:r>
              <a:rPr sz="1995" i="1" spc="-10">
                <a:solidFill>
                  <a:srgbClr val="17375E"/>
                </a:solidFill>
                <a:latin typeface="Source Sans Pro"/>
                <a:cs typeface="Source Sans Pro"/>
              </a:rPr>
              <a:t> </a:t>
            </a:r>
            <a:r>
              <a:rPr sz="1995" i="1">
                <a:solidFill>
                  <a:srgbClr val="17375E"/>
                </a:solidFill>
                <a:latin typeface="Source Sans Pro"/>
                <a:cs typeface="Source Sans Pro"/>
              </a:rPr>
              <a:t>and</a:t>
            </a:r>
            <a:r>
              <a:rPr sz="1995" i="1" spc="-15">
                <a:solidFill>
                  <a:srgbClr val="17375E"/>
                </a:solidFill>
                <a:latin typeface="Source Sans Pro"/>
                <a:cs typeface="Source Sans Pro"/>
              </a:rPr>
              <a:t> </a:t>
            </a:r>
            <a:r>
              <a:rPr sz="1995" i="1">
                <a:solidFill>
                  <a:srgbClr val="17375E"/>
                </a:solidFill>
                <a:latin typeface="Source Sans Pro"/>
                <a:cs typeface="Source Sans Pro"/>
              </a:rPr>
              <a:t>objectives</a:t>
            </a:r>
            <a:r>
              <a:rPr sz="1995" i="1" spc="-45">
                <a:solidFill>
                  <a:srgbClr val="17375E"/>
                </a:solidFill>
                <a:latin typeface="Source Sans Pro"/>
                <a:cs typeface="Source Sans Pro"/>
              </a:rPr>
              <a:t> </a:t>
            </a:r>
            <a:r>
              <a:rPr sz="1995" i="1">
                <a:solidFill>
                  <a:srgbClr val="17375E"/>
                </a:solidFill>
                <a:latin typeface="Source Sans Pro"/>
                <a:cs typeface="Source Sans Pro"/>
              </a:rPr>
              <a:t>and,</a:t>
            </a:r>
            <a:r>
              <a:rPr sz="1995" i="1" spc="-10">
                <a:solidFill>
                  <a:srgbClr val="17375E"/>
                </a:solidFill>
                <a:latin typeface="Source Sans Pro"/>
                <a:cs typeface="Source Sans Pro"/>
              </a:rPr>
              <a:t> </a:t>
            </a:r>
            <a:r>
              <a:rPr sz="1995" i="1">
                <a:solidFill>
                  <a:srgbClr val="17375E"/>
                </a:solidFill>
                <a:latin typeface="Source Sans Pro"/>
                <a:cs typeface="Source Sans Pro"/>
              </a:rPr>
              <a:t>as</a:t>
            </a:r>
            <a:r>
              <a:rPr sz="1995" i="1" spc="-25">
                <a:solidFill>
                  <a:srgbClr val="17375E"/>
                </a:solidFill>
                <a:latin typeface="Source Sans Pro"/>
                <a:cs typeface="Source Sans Pro"/>
              </a:rPr>
              <a:t> </a:t>
            </a:r>
            <a:r>
              <a:rPr sz="1995" i="1" spc="-50">
                <a:solidFill>
                  <a:srgbClr val="17375E"/>
                </a:solidFill>
                <a:latin typeface="Source Sans Pro"/>
                <a:cs typeface="Source Sans Pro"/>
              </a:rPr>
              <a:t>a </a:t>
            </a:r>
            <a:r>
              <a:rPr sz="1995" i="1">
                <a:solidFill>
                  <a:srgbClr val="17375E"/>
                </a:solidFill>
                <a:latin typeface="Source Sans Pro"/>
                <a:cs typeface="Source Sans Pro"/>
              </a:rPr>
              <a:t>result,</a:t>
            </a:r>
            <a:r>
              <a:rPr sz="1995" i="1" spc="-25">
                <a:solidFill>
                  <a:srgbClr val="17375E"/>
                </a:solidFill>
                <a:latin typeface="Source Sans Pro"/>
                <a:cs typeface="Source Sans Pro"/>
              </a:rPr>
              <a:t> </a:t>
            </a:r>
            <a:r>
              <a:rPr sz="1995" i="1">
                <a:solidFill>
                  <a:srgbClr val="17375E"/>
                </a:solidFill>
                <a:latin typeface="Source Sans Pro"/>
                <a:cs typeface="Source Sans Pro"/>
              </a:rPr>
              <a:t>they</a:t>
            </a:r>
            <a:r>
              <a:rPr sz="1995" i="1" spc="-15">
                <a:solidFill>
                  <a:srgbClr val="17375E"/>
                </a:solidFill>
                <a:latin typeface="Source Sans Pro"/>
                <a:cs typeface="Source Sans Pro"/>
              </a:rPr>
              <a:t> </a:t>
            </a:r>
            <a:r>
              <a:rPr sz="1995" i="1">
                <a:solidFill>
                  <a:srgbClr val="17375E"/>
                </a:solidFill>
                <a:latin typeface="Source Sans Pro"/>
                <a:cs typeface="Source Sans Pro"/>
              </a:rPr>
              <a:t>were</a:t>
            </a:r>
            <a:r>
              <a:rPr sz="1995" i="1" spc="-20">
                <a:solidFill>
                  <a:srgbClr val="17375E"/>
                </a:solidFill>
                <a:latin typeface="Source Sans Pro"/>
                <a:cs typeface="Source Sans Pro"/>
              </a:rPr>
              <a:t> </a:t>
            </a:r>
            <a:r>
              <a:rPr sz="1995" i="1">
                <a:solidFill>
                  <a:srgbClr val="17375E"/>
                </a:solidFill>
                <a:latin typeface="Source Sans Pro"/>
                <a:cs typeface="Source Sans Pro"/>
              </a:rPr>
              <a:t>better</a:t>
            </a:r>
            <a:r>
              <a:rPr sz="1995" i="1" spc="-20">
                <a:solidFill>
                  <a:srgbClr val="17375E"/>
                </a:solidFill>
                <a:latin typeface="Source Sans Pro"/>
                <a:cs typeface="Source Sans Pro"/>
              </a:rPr>
              <a:t> </a:t>
            </a:r>
            <a:r>
              <a:rPr sz="1995" i="1">
                <a:solidFill>
                  <a:srgbClr val="17375E"/>
                </a:solidFill>
                <a:latin typeface="Source Sans Pro"/>
                <a:cs typeface="Source Sans Pro"/>
              </a:rPr>
              <a:t>equipped</a:t>
            </a:r>
            <a:r>
              <a:rPr sz="1995" i="1" spc="-15">
                <a:solidFill>
                  <a:srgbClr val="17375E"/>
                </a:solidFill>
                <a:latin typeface="Source Sans Pro"/>
                <a:cs typeface="Source Sans Pro"/>
              </a:rPr>
              <a:t> </a:t>
            </a:r>
            <a:r>
              <a:rPr sz="1995" i="1">
                <a:solidFill>
                  <a:srgbClr val="17375E"/>
                </a:solidFill>
                <a:latin typeface="Source Sans Pro"/>
                <a:cs typeface="Source Sans Pro"/>
              </a:rPr>
              <a:t>to</a:t>
            </a:r>
            <a:r>
              <a:rPr sz="1995" i="1" spc="-20">
                <a:solidFill>
                  <a:srgbClr val="17375E"/>
                </a:solidFill>
                <a:latin typeface="Source Sans Pro"/>
                <a:cs typeface="Source Sans Pro"/>
              </a:rPr>
              <a:t> </a:t>
            </a:r>
            <a:r>
              <a:rPr sz="1995" i="1">
                <a:solidFill>
                  <a:srgbClr val="17375E"/>
                </a:solidFill>
                <a:latin typeface="Source Sans Pro"/>
                <a:cs typeface="Source Sans Pro"/>
              </a:rPr>
              <a:t>support</a:t>
            </a:r>
            <a:r>
              <a:rPr sz="1995" i="1" spc="-25">
                <a:solidFill>
                  <a:srgbClr val="17375E"/>
                </a:solidFill>
                <a:latin typeface="Source Sans Pro"/>
                <a:cs typeface="Source Sans Pro"/>
              </a:rPr>
              <a:t> </a:t>
            </a:r>
            <a:r>
              <a:rPr sz="1995" i="1">
                <a:solidFill>
                  <a:srgbClr val="17375E"/>
                </a:solidFill>
                <a:latin typeface="Source Sans Pro"/>
                <a:cs typeface="Source Sans Pro"/>
              </a:rPr>
              <a:t>apprentice</a:t>
            </a:r>
            <a:r>
              <a:rPr sz="1995" i="1" spc="-15">
                <a:solidFill>
                  <a:srgbClr val="17375E"/>
                </a:solidFill>
                <a:latin typeface="Source Sans Pro"/>
                <a:cs typeface="Source Sans Pro"/>
              </a:rPr>
              <a:t> </a:t>
            </a:r>
            <a:r>
              <a:rPr sz="1995" i="1">
                <a:solidFill>
                  <a:srgbClr val="17375E"/>
                </a:solidFill>
                <a:latin typeface="Source Sans Pro"/>
                <a:cs typeface="Source Sans Pro"/>
              </a:rPr>
              <a:t>progress</a:t>
            </a:r>
            <a:r>
              <a:rPr sz="1995" i="1" spc="-20">
                <a:solidFill>
                  <a:srgbClr val="17375E"/>
                </a:solidFill>
                <a:latin typeface="Source Sans Pro"/>
                <a:cs typeface="Source Sans Pro"/>
              </a:rPr>
              <a:t> </a:t>
            </a:r>
            <a:r>
              <a:rPr sz="1995" i="1" spc="-25">
                <a:solidFill>
                  <a:srgbClr val="17375E"/>
                </a:solidFill>
                <a:latin typeface="Source Sans Pro"/>
                <a:cs typeface="Source Sans Pro"/>
              </a:rPr>
              <a:t>and </a:t>
            </a:r>
            <a:r>
              <a:rPr sz="1995" i="1">
                <a:solidFill>
                  <a:srgbClr val="17375E"/>
                </a:solidFill>
                <a:latin typeface="Source Sans Pro"/>
                <a:cs typeface="Source Sans Pro"/>
              </a:rPr>
              <a:t>achievement</a:t>
            </a:r>
            <a:r>
              <a:rPr sz="1995" i="1" spc="-30">
                <a:solidFill>
                  <a:srgbClr val="17375E"/>
                </a:solidFill>
                <a:latin typeface="Source Sans Pro"/>
                <a:cs typeface="Source Sans Pro"/>
              </a:rPr>
              <a:t> </a:t>
            </a:r>
            <a:r>
              <a:rPr sz="1995" i="1">
                <a:solidFill>
                  <a:srgbClr val="17375E"/>
                </a:solidFill>
                <a:latin typeface="Source Sans Pro"/>
                <a:cs typeface="Source Sans Pro"/>
              </a:rPr>
              <a:t>of</a:t>
            </a:r>
            <a:r>
              <a:rPr sz="1995" i="1" spc="-5">
                <a:solidFill>
                  <a:srgbClr val="17375E"/>
                </a:solidFill>
                <a:latin typeface="Source Sans Pro"/>
                <a:cs typeface="Source Sans Pro"/>
              </a:rPr>
              <a:t> </a:t>
            </a:r>
            <a:r>
              <a:rPr sz="1995" i="1">
                <a:solidFill>
                  <a:srgbClr val="17375E"/>
                </a:solidFill>
                <a:latin typeface="Source Sans Pro"/>
                <a:cs typeface="Source Sans Pro"/>
              </a:rPr>
              <a:t>their</a:t>
            </a:r>
            <a:r>
              <a:rPr sz="1995" i="1" spc="-5">
                <a:solidFill>
                  <a:srgbClr val="17375E"/>
                </a:solidFill>
                <a:latin typeface="Source Sans Pro"/>
                <a:cs typeface="Source Sans Pro"/>
              </a:rPr>
              <a:t> </a:t>
            </a:r>
            <a:r>
              <a:rPr sz="1995" i="1" spc="-20">
                <a:solidFill>
                  <a:srgbClr val="17375E"/>
                </a:solidFill>
                <a:latin typeface="Source Sans Pro"/>
                <a:cs typeface="Source Sans Pro"/>
              </a:rPr>
              <a:t>MA’.</a:t>
            </a:r>
            <a:endParaRPr sz="1995">
              <a:latin typeface="Source Sans Pro"/>
              <a:cs typeface="Source Sans Pro"/>
            </a:endParaRPr>
          </a:p>
          <a:p>
            <a:pPr>
              <a:spcBef>
                <a:spcPts val="608"/>
              </a:spcBef>
              <a:buClr>
                <a:srgbClr val="17375E"/>
              </a:buClr>
              <a:buFont typeface="Arial"/>
              <a:buChar char="•"/>
            </a:pPr>
            <a:endParaRPr sz="1995">
              <a:latin typeface="Source Sans Pro"/>
              <a:cs typeface="Source Sans Pro"/>
            </a:endParaRPr>
          </a:p>
          <a:p>
            <a:pPr marL="354709" marR="159619" indent="-342041">
              <a:lnSpc>
                <a:spcPts val="2155"/>
              </a:lnSpc>
              <a:buFont typeface="Arial"/>
              <a:buChar char="•"/>
              <a:tabLst>
                <a:tab pos="354709" algn="l"/>
              </a:tabLst>
            </a:pPr>
            <a:r>
              <a:rPr sz="1995" i="1">
                <a:solidFill>
                  <a:srgbClr val="17375E"/>
                </a:solidFill>
                <a:latin typeface="Source Sans Pro"/>
                <a:cs typeface="Source Sans Pro"/>
              </a:rPr>
              <a:t>‘Overall</a:t>
            </a:r>
            <a:r>
              <a:rPr sz="1995" i="1" spc="-30">
                <a:solidFill>
                  <a:srgbClr val="17375E"/>
                </a:solidFill>
                <a:latin typeface="Source Sans Pro"/>
                <a:cs typeface="Source Sans Pro"/>
              </a:rPr>
              <a:t> </a:t>
            </a:r>
            <a:r>
              <a:rPr sz="1995" i="1">
                <a:solidFill>
                  <a:srgbClr val="17375E"/>
                </a:solidFill>
                <a:latin typeface="Source Sans Pro"/>
                <a:cs typeface="Source Sans Pro"/>
              </a:rPr>
              <a:t>feedback</a:t>
            </a:r>
            <a:r>
              <a:rPr sz="1995" i="1" spc="-45">
                <a:solidFill>
                  <a:srgbClr val="17375E"/>
                </a:solidFill>
                <a:latin typeface="Source Sans Pro"/>
                <a:cs typeface="Source Sans Pro"/>
              </a:rPr>
              <a:t> </a:t>
            </a:r>
            <a:r>
              <a:rPr sz="1995" i="1">
                <a:solidFill>
                  <a:srgbClr val="17375E"/>
                </a:solidFill>
                <a:latin typeface="Source Sans Pro"/>
                <a:cs typeface="Source Sans Pro"/>
              </a:rPr>
              <a:t>indicates</a:t>
            </a:r>
            <a:r>
              <a:rPr sz="1995" i="1" spc="-50">
                <a:solidFill>
                  <a:srgbClr val="17375E"/>
                </a:solidFill>
                <a:latin typeface="Source Sans Pro"/>
                <a:cs typeface="Source Sans Pro"/>
              </a:rPr>
              <a:t> </a:t>
            </a:r>
            <a:r>
              <a:rPr sz="1995" i="1">
                <a:solidFill>
                  <a:srgbClr val="17375E"/>
                </a:solidFill>
                <a:latin typeface="Source Sans Pro"/>
                <a:cs typeface="Source Sans Pro"/>
              </a:rPr>
              <a:t>reviews</a:t>
            </a:r>
            <a:r>
              <a:rPr sz="1995" i="1" spc="-35">
                <a:solidFill>
                  <a:srgbClr val="17375E"/>
                </a:solidFill>
                <a:latin typeface="Source Sans Pro"/>
                <a:cs typeface="Source Sans Pro"/>
              </a:rPr>
              <a:t> </a:t>
            </a:r>
            <a:r>
              <a:rPr sz="1995" i="1">
                <a:solidFill>
                  <a:srgbClr val="17375E"/>
                </a:solidFill>
                <a:latin typeface="Source Sans Pro"/>
                <a:cs typeface="Source Sans Pro"/>
              </a:rPr>
              <a:t>were</a:t>
            </a:r>
            <a:r>
              <a:rPr sz="1995" i="1" spc="-35">
                <a:solidFill>
                  <a:srgbClr val="17375E"/>
                </a:solidFill>
                <a:latin typeface="Source Sans Pro"/>
                <a:cs typeface="Source Sans Pro"/>
              </a:rPr>
              <a:t> </a:t>
            </a:r>
            <a:r>
              <a:rPr sz="1995" i="1">
                <a:solidFill>
                  <a:srgbClr val="17375E"/>
                </a:solidFill>
                <a:latin typeface="Source Sans Pro"/>
                <a:cs typeface="Source Sans Pro"/>
              </a:rPr>
              <a:t>effective,</a:t>
            </a:r>
            <a:r>
              <a:rPr sz="1995" i="1" spc="-35">
                <a:solidFill>
                  <a:srgbClr val="17375E"/>
                </a:solidFill>
                <a:latin typeface="Source Sans Pro"/>
                <a:cs typeface="Source Sans Pro"/>
              </a:rPr>
              <a:t> </a:t>
            </a:r>
            <a:r>
              <a:rPr sz="1995" i="1">
                <a:solidFill>
                  <a:srgbClr val="17375E"/>
                </a:solidFill>
                <a:latin typeface="Source Sans Pro"/>
                <a:cs typeface="Source Sans Pro"/>
              </a:rPr>
              <a:t>provider</a:t>
            </a:r>
            <a:r>
              <a:rPr sz="1995" i="1" spc="-35">
                <a:solidFill>
                  <a:srgbClr val="17375E"/>
                </a:solidFill>
                <a:latin typeface="Source Sans Pro"/>
                <a:cs typeface="Source Sans Pro"/>
              </a:rPr>
              <a:t> </a:t>
            </a:r>
            <a:r>
              <a:rPr sz="1995" i="1" spc="-10">
                <a:solidFill>
                  <a:srgbClr val="17375E"/>
                </a:solidFill>
                <a:latin typeface="Source Sans Pro"/>
                <a:cs typeface="Source Sans Pro"/>
              </a:rPr>
              <a:t>support </a:t>
            </a:r>
            <a:r>
              <a:rPr sz="1995" i="1">
                <a:solidFill>
                  <a:srgbClr val="17375E"/>
                </a:solidFill>
                <a:latin typeface="Source Sans Pro"/>
                <a:cs typeface="Source Sans Pro"/>
              </a:rPr>
              <a:t>extends</a:t>
            </a:r>
            <a:r>
              <a:rPr sz="1995" i="1" spc="-15">
                <a:solidFill>
                  <a:srgbClr val="17375E"/>
                </a:solidFill>
                <a:latin typeface="Source Sans Pro"/>
                <a:cs typeface="Source Sans Pro"/>
              </a:rPr>
              <a:t> </a:t>
            </a:r>
            <a:r>
              <a:rPr sz="1995" i="1">
                <a:solidFill>
                  <a:srgbClr val="17375E"/>
                </a:solidFill>
                <a:latin typeface="Source Sans Pro"/>
                <a:cs typeface="Source Sans Pro"/>
              </a:rPr>
              <a:t>beyond</a:t>
            </a:r>
            <a:r>
              <a:rPr sz="1995" i="1" spc="-15">
                <a:solidFill>
                  <a:srgbClr val="17375E"/>
                </a:solidFill>
                <a:latin typeface="Source Sans Pro"/>
                <a:cs typeface="Source Sans Pro"/>
              </a:rPr>
              <a:t> </a:t>
            </a:r>
            <a:r>
              <a:rPr sz="1995" i="1">
                <a:solidFill>
                  <a:srgbClr val="17375E"/>
                </a:solidFill>
                <a:latin typeface="Source Sans Pro"/>
                <a:cs typeface="Source Sans Pro"/>
              </a:rPr>
              <a:t>SDS</a:t>
            </a:r>
            <a:r>
              <a:rPr sz="1995" i="1" spc="-25">
                <a:solidFill>
                  <a:srgbClr val="17375E"/>
                </a:solidFill>
                <a:latin typeface="Source Sans Pro"/>
                <a:cs typeface="Source Sans Pro"/>
              </a:rPr>
              <a:t> </a:t>
            </a:r>
            <a:r>
              <a:rPr sz="1995" i="1">
                <a:solidFill>
                  <a:srgbClr val="17375E"/>
                </a:solidFill>
                <a:latin typeface="Source Sans Pro"/>
                <a:cs typeface="Source Sans Pro"/>
              </a:rPr>
              <a:t>requirements</a:t>
            </a:r>
            <a:r>
              <a:rPr sz="1995" i="1" spc="-15">
                <a:solidFill>
                  <a:srgbClr val="17375E"/>
                </a:solidFill>
                <a:latin typeface="Source Sans Pro"/>
                <a:cs typeface="Source Sans Pro"/>
              </a:rPr>
              <a:t> </a:t>
            </a:r>
            <a:r>
              <a:rPr sz="1995" i="1">
                <a:solidFill>
                  <a:srgbClr val="17375E"/>
                </a:solidFill>
                <a:latin typeface="Source Sans Pro"/>
                <a:cs typeface="Source Sans Pro"/>
              </a:rPr>
              <a:t>and</a:t>
            </a:r>
            <a:r>
              <a:rPr sz="1995" i="1" spc="-15">
                <a:solidFill>
                  <a:srgbClr val="17375E"/>
                </a:solidFill>
                <a:latin typeface="Source Sans Pro"/>
                <a:cs typeface="Source Sans Pro"/>
              </a:rPr>
              <a:t> </a:t>
            </a:r>
            <a:r>
              <a:rPr sz="1995" i="1">
                <a:solidFill>
                  <a:srgbClr val="17375E"/>
                </a:solidFill>
                <a:latin typeface="Source Sans Pro"/>
                <a:cs typeface="Source Sans Pro"/>
              </a:rPr>
              <a:t>is</a:t>
            </a:r>
            <a:r>
              <a:rPr sz="1995" i="1" spc="-30">
                <a:solidFill>
                  <a:srgbClr val="17375E"/>
                </a:solidFill>
                <a:latin typeface="Source Sans Pro"/>
                <a:cs typeface="Source Sans Pro"/>
              </a:rPr>
              <a:t> </a:t>
            </a:r>
            <a:r>
              <a:rPr sz="1995" i="1">
                <a:solidFill>
                  <a:srgbClr val="17375E"/>
                </a:solidFill>
                <a:latin typeface="Source Sans Pro"/>
                <a:cs typeface="Source Sans Pro"/>
              </a:rPr>
              <a:t>effectively</a:t>
            </a:r>
            <a:r>
              <a:rPr sz="1995" i="1" spc="-10">
                <a:solidFill>
                  <a:srgbClr val="17375E"/>
                </a:solidFill>
                <a:latin typeface="Source Sans Pro"/>
                <a:cs typeface="Source Sans Pro"/>
              </a:rPr>
              <a:t> </a:t>
            </a:r>
            <a:r>
              <a:rPr sz="1995" i="1">
                <a:solidFill>
                  <a:srgbClr val="17375E"/>
                </a:solidFill>
                <a:latin typeface="Source Sans Pro"/>
                <a:cs typeface="Source Sans Pro"/>
              </a:rPr>
              <a:t>contributing</a:t>
            </a:r>
            <a:r>
              <a:rPr sz="1995" i="1" spc="-45">
                <a:solidFill>
                  <a:srgbClr val="17375E"/>
                </a:solidFill>
                <a:latin typeface="Source Sans Pro"/>
                <a:cs typeface="Source Sans Pro"/>
              </a:rPr>
              <a:t> </a:t>
            </a:r>
            <a:r>
              <a:rPr sz="1995" i="1" spc="-25">
                <a:solidFill>
                  <a:srgbClr val="17375E"/>
                </a:solidFill>
                <a:latin typeface="Source Sans Pro"/>
                <a:cs typeface="Source Sans Pro"/>
              </a:rPr>
              <a:t>to </a:t>
            </a:r>
            <a:r>
              <a:rPr sz="1995" i="1">
                <a:solidFill>
                  <a:srgbClr val="17375E"/>
                </a:solidFill>
                <a:latin typeface="Source Sans Pro"/>
                <a:cs typeface="Source Sans Pro"/>
              </a:rPr>
              <a:t>progression</a:t>
            </a:r>
            <a:r>
              <a:rPr sz="1995" i="1" spc="-25">
                <a:solidFill>
                  <a:srgbClr val="17375E"/>
                </a:solidFill>
                <a:latin typeface="Source Sans Pro"/>
                <a:cs typeface="Source Sans Pro"/>
              </a:rPr>
              <a:t> </a:t>
            </a:r>
            <a:r>
              <a:rPr sz="1995" i="1">
                <a:solidFill>
                  <a:srgbClr val="17375E"/>
                </a:solidFill>
                <a:latin typeface="Source Sans Pro"/>
                <a:cs typeface="Source Sans Pro"/>
              </a:rPr>
              <a:t>and</a:t>
            </a:r>
            <a:r>
              <a:rPr sz="1995" i="1" spc="-10">
                <a:solidFill>
                  <a:srgbClr val="17375E"/>
                </a:solidFill>
                <a:latin typeface="Source Sans Pro"/>
                <a:cs typeface="Source Sans Pro"/>
              </a:rPr>
              <a:t> </a:t>
            </a:r>
            <a:r>
              <a:rPr sz="1995" i="1">
                <a:solidFill>
                  <a:srgbClr val="17375E"/>
                </a:solidFill>
                <a:latin typeface="Source Sans Pro"/>
                <a:cs typeface="Source Sans Pro"/>
              </a:rPr>
              <a:t>achievement</a:t>
            </a:r>
            <a:r>
              <a:rPr sz="1995" i="1" spc="-5">
                <a:solidFill>
                  <a:srgbClr val="17375E"/>
                </a:solidFill>
                <a:latin typeface="Source Sans Pro"/>
                <a:cs typeface="Source Sans Pro"/>
              </a:rPr>
              <a:t> </a:t>
            </a:r>
            <a:r>
              <a:rPr sz="1995" i="1">
                <a:solidFill>
                  <a:srgbClr val="17375E"/>
                </a:solidFill>
                <a:latin typeface="Source Sans Pro"/>
                <a:cs typeface="Source Sans Pro"/>
              </a:rPr>
              <a:t>of</a:t>
            </a:r>
            <a:r>
              <a:rPr sz="1995" i="1" spc="-20">
                <a:solidFill>
                  <a:srgbClr val="17375E"/>
                </a:solidFill>
                <a:latin typeface="Source Sans Pro"/>
                <a:cs typeface="Source Sans Pro"/>
              </a:rPr>
              <a:t> </a:t>
            </a:r>
            <a:r>
              <a:rPr sz="1995" i="1" spc="-10">
                <a:solidFill>
                  <a:srgbClr val="17375E"/>
                </a:solidFill>
                <a:latin typeface="Source Sans Pro"/>
                <a:cs typeface="Source Sans Pro"/>
              </a:rPr>
              <a:t>apprentices’.</a:t>
            </a:r>
            <a:endParaRPr sz="1995">
              <a:latin typeface="Source Sans Pro"/>
              <a:cs typeface="Source Sans Pro"/>
            </a:endParaRPr>
          </a:p>
        </p:txBody>
      </p:sp>
      <p:sp>
        <p:nvSpPr>
          <p:cNvPr id="6" name="object 6"/>
          <p:cNvSpPr txBox="1">
            <a:spLocks noGrp="1"/>
          </p:cNvSpPr>
          <p:nvPr>
            <p:ph type="title"/>
          </p:nvPr>
        </p:nvSpPr>
        <p:spPr>
          <a:xfrm>
            <a:off x="1840987" y="329597"/>
            <a:ext cx="10598645" cy="1024276"/>
          </a:xfrm>
          <a:prstGeom prst="rect">
            <a:avLst/>
          </a:prstGeom>
        </p:spPr>
        <p:txBody>
          <a:bodyPr vert="horz" wrap="square" lIns="0" tIns="645928" rIns="0" bIns="0" rtlCol="0" anchor="t">
            <a:spAutoFit/>
          </a:bodyPr>
          <a:lstStyle/>
          <a:p>
            <a:pPr marL="625174">
              <a:spcBef>
                <a:spcPts val="100"/>
              </a:spcBef>
            </a:pPr>
            <a:r>
              <a:rPr sz="2693" spc="-10"/>
              <a:t>24-</a:t>
            </a:r>
            <a:r>
              <a:rPr sz="2693"/>
              <a:t>25</a:t>
            </a:r>
            <a:r>
              <a:rPr sz="2693" spc="-70"/>
              <a:t> </a:t>
            </a:r>
            <a:r>
              <a:rPr sz="2693"/>
              <a:t>Annual</a:t>
            </a:r>
            <a:r>
              <a:rPr sz="2693" spc="-15"/>
              <a:t> </a:t>
            </a:r>
            <a:r>
              <a:rPr sz="2693" spc="-10"/>
              <a:t>Report</a:t>
            </a:r>
            <a:endParaRPr sz="2693"/>
          </a:p>
        </p:txBody>
      </p:sp>
      <p:sp>
        <p:nvSpPr>
          <p:cNvPr id="7" name="Footer Placeholder 1">
            <a:extLst>
              <a:ext uri="{FF2B5EF4-FFF2-40B4-BE49-F238E27FC236}">
                <a16:creationId xmlns:a16="http://schemas.microsoft.com/office/drawing/2014/main" id="{93D79FF8-370A-A30E-8D9B-24F57A65A9FA}"/>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
        <p:nvSpPr>
          <p:cNvPr id="8" name="object 2">
            <a:extLst>
              <a:ext uri="{FF2B5EF4-FFF2-40B4-BE49-F238E27FC236}">
                <a16:creationId xmlns:a16="http://schemas.microsoft.com/office/drawing/2014/main" id="{4B6937E3-9949-4887-A550-0E9ED6257331}"/>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840987" y="329598"/>
            <a:ext cx="10598645" cy="1142149"/>
          </a:xfrm>
          <a:prstGeom prst="rect">
            <a:avLst/>
          </a:prstGeom>
        </p:spPr>
        <p:txBody>
          <a:bodyPr vert="horz" wrap="square" lIns="0" tIns="639848" rIns="0" bIns="0" rtlCol="0" anchor="t">
            <a:spAutoFit/>
          </a:bodyPr>
          <a:lstStyle/>
          <a:p>
            <a:pPr marL="625174">
              <a:spcBef>
                <a:spcPts val="100"/>
              </a:spcBef>
            </a:pPr>
            <a:r>
              <a:rPr sz="3591" spc="-10"/>
              <a:t>Apprentice’s</a:t>
            </a:r>
            <a:r>
              <a:rPr sz="3591" spc="-60"/>
              <a:t> </a:t>
            </a:r>
            <a:r>
              <a:rPr sz="3591"/>
              <a:t>next</a:t>
            </a:r>
            <a:r>
              <a:rPr sz="3591" spc="-55"/>
              <a:t> </a:t>
            </a:r>
            <a:r>
              <a:rPr sz="3591" spc="-10"/>
              <a:t>steps..</a:t>
            </a:r>
            <a:endParaRPr sz="3591"/>
          </a:p>
        </p:txBody>
      </p:sp>
      <p:sp>
        <p:nvSpPr>
          <p:cNvPr id="3" name="object 3"/>
          <p:cNvSpPr txBox="1">
            <a:spLocks noGrp="1"/>
          </p:cNvSpPr>
          <p:nvPr>
            <p:ph type="body" idx="1"/>
          </p:nvPr>
        </p:nvSpPr>
        <p:spPr>
          <a:xfrm>
            <a:off x="2658227" y="1811659"/>
            <a:ext cx="9986405" cy="1867680"/>
          </a:xfrm>
          <a:prstGeom prst="rect">
            <a:avLst/>
          </a:prstGeom>
        </p:spPr>
        <p:txBody>
          <a:bodyPr vert="horz" wrap="square" lIns="0" tIns="13301" rIns="0" bIns="0" rtlCol="0">
            <a:spAutoFit/>
          </a:bodyPr>
          <a:lstStyle/>
          <a:p>
            <a:pPr marL="354709" marR="5067" indent="-342041">
              <a:spcBef>
                <a:spcPts val="105"/>
              </a:spcBef>
              <a:buFont typeface="Arial"/>
              <a:buChar char="•"/>
              <a:tabLst>
                <a:tab pos="354709" algn="l"/>
              </a:tabLst>
            </a:pPr>
            <a:r>
              <a:t>Professional</a:t>
            </a:r>
            <a:r>
              <a:rPr spc="-50"/>
              <a:t> </a:t>
            </a:r>
            <a:r>
              <a:t>Registration</a:t>
            </a:r>
            <a:r>
              <a:rPr spc="-20"/>
              <a:t> </a:t>
            </a:r>
            <a:r>
              <a:t>with</a:t>
            </a:r>
            <a:r>
              <a:rPr spc="-5"/>
              <a:t> </a:t>
            </a:r>
            <a:r>
              <a:t>the</a:t>
            </a:r>
            <a:r>
              <a:rPr spc="-20"/>
              <a:t> </a:t>
            </a:r>
            <a:r>
              <a:rPr spc="-10"/>
              <a:t>General </a:t>
            </a:r>
            <a:r>
              <a:t>Dental</a:t>
            </a:r>
            <a:r>
              <a:rPr spc="-25"/>
              <a:t> </a:t>
            </a:r>
            <a:r>
              <a:rPr spc="-10"/>
              <a:t>Council</a:t>
            </a:r>
          </a:p>
          <a:p>
            <a:pPr marL="354075" indent="-341407">
              <a:spcBef>
                <a:spcPts val="768"/>
              </a:spcBef>
              <a:buFont typeface="Arial"/>
              <a:buChar char="•"/>
              <a:tabLst>
                <a:tab pos="354075" algn="l"/>
              </a:tabLst>
            </a:pPr>
            <a:r>
              <a:t>Continued</a:t>
            </a:r>
            <a:r>
              <a:rPr spc="-10"/>
              <a:t> </a:t>
            </a:r>
            <a:r>
              <a:t>Professional</a:t>
            </a:r>
            <a:r>
              <a:rPr spc="-35"/>
              <a:t> </a:t>
            </a:r>
            <a:r>
              <a:rPr spc="-10"/>
              <a:t>Development</a:t>
            </a:r>
          </a:p>
          <a:p>
            <a:pPr marL="354075" indent="-341407">
              <a:spcBef>
                <a:spcPts val="768"/>
              </a:spcBef>
              <a:buFont typeface="Arial"/>
              <a:buChar char="•"/>
              <a:tabLst>
                <a:tab pos="354075" algn="l"/>
              </a:tabLst>
            </a:pPr>
            <a:r>
              <a:t>Professional</a:t>
            </a:r>
            <a:r>
              <a:rPr spc="-50"/>
              <a:t> </a:t>
            </a:r>
            <a:r>
              <a:t>Scope</a:t>
            </a:r>
            <a:r>
              <a:rPr spc="-10"/>
              <a:t> </a:t>
            </a:r>
            <a:r>
              <a:t>of</a:t>
            </a:r>
            <a:r>
              <a:rPr spc="-20"/>
              <a:t> </a:t>
            </a:r>
            <a:r>
              <a:rPr spc="-10"/>
              <a:t>Practice</a:t>
            </a:r>
          </a:p>
          <a:p>
            <a:pPr marL="354075" indent="-341407">
              <a:spcBef>
                <a:spcPts val="768"/>
              </a:spcBef>
              <a:buFont typeface="Arial"/>
              <a:buChar char="•"/>
              <a:tabLst>
                <a:tab pos="354075" algn="l"/>
              </a:tabLst>
            </a:pPr>
            <a:r>
              <a:t>Career </a:t>
            </a:r>
            <a:r>
              <a:rPr spc="-10"/>
              <a:t>Pathways</a:t>
            </a:r>
          </a:p>
        </p:txBody>
      </p:sp>
      <p:pic>
        <p:nvPicPr>
          <p:cNvPr id="5" name="object 5"/>
          <p:cNvPicPr/>
          <p:nvPr/>
        </p:nvPicPr>
        <p:blipFill>
          <a:blip r:embed="rId3" cstate="print"/>
          <a:stretch>
            <a:fillRect/>
          </a:stretch>
        </p:blipFill>
        <p:spPr>
          <a:xfrm>
            <a:off x="7797380" y="4464615"/>
            <a:ext cx="2325952" cy="1102841"/>
          </a:xfrm>
          <a:prstGeom prst="rect">
            <a:avLst/>
          </a:prstGeom>
        </p:spPr>
      </p:pic>
      <p:sp>
        <p:nvSpPr>
          <p:cNvPr id="6" name="Footer Placeholder 1">
            <a:extLst>
              <a:ext uri="{FF2B5EF4-FFF2-40B4-BE49-F238E27FC236}">
                <a16:creationId xmlns:a16="http://schemas.microsoft.com/office/drawing/2014/main" id="{8F59776B-32AF-E08C-BCD6-2DB3F2E041F0}"/>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
        <p:nvSpPr>
          <p:cNvPr id="7" name="object 2">
            <a:extLst>
              <a:ext uri="{FF2B5EF4-FFF2-40B4-BE49-F238E27FC236}">
                <a16:creationId xmlns:a16="http://schemas.microsoft.com/office/drawing/2014/main" id="{B6104BAE-F451-EAD0-CC9D-BE62D6B28B9A}"/>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1625885" y="962906"/>
            <a:ext cx="8940260" cy="4991590"/>
          </a:xfrm>
          <a:prstGeom prst="rect">
            <a:avLst/>
          </a:prstGeom>
        </p:spPr>
      </p:pic>
      <p:sp>
        <p:nvSpPr>
          <p:cNvPr id="4" name="Footer Placeholder 1">
            <a:extLst>
              <a:ext uri="{FF2B5EF4-FFF2-40B4-BE49-F238E27FC236}">
                <a16:creationId xmlns:a16="http://schemas.microsoft.com/office/drawing/2014/main" id="{E1C19F4A-AC19-88B8-18D6-0217B6E7E9F0}"/>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
        <p:nvSpPr>
          <p:cNvPr id="5" name="object 2">
            <a:extLst>
              <a:ext uri="{FF2B5EF4-FFF2-40B4-BE49-F238E27FC236}">
                <a16:creationId xmlns:a16="http://schemas.microsoft.com/office/drawing/2014/main" id="{082F8DD3-4AAE-41C4-7042-3338D0BC9778}"/>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840987" y="329582"/>
            <a:ext cx="10598645" cy="870791"/>
          </a:xfrm>
          <a:prstGeom prst="rect">
            <a:avLst/>
          </a:prstGeom>
        </p:spPr>
        <p:txBody>
          <a:bodyPr vert="horz" wrap="square" lIns="0" tIns="371114" rIns="0" bIns="0" rtlCol="0" anchor="t">
            <a:spAutoFit/>
          </a:bodyPr>
          <a:lstStyle/>
          <a:p>
            <a:pPr marL="240695">
              <a:spcBef>
                <a:spcPts val="100"/>
              </a:spcBef>
            </a:pPr>
            <a:r>
              <a:rPr sz="3591"/>
              <a:t>Dental</a:t>
            </a:r>
            <a:r>
              <a:rPr sz="3591" spc="-50"/>
              <a:t> </a:t>
            </a:r>
            <a:r>
              <a:rPr sz="3591"/>
              <a:t>Care</a:t>
            </a:r>
            <a:r>
              <a:rPr sz="3591" spc="-35"/>
              <a:t> </a:t>
            </a:r>
            <a:r>
              <a:rPr sz="3591"/>
              <a:t>Professionals</a:t>
            </a:r>
            <a:r>
              <a:rPr sz="3591" spc="-55"/>
              <a:t> </a:t>
            </a:r>
            <a:r>
              <a:rPr sz="3591" spc="-10"/>
              <a:t>Workstream</a:t>
            </a:r>
            <a:endParaRPr sz="3591"/>
          </a:p>
        </p:txBody>
      </p:sp>
      <p:pic>
        <p:nvPicPr>
          <p:cNvPr id="4" name="object 4"/>
          <p:cNvPicPr/>
          <p:nvPr/>
        </p:nvPicPr>
        <p:blipFill>
          <a:blip r:embed="rId3" cstate="print"/>
          <a:stretch>
            <a:fillRect/>
          </a:stretch>
        </p:blipFill>
        <p:spPr>
          <a:xfrm>
            <a:off x="2189423" y="1898762"/>
            <a:ext cx="8169302" cy="4008364"/>
          </a:xfrm>
          <a:prstGeom prst="rect">
            <a:avLst/>
          </a:prstGeom>
        </p:spPr>
      </p:pic>
      <p:sp>
        <p:nvSpPr>
          <p:cNvPr id="5" name="Footer Placeholder 1">
            <a:extLst>
              <a:ext uri="{FF2B5EF4-FFF2-40B4-BE49-F238E27FC236}">
                <a16:creationId xmlns:a16="http://schemas.microsoft.com/office/drawing/2014/main" id="{3D3706C1-3027-774E-95BB-4C0C568C2A46}"/>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
        <p:nvSpPr>
          <p:cNvPr id="6" name="object 2">
            <a:extLst>
              <a:ext uri="{FF2B5EF4-FFF2-40B4-BE49-F238E27FC236}">
                <a16:creationId xmlns:a16="http://schemas.microsoft.com/office/drawing/2014/main" id="{D34E0406-FC14-A9C9-08B9-27C6DA4873AC}"/>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p:nvPr/>
        </p:nvPicPr>
        <p:blipFill>
          <a:blip r:embed="rId3" cstate="print"/>
          <a:stretch>
            <a:fillRect/>
          </a:stretch>
        </p:blipFill>
        <p:spPr>
          <a:xfrm>
            <a:off x="6408629" y="1738051"/>
            <a:ext cx="3844158" cy="1376270"/>
          </a:xfrm>
          <a:prstGeom prst="rect">
            <a:avLst/>
          </a:prstGeom>
        </p:spPr>
      </p:pic>
      <p:sp>
        <p:nvSpPr>
          <p:cNvPr id="6" name="object 6"/>
          <p:cNvSpPr txBox="1">
            <a:spLocks noGrp="1"/>
          </p:cNvSpPr>
          <p:nvPr>
            <p:ph type="title"/>
          </p:nvPr>
        </p:nvSpPr>
        <p:spPr>
          <a:xfrm>
            <a:off x="1410682" y="500809"/>
            <a:ext cx="10598645" cy="1241513"/>
          </a:xfrm>
          <a:prstGeom prst="rect">
            <a:avLst/>
          </a:prstGeom>
        </p:spPr>
        <p:txBody>
          <a:bodyPr vert="horz" wrap="square" lIns="0" tIns="241954" rIns="0" bIns="0" rtlCol="0" anchor="t">
            <a:spAutoFit/>
          </a:bodyPr>
          <a:lstStyle/>
          <a:p>
            <a:pPr marL="151385">
              <a:spcBef>
                <a:spcPts val="105"/>
              </a:spcBef>
            </a:pPr>
            <a:r>
              <a:rPr sz="3600"/>
              <a:t>Professional</a:t>
            </a:r>
            <a:r>
              <a:rPr sz="3600" spc="-15"/>
              <a:t> </a:t>
            </a:r>
            <a:r>
              <a:rPr sz="3600"/>
              <a:t>Development</a:t>
            </a:r>
            <a:r>
              <a:rPr sz="3600" spc="-35"/>
              <a:t> </a:t>
            </a:r>
            <a:r>
              <a:rPr sz="3600"/>
              <a:t>Awards</a:t>
            </a:r>
            <a:r>
              <a:rPr sz="3600" spc="-35"/>
              <a:t> </a:t>
            </a:r>
            <a:r>
              <a:rPr sz="3600"/>
              <a:t>and</a:t>
            </a:r>
            <a:r>
              <a:rPr sz="3600" spc="-10"/>
              <a:t> </a:t>
            </a:r>
            <a:r>
              <a:rPr sz="3600"/>
              <a:t>Higher</a:t>
            </a:r>
            <a:r>
              <a:rPr sz="3600" spc="-15"/>
              <a:t> </a:t>
            </a:r>
            <a:r>
              <a:rPr sz="3600"/>
              <a:t>National</a:t>
            </a:r>
            <a:r>
              <a:rPr sz="3600" spc="-15"/>
              <a:t> </a:t>
            </a:r>
            <a:r>
              <a:rPr sz="3600" spc="-10"/>
              <a:t>Units</a:t>
            </a:r>
          </a:p>
        </p:txBody>
      </p:sp>
      <p:pic>
        <p:nvPicPr>
          <p:cNvPr id="7" name="object 7"/>
          <p:cNvPicPr/>
          <p:nvPr/>
        </p:nvPicPr>
        <p:blipFill>
          <a:blip r:embed="rId4" cstate="print"/>
          <a:stretch>
            <a:fillRect/>
          </a:stretch>
        </p:blipFill>
        <p:spPr>
          <a:xfrm>
            <a:off x="6181374" y="4987094"/>
            <a:ext cx="1665935" cy="1112088"/>
          </a:xfrm>
          <a:prstGeom prst="rect">
            <a:avLst/>
          </a:prstGeom>
        </p:spPr>
      </p:pic>
      <p:pic>
        <p:nvPicPr>
          <p:cNvPr id="8" name="object 8"/>
          <p:cNvPicPr/>
          <p:nvPr/>
        </p:nvPicPr>
        <p:blipFill>
          <a:blip r:embed="rId5" cstate="print"/>
          <a:stretch>
            <a:fillRect/>
          </a:stretch>
        </p:blipFill>
        <p:spPr>
          <a:xfrm>
            <a:off x="8314368" y="4987094"/>
            <a:ext cx="1665935" cy="1112088"/>
          </a:xfrm>
          <a:prstGeom prst="rect">
            <a:avLst/>
          </a:prstGeom>
        </p:spPr>
      </p:pic>
      <p:pic>
        <p:nvPicPr>
          <p:cNvPr id="9" name="object 9"/>
          <p:cNvPicPr/>
          <p:nvPr/>
        </p:nvPicPr>
        <p:blipFill>
          <a:blip r:embed="rId6" cstate="print"/>
          <a:stretch>
            <a:fillRect/>
          </a:stretch>
        </p:blipFill>
        <p:spPr>
          <a:xfrm>
            <a:off x="3864427" y="4987094"/>
            <a:ext cx="1773231" cy="1183712"/>
          </a:xfrm>
          <a:prstGeom prst="rect">
            <a:avLst/>
          </a:prstGeom>
        </p:spPr>
      </p:pic>
      <p:pic>
        <p:nvPicPr>
          <p:cNvPr id="10" name="object 10"/>
          <p:cNvPicPr/>
          <p:nvPr/>
        </p:nvPicPr>
        <p:blipFill>
          <a:blip r:embed="rId7" cstate="print"/>
          <a:stretch>
            <a:fillRect/>
          </a:stretch>
        </p:blipFill>
        <p:spPr>
          <a:xfrm>
            <a:off x="1840987" y="4987094"/>
            <a:ext cx="1672522" cy="1112088"/>
          </a:xfrm>
          <a:prstGeom prst="rect">
            <a:avLst/>
          </a:prstGeom>
        </p:spPr>
      </p:pic>
      <p:pic>
        <p:nvPicPr>
          <p:cNvPr id="11" name="object 11"/>
          <p:cNvPicPr/>
          <p:nvPr/>
        </p:nvPicPr>
        <p:blipFill>
          <a:blip r:embed="rId8" cstate="print"/>
          <a:stretch>
            <a:fillRect/>
          </a:stretch>
        </p:blipFill>
        <p:spPr>
          <a:xfrm>
            <a:off x="1637283" y="1870906"/>
            <a:ext cx="4544091" cy="3177145"/>
          </a:xfrm>
          <a:prstGeom prst="rect">
            <a:avLst/>
          </a:prstGeom>
        </p:spPr>
      </p:pic>
      <p:sp>
        <p:nvSpPr>
          <p:cNvPr id="2" name="Footer Placeholder 1">
            <a:extLst>
              <a:ext uri="{FF2B5EF4-FFF2-40B4-BE49-F238E27FC236}">
                <a16:creationId xmlns:a16="http://schemas.microsoft.com/office/drawing/2014/main" id="{A82A9CC4-5583-2C5A-3488-C44DF672EAEF}"/>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
        <p:nvSpPr>
          <p:cNvPr id="13" name="object 2">
            <a:extLst>
              <a:ext uri="{FF2B5EF4-FFF2-40B4-BE49-F238E27FC236}">
                <a16:creationId xmlns:a16="http://schemas.microsoft.com/office/drawing/2014/main" id="{CEBF5DC0-6045-1516-E0B5-51F926B7192F}"/>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2BACF8-CB01-4E94-3DBB-344898432F97}"/>
              </a:ext>
            </a:extLst>
          </p:cNvPr>
          <p:cNvSpPr>
            <a:spLocks noGrp="1"/>
          </p:cNvSpPr>
          <p:nvPr>
            <p:ph type="title"/>
          </p:nvPr>
        </p:nvSpPr>
        <p:spPr>
          <a:xfrm>
            <a:off x="719184" y="2586832"/>
            <a:ext cx="10752044" cy="2097088"/>
          </a:xfrm>
        </p:spPr>
        <p:txBody>
          <a:bodyPr>
            <a:normAutofit/>
          </a:bodyPr>
          <a:lstStyle/>
          <a:p>
            <a:r>
              <a:rPr lang="en-GB" sz="4000" b="1">
                <a:latin typeface="Arial"/>
                <a:cs typeface="Arial"/>
              </a:rPr>
              <a:t>Kirsty Docherty</a:t>
            </a:r>
            <a:br>
              <a:rPr lang="en-GB" sz="4000" b="1">
                <a:latin typeface="Arial"/>
                <a:cs typeface="Arial"/>
              </a:rPr>
            </a:br>
            <a:r>
              <a:rPr lang="en-GB" sz="4000" b="1">
                <a:latin typeface="Arial"/>
                <a:ea typeface="+mj-lt"/>
                <a:cs typeface="+mj-lt"/>
              </a:rPr>
              <a:t>Head of Social Impact</a:t>
            </a:r>
            <a:endParaRPr lang="en-US" sz="4000" b="1">
              <a:latin typeface="Arial"/>
              <a:cs typeface="Arial"/>
            </a:endParaRPr>
          </a:p>
          <a:p>
            <a:r>
              <a:rPr lang="en-GB" sz="4000" b="1">
                <a:latin typeface="Arial"/>
                <a:cs typeface="Arial"/>
              </a:rPr>
              <a:t>Bell Group </a:t>
            </a:r>
            <a:endParaRPr lang="en-GB" sz="4000" b="1">
              <a:latin typeface="Arial"/>
              <a:ea typeface="Roboto Slab ExtraBold"/>
              <a:cs typeface="Arial"/>
            </a:endParaRPr>
          </a:p>
        </p:txBody>
      </p:sp>
    </p:spTree>
    <p:extLst>
      <p:ext uri="{BB962C8B-B14F-4D97-AF65-F5344CB8AC3E}">
        <p14:creationId xmlns:p14="http://schemas.microsoft.com/office/powerpoint/2010/main" val="17807054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3414635" y="2997740"/>
            <a:ext cx="5433829" cy="1114519"/>
          </a:xfrm>
          <a:prstGeom prst="rect">
            <a:avLst/>
          </a:prstGeom>
        </p:spPr>
        <p:txBody>
          <a:bodyPr vert="horz" wrap="square" lIns="0" tIns="12034" rIns="0" bIns="0" rtlCol="0" anchor="t">
            <a:spAutoFit/>
          </a:bodyPr>
          <a:lstStyle/>
          <a:p>
            <a:pPr marL="12668">
              <a:spcBef>
                <a:spcPts val="95"/>
              </a:spcBef>
            </a:pPr>
            <a:r>
              <a:rPr sz="3990"/>
              <a:t>Questions</a:t>
            </a:r>
            <a:r>
              <a:rPr sz="3990" spc="-40"/>
              <a:t> </a:t>
            </a:r>
            <a:r>
              <a:rPr sz="3990"/>
              <a:t>and</a:t>
            </a:r>
            <a:r>
              <a:rPr sz="3990" spc="-35"/>
              <a:t> </a:t>
            </a:r>
            <a:r>
              <a:rPr sz="3990" spc="-10"/>
              <a:t>Discussion</a:t>
            </a:r>
            <a:endParaRPr sz="3990"/>
          </a:p>
        </p:txBody>
      </p:sp>
      <p:sp>
        <p:nvSpPr>
          <p:cNvPr id="2" name="Footer Placeholder 1">
            <a:extLst>
              <a:ext uri="{FF2B5EF4-FFF2-40B4-BE49-F238E27FC236}">
                <a16:creationId xmlns:a16="http://schemas.microsoft.com/office/drawing/2014/main" id="{56EBCF02-6D18-6530-E522-FD182004EAF9}"/>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
        <p:nvSpPr>
          <p:cNvPr id="7" name="object 2">
            <a:extLst>
              <a:ext uri="{FF2B5EF4-FFF2-40B4-BE49-F238E27FC236}">
                <a16:creationId xmlns:a16="http://schemas.microsoft.com/office/drawing/2014/main" id="{DBA73040-D98E-F4C3-DF0E-4120B95C369C}"/>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33935" y="516367"/>
            <a:ext cx="9120776" cy="5733824"/>
            <a:chOff x="0" y="0"/>
            <a:chExt cx="9144000" cy="6857998"/>
          </a:xfrm>
        </p:grpSpPr>
        <p:pic>
          <p:nvPicPr>
            <p:cNvPr id="3" name="object 3"/>
            <p:cNvPicPr/>
            <p:nvPr/>
          </p:nvPicPr>
          <p:blipFill>
            <a:blip r:embed="rId3" cstate="print"/>
            <a:stretch>
              <a:fillRect/>
            </a:stretch>
          </p:blipFill>
          <p:spPr>
            <a:xfrm>
              <a:off x="0" y="0"/>
              <a:ext cx="9144000" cy="6857998"/>
            </a:xfrm>
            <a:prstGeom prst="rect">
              <a:avLst/>
            </a:prstGeom>
          </p:spPr>
        </p:pic>
        <p:sp>
          <p:nvSpPr>
            <p:cNvPr id="4" name="object 4"/>
            <p:cNvSpPr/>
            <p:nvPr/>
          </p:nvSpPr>
          <p:spPr>
            <a:xfrm>
              <a:off x="358216" y="3808348"/>
              <a:ext cx="3271520" cy="1612265"/>
            </a:xfrm>
            <a:custGeom>
              <a:avLst/>
              <a:gdLst/>
              <a:ahLst/>
              <a:cxnLst/>
              <a:rect l="l" t="t" r="r" b="b"/>
              <a:pathLst>
                <a:path w="3271520" h="1612264">
                  <a:moveTo>
                    <a:pt x="3271139" y="0"/>
                  </a:moveTo>
                  <a:lnTo>
                    <a:pt x="0" y="0"/>
                  </a:lnTo>
                  <a:lnTo>
                    <a:pt x="0" y="1612011"/>
                  </a:lnTo>
                  <a:lnTo>
                    <a:pt x="3271139" y="1612011"/>
                  </a:lnTo>
                  <a:lnTo>
                    <a:pt x="3271139" y="0"/>
                  </a:lnTo>
                  <a:close/>
                </a:path>
              </a:pathLst>
            </a:custGeom>
            <a:solidFill>
              <a:srgbClr val="044380"/>
            </a:solidFill>
          </p:spPr>
          <p:txBody>
            <a:bodyPr wrap="square" lIns="0" tIns="0" rIns="0" bIns="0" rtlCol="0"/>
            <a:lstStyle/>
            <a:p>
              <a:endParaRPr sz="1795"/>
            </a:p>
          </p:txBody>
        </p:sp>
        <p:pic>
          <p:nvPicPr>
            <p:cNvPr id="5" name="object 5"/>
            <p:cNvPicPr/>
            <p:nvPr/>
          </p:nvPicPr>
          <p:blipFill>
            <a:blip r:embed="rId4" cstate="print"/>
            <a:stretch>
              <a:fillRect/>
            </a:stretch>
          </p:blipFill>
          <p:spPr>
            <a:xfrm>
              <a:off x="1906904" y="3990721"/>
              <a:ext cx="2166366" cy="1364614"/>
            </a:xfrm>
            <a:prstGeom prst="rect">
              <a:avLst/>
            </a:prstGeom>
          </p:spPr>
        </p:pic>
        <p:pic>
          <p:nvPicPr>
            <p:cNvPr id="6" name="object 6"/>
            <p:cNvPicPr/>
            <p:nvPr/>
          </p:nvPicPr>
          <p:blipFill>
            <a:blip r:embed="rId5" cstate="print"/>
            <a:stretch>
              <a:fillRect/>
            </a:stretch>
          </p:blipFill>
          <p:spPr>
            <a:xfrm>
              <a:off x="623569" y="4073601"/>
              <a:ext cx="1123950" cy="1120063"/>
            </a:xfrm>
            <a:prstGeom prst="rect">
              <a:avLst/>
            </a:prstGeom>
          </p:spPr>
        </p:pic>
        <p:sp>
          <p:nvSpPr>
            <p:cNvPr id="7" name="object 7"/>
            <p:cNvSpPr/>
            <p:nvPr/>
          </p:nvSpPr>
          <p:spPr>
            <a:xfrm>
              <a:off x="1849120" y="3952240"/>
              <a:ext cx="0" cy="1371600"/>
            </a:xfrm>
            <a:custGeom>
              <a:avLst/>
              <a:gdLst/>
              <a:ahLst/>
              <a:cxnLst/>
              <a:rect l="l" t="t" r="r" b="b"/>
              <a:pathLst>
                <a:path h="1371600">
                  <a:moveTo>
                    <a:pt x="0" y="0"/>
                  </a:moveTo>
                  <a:lnTo>
                    <a:pt x="0" y="1371600"/>
                  </a:lnTo>
                </a:path>
              </a:pathLst>
            </a:custGeom>
            <a:ln w="6350">
              <a:solidFill>
                <a:srgbClr val="FFFFFF"/>
              </a:solidFill>
            </a:ln>
          </p:spPr>
          <p:txBody>
            <a:bodyPr wrap="square" lIns="0" tIns="0" rIns="0" bIns="0" rtlCol="0"/>
            <a:lstStyle/>
            <a:p>
              <a:endParaRPr sz="1795"/>
            </a:p>
          </p:txBody>
        </p:sp>
        <p:sp>
          <p:nvSpPr>
            <p:cNvPr id="8" name="object 8"/>
            <p:cNvSpPr/>
            <p:nvPr/>
          </p:nvSpPr>
          <p:spPr>
            <a:xfrm>
              <a:off x="358216" y="5496559"/>
              <a:ext cx="8389620" cy="914400"/>
            </a:xfrm>
            <a:custGeom>
              <a:avLst/>
              <a:gdLst/>
              <a:ahLst/>
              <a:cxnLst/>
              <a:rect l="l" t="t" r="r" b="b"/>
              <a:pathLst>
                <a:path w="8389620" h="914400">
                  <a:moveTo>
                    <a:pt x="8389493" y="0"/>
                  </a:moveTo>
                  <a:lnTo>
                    <a:pt x="0" y="0"/>
                  </a:lnTo>
                  <a:lnTo>
                    <a:pt x="0" y="914399"/>
                  </a:lnTo>
                  <a:lnTo>
                    <a:pt x="8389493" y="914399"/>
                  </a:lnTo>
                  <a:lnTo>
                    <a:pt x="8389493" y="0"/>
                  </a:lnTo>
                  <a:close/>
                </a:path>
              </a:pathLst>
            </a:custGeom>
            <a:solidFill>
              <a:srgbClr val="044380"/>
            </a:solidFill>
          </p:spPr>
          <p:txBody>
            <a:bodyPr wrap="square" lIns="0" tIns="0" rIns="0" bIns="0" rtlCol="0"/>
            <a:lstStyle/>
            <a:p>
              <a:endParaRPr sz="1795"/>
            </a:p>
          </p:txBody>
        </p:sp>
      </p:grpSp>
      <p:sp>
        <p:nvSpPr>
          <p:cNvPr id="9" name="object 9"/>
          <p:cNvSpPr txBox="1"/>
          <p:nvPr/>
        </p:nvSpPr>
        <p:spPr>
          <a:xfrm>
            <a:off x="2255920" y="5531789"/>
            <a:ext cx="7253550" cy="527612"/>
          </a:xfrm>
          <a:prstGeom prst="rect">
            <a:avLst/>
          </a:prstGeom>
        </p:spPr>
        <p:txBody>
          <a:bodyPr vert="horz" wrap="square" lIns="0" tIns="12668" rIns="0" bIns="0" rtlCol="0">
            <a:spAutoFit/>
          </a:bodyPr>
          <a:lstStyle/>
          <a:p>
            <a:pPr marL="12668" marR="5067">
              <a:spcBef>
                <a:spcPts val="100"/>
              </a:spcBef>
            </a:pPr>
            <a:r>
              <a:rPr sz="1097">
                <a:solidFill>
                  <a:srgbClr val="FFFFFF"/>
                </a:solidFill>
                <a:latin typeface="Calibri"/>
                <a:cs typeface="Calibri"/>
              </a:rPr>
              <a:t>©</a:t>
            </a:r>
            <a:r>
              <a:rPr sz="1097" spc="-20">
                <a:solidFill>
                  <a:srgbClr val="FFFFFF"/>
                </a:solidFill>
                <a:latin typeface="Calibri"/>
                <a:cs typeface="Calibri"/>
              </a:rPr>
              <a:t> </a:t>
            </a:r>
            <a:r>
              <a:rPr sz="1097">
                <a:solidFill>
                  <a:srgbClr val="FFFFFF"/>
                </a:solidFill>
                <a:latin typeface="Calibri"/>
                <a:cs typeface="Calibri"/>
              </a:rPr>
              <a:t>NHS</a:t>
            </a:r>
            <a:r>
              <a:rPr sz="1097" spc="-5">
                <a:solidFill>
                  <a:srgbClr val="FFFFFF"/>
                </a:solidFill>
                <a:latin typeface="Calibri"/>
                <a:cs typeface="Calibri"/>
              </a:rPr>
              <a:t> </a:t>
            </a:r>
            <a:r>
              <a:rPr sz="1097">
                <a:solidFill>
                  <a:srgbClr val="FFFFFF"/>
                </a:solidFill>
                <a:latin typeface="Calibri"/>
                <a:cs typeface="Calibri"/>
              </a:rPr>
              <a:t>Education</a:t>
            </a:r>
            <a:r>
              <a:rPr sz="1097" spc="-50">
                <a:solidFill>
                  <a:srgbClr val="FFFFFF"/>
                </a:solidFill>
                <a:latin typeface="Calibri"/>
                <a:cs typeface="Calibri"/>
              </a:rPr>
              <a:t> </a:t>
            </a:r>
            <a:r>
              <a:rPr sz="1097">
                <a:solidFill>
                  <a:srgbClr val="FFFFFF"/>
                </a:solidFill>
                <a:latin typeface="Calibri"/>
                <a:cs typeface="Calibri"/>
              </a:rPr>
              <a:t>for</a:t>
            </a:r>
            <a:r>
              <a:rPr sz="1097" spc="-15">
                <a:solidFill>
                  <a:srgbClr val="FFFFFF"/>
                </a:solidFill>
                <a:latin typeface="Calibri"/>
                <a:cs typeface="Calibri"/>
              </a:rPr>
              <a:t> </a:t>
            </a:r>
            <a:r>
              <a:rPr sz="1097">
                <a:solidFill>
                  <a:srgbClr val="FFFFFF"/>
                </a:solidFill>
                <a:latin typeface="Calibri"/>
                <a:cs typeface="Calibri"/>
              </a:rPr>
              <a:t>Scotland</a:t>
            </a:r>
            <a:r>
              <a:rPr sz="1097" spc="-55">
                <a:solidFill>
                  <a:srgbClr val="FFFFFF"/>
                </a:solidFill>
                <a:latin typeface="Calibri"/>
                <a:cs typeface="Calibri"/>
              </a:rPr>
              <a:t> </a:t>
            </a:r>
            <a:r>
              <a:rPr sz="1097">
                <a:solidFill>
                  <a:srgbClr val="FFFFFF"/>
                </a:solidFill>
                <a:latin typeface="Calibri"/>
                <a:cs typeface="Calibri"/>
              </a:rPr>
              <a:t>2019.</a:t>
            </a:r>
            <a:r>
              <a:rPr sz="1097" spc="-10">
                <a:solidFill>
                  <a:srgbClr val="FFFFFF"/>
                </a:solidFill>
                <a:latin typeface="Calibri"/>
                <a:cs typeface="Calibri"/>
              </a:rPr>
              <a:t> </a:t>
            </a:r>
            <a:r>
              <a:rPr sz="1097">
                <a:solidFill>
                  <a:srgbClr val="FFFFFF"/>
                </a:solidFill>
                <a:latin typeface="Calibri"/>
                <a:cs typeface="Calibri"/>
              </a:rPr>
              <a:t>You</a:t>
            </a:r>
            <a:r>
              <a:rPr sz="1097" spc="-30">
                <a:solidFill>
                  <a:srgbClr val="FFFFFF"/>
                </a:solidFill>
                <a:latin typeface="Calibri"/>
                <a:cs typeface="Calibri"/>
              </a:rPr>
              <a:t> </a:t>
            </a:r>
            <a:r>
              <a:rPr sz="1097">
                <a:solidFill>
                  <a:srgbClr val="FFFFFF"/>
                </a:solidFill>
                <a:latin typeface="Calibri"/>
                <a:cs typeface="Calibri"/>
              </a:rPr>
              <a:t>can</a:t>
            </a:r>
            <a:r>
              <a:rPr sz="1097" spc="-20">
                <a:solidFill>
                  <a:srgbClr val="FFFFFF"/>
                </a:solidFill>
                <a:latin typeface="Calibri"/>
                <a:cs typeface="Calibri"/>
              </a:rPr>
              <a:t> </a:t>
            </a:r>
            <a:r>
              <a:rPr sz="1097">
                <a:solidFill>
                  <a:srgbClr val="FFFFFF"/>
                </a:solidFill>
                <a:latin typeface="Calibri"/>
                <a:cs typeface="Calibri"/>
              </a:rPr>
              <a:t>copy</a:t>
            </a:r>
            <a:r>
              <a:rPr sz="1097" spc="-30">
                <a:solidFill>
                  <a:srgbClr val="FFFFFF"/>
                </a:solidFill>
                <a:latin typeface="Calibri"/>
                <a:cs typeface="Calibri"/>
              </a:rPr>
              <a:t> </a:t>
            </a:r>
            <a:r>
              <a:rPr sz="1097">
                <a:solidFill>
                  <a:srgbClr val="FFFFFF"/>
                </a:solidFill>
                <a:latin typeface="Calibri"/>
                <a:cs typeface="Calibri"/>
              </a:rPr>
              <a:t>or</a:t>
            </a:r>
            <a:r>
              <a:rPr sz="1097" spc="-15">
                <a:solidFill>
                  <a:srgbClr val="FFFFFF"/>
                </a:solidFill>
                <a:latin typeface="Calibri"/>
                <a:cs typeface="Calibri"/>
              </a:rPr>
              <a:t> </a:t>
            </a:r>
            <a:r>
              <a:rPr sz="1097">
                <a:solidFill>
                  <a:srgbClr val="FFFFFF"/>
                </a:solidFill>
                <a:latin typeface="Calibri"/>
                <a:cs typeface="Calibri"/>
              </a:rPr>
              <a:t>reproduce</a:t>
            </a:r>
            <a:r>
              <a:rPr sz="1097" spc="-30">
                <a:solidFill>
                  <a:srgbClr val="FFFFFF"/>
                </a:solidFill>
                <a:latin typeface="Calibri"/>
                <a:cs typeface="Calibri"/>
              </a:rPr>
              <a:t> </a:t>
            </a:r>
            <a:r>
              <a:rPr sz="1097">
                <a:solidFill>
                  <a:srgbClr val="FFFFFF"/>
                </a:solidFill>
                <a:latin typeface="Calibri"/>
                <a:cs typeface="Calibri"/>
              </a:rPr>
              <a:t>the</a:t>
            </a:r>
            <a:r>
              <a:rPr sz="1097" spc="-15">
                <a:solidFill>
                  <a:srgbClr val="FFFFFF"/>
                </a:solidFill>
                <a:latin typeface="Calibri"/>
                <a:cs typeface="Calibri"/>
              </a:rPr>
              <a:t> </a:t>
            </a:r>
            <a:r>
              <a:rPr sz="1097">
                <a:solidFill>
                  <a:srgbClr val="FFFFFF"/>
                </a:solidFill>
                <a:latin typeface="Calibri"/>
                <a:cs typeface="Calibri"/>
              </a:rPr>
              <a:t>information</a:t>
            </a:r>
            <a:r>
              <a:rPr sz="1097" spc="-45">
                <a:solidFill>
                  <a:srgbClr val="FFFFFF"/>
                </a:solidFill>
                <a:latin typeface="Calibri"/>
                <a:cs typeface="Calibri"/>
              </a:rPr>
              <a:t> </a:t>
            </a:r>
            <a:r>
              <a:rPr sz="1097">
                <a:solidFill>
                  <a:srgbClr val="FFFFFF"/>
                </a:solidFill>
                <a:latin typeface="Calibri"/>
                <a:cs typeface="Calibri"/>
              </a:rPr>
              <a:t>in</a:t>
            </a:r>
            <a:r>
              <a:rPr sz="1097" spc="-30">
                <a:solidFill>
                  <a:srgbClr val="FFFFFF"/>
                </a:solidFill>
                <a:latin typeface="Calibri"/>
                <a:cs typeface="Calibri"/>
              </a:rPr>
              <a:t> </a:t>
            </a:r>
            <a:r>
              <a:rPr sz="1097">
                <a:solidFill>
                  <a:srgbClr val="FFFFFF"/>
                </a:solidFill>
                <a:latin typeface="Calibri"/>
                <a:cs typeface="Calibri"/>
              </a:rPr>
              <a:t>this</a:t>
            </a:r>
            <a:r>
              <a:rPr sz="1097" spc="-30">
                <a:solidFill>
                  <a:srgbClr val="FFFFFF"/>
                </a:solidFill>
                <a:latin typeface="Calibri"/>
                <a:cs typeface="Calibri"/>
              </a:rPr>
              <a:t> </a:t>
            </a:r>
            <a:r>
              <a:rPr sz="1097">
                <a:solidFill>
                  <a:srgbClr val="FFFFFF"/>
                </a:solidFill>
                <a:latin typeface="Calibri"/>
                <a:cs typeface="Calibri"/>
              </a:rPr>
              <a:t>resource</a:t>
            </a:r>
            <a:r>
              <a:rPr sz="1097" spc="-25">
                <a:solidFill>
                  <a:srgbClr val="FFFFFF"/>
                </a:solidFill>
                <a:latin typeface="Calibri"/>
                <a:cs typeface="Calibri"/>
              </a:rPr>
              <a:t> </a:t>
            </a:r>
            <a:r>
              <a:rPr sz="1097">
                <a:solidFill>
                  <a:srgbClr val="FFFFFF"/>
                </a:solidFill>
                <a:latin typeface="Calibri"/>
                <a:cs typeface="Calibri"/>
              </a:rPr>
              <a:t>for</a:t>
            </a:r>
            <a:r>
              <a:rPr sz="1097" spc="-20">
                <a:solidFill>
                  <a:srgbClr val="FFFFFF"/>
                </a:solidFill>
                <a:latin typeface="Calibri"/>
                <a:cs typeface="Calibri"/>
              </a:rPr>
              <a:t> </a:t>
            </a:r>
            <a:r>
              <a:rPr sz="1097">
                <a:solidFill>
                  <a:srgbClr val="FFFFFF"/>
                </a:solidFill>
                <a:latin typeface="Calibri"/>
                <a:cs typeface="Calibri"/>
              </a:rPr>
              <a:t>use</a:t>
            </a:r>
            <a:r>
              <a:rPr sz="1097" spc="-15">
                <a:solidFill>
                  <a:srgbClr val="FFFFFF"/>
                </a:solidFill>
                <a:latin typeface="Calibri"/>
                <a:cs typeface="Calibri"/>
              </a:rPr>
              <a:t> </a:t>
            </a:r>
            <a:r>
              <a:rPr sz="1097">
                <a:solidFill>
                  <a:srgbClr val="FFFFFF"/>
                </a:solidFill>
                <a:latin typeface="Calibri"/>
                <a:cs typeface="Calibri"/>
              </a:rPr>
              <a:t>within</a:t>
            </a:r>
            <a:r>
              <a:rPr sz="1097" spc="5">
                <a:solidFill>
                  <a:srgbClr val="FFFFFF"/>
                </a:solidFill>
                <a:latin typeface="Calibri"/>
                <a:cs typeface="Calibri"/>
              </a:rPr>
              <a:t> </a:t>
            </a:r>
            <a:r>
              <a:rPr sz="1097">
                <a:solidFill>
                  <a:srgbClr val="FFFFFF"/>
                </a:solidFill>
                <a:latin typeface="Calibri"/>
                <a:cs typeface="Calibri"/>
              </a:rPr>
              <a:t>NHSScotland</a:t>
            </a:r>
            <a:r>
              <a:rPr sz="1097" spc="-40">
                <a:solidFill>
                  <a:srgbClr val="FFFFFF"/>
                </a:solidFill>
                <a:latin typeface="Calibri"/>
                <a:cs typeface="Calibri"/>
              </a:rPr>
              <a:t> </a:t>
            </a:r>
            <a:r>
              <a:rPr sz="1097" spc="-25">
                <a:solidFill>
                  <a:srgbClr val="FFFFFF"/>
                </a:solidFill>
                <a:latin typeface="Calibri"/>
                <a:cs typeface="Calibri"/>
              </a:rPr>
              <a:t>and </a:t>
            </a:r>
            <a:r>
              <a:rPr sz="1097">
                <a:solidFill>
                  <a:srgbClr val="FFFFFF"/>
                </a:solidFill>
                <a:latin typeface="Calibri"/>
                <a:cs typeface="Calibri"/>
              </a:rPr>
              <a:t>for</a:t>
            </a:r>
            <a:r>
              <a:rPr sz="1097" spc="-15">
                <a:solidFill>
                  <a:srgbClr val="FFFFFF"/>
                </a:solidFill>
                <a:latin typeface="Calibri"/>
                <a:cs typeface="Calibri"/>
              </a:rPr>
              <a:t> </a:t>
            </a:r>
            <a:r>
              <a:rPr sz="1097" spc="-10">
                <a:solidFill>
                  <a:srgbClr val="FFFFFF"/>
                </a:solidFill>
                <a:latin typeface="Calibri"/>
                <a:cs typeface="Calibri"/>
              </a:rPr>
              <a:t>non-</a:t>
            </a:r>
            <a:r>
              <a:rPr sz="1097">
                <a:solidFill>
                  <a:srgbClr val="FFFFFF"/>
                </a:solidFill>
                <a:latin typeface="Calibri"/>
                <a:cs typeface="Calibri"/>
              </a:rPr>
              <a:t>commercial</a:t>
            </a:r>
            <a:r>
              <a:rPr sz="1097" spc="-50">
                <a:solidFill>
                  <a:srgbClr val="FFFFFF"/>
                </a:solidFill>
                <a:latin typeface="Calibri"/>
                <a:cs typeface="Calibri"/>
              </a:rPr>
              <a:t> </a:t>
            </a:r>
            <a:r>
              <a:rPr sz="1097">
                <a:solidFill>
                  <a:srgbClr val="FFFFFF"/>
                </a:solidFill>
                <a:latin typeface="Calibri"/>
                <a:cs typeface="Calibri"/>
              </a:rPr>
              <a:t>educational</a:t>
            </a:r>
            <a:r>
              <a:rPr sz="1097" spc="-40">
                <a:solidFill>
                  <a:srgbClr val="FFFFFF"/>
                </a:solidFill>
                <a:latin typeface="Calibri"/>
                <a:cs typeface="Calibri"/>
              </a:rPr>
              <a:t> </a:t>
            </a:r>
            <a:r>
              <a:rPr sz="1097">
                <a:solidFill>
                  <a:srgbClr val="FFFFFF"/>
                </a:solidFill>
                <a:latin typeface="Calibri"/>
                <a:cs typeface="Calibri"/>
              </a:rPr>
              <a:t>purposes.</a:t>
            </a:r>
            <a:r>
              <a:rPr sz="1097" spc="-35">
                <a:solidFill>
                  <a:srgbClr val="FFFFFF"/>
                </a:solidFill>
                <a:latin typeface="Calibri"/>
                <a:cs typeface="Calibri"/>
              </a:rPr>
              <a:t> </a:t>
            </a:r>
            <a:r>
              <a:rPr sz="1097">
                <a:solidFill>
                  <a:srgbClr val="FFFFFF"/>
                </a:solidFill>
                <a:latin typeface="Calibri"/>
                <a:cs typeface="Calibri"/>
              </a:rPr>
              <a:t>Use</a:t>
            </a:r>
            <a:r>
              <a:rPr sz="1097" spc="-25">
                <a:solidFill>
                  <a:srgbClr val="FFFFFF"/>
                </a:solidFill>
                <a:latin typeface="Calibri"/>
                <a:cs typeface="Calibri"/>
              </a:rPr>
              <a:t> </a:t>
            </a:r>
            <a:r>
              <a:rPr sz="1097">
                <a:solidFill>
                  <a:srgbClr val="FFFFFF"/>
                </a:solidFill>
                <a:latin typeface="Calibri"/>
                <a:cs typeface="Calibri"/>
              </a:rPr>
              <a:t>of</a:t>
            </a:r>
            <a:r>
              <a:rPr sz="1097" spc="-10">
                <a:solidFill>
                  <a:srgbClr val="FFFFFF"/>
                </a:solidFill>
                <a:latin typeface="Calibri"/>
                <a:cs typeface="Calibri"/>
              </a:rPr>
              <a:t> </a:t>
            </a:r>
            <a:r>
              <a:rPr sz="1097">
                <a:solidFill>
                  <a:srgbClr val="FFFFFF"/>
                </a:solidFill>
                <a:latin typeface="Calibri"/>
                <a:cs typeface="Calibri"/>
              </a:rPr>
              <a:t>this</a:t>
            </a:r>
            <a:r>
              <a:rPr sz="1097" spc="-30">
                <a:solidFill>
                  <a:srgbClr val="FFFFFF"/>
                </a:solidFill>
                <a:latin typeface="Calibri"/>
                <a:cs typeface="Calibri"/>
              </a:rPr>
              <a:t> </a:t>
            </a:r>
            <a:r>
              <a:rPr sz="1097">
                <a:solidFill>
                  <a:srgbClr val="FFFFFF"/>
                </a:solidFill>
                <a:latin typeface="Calibri"/>
                <a:cs typeface="Calibri"/>
              </a:rPr>
              <a:t>document</a:t>
            </a:r>
            <a:r>
              <a:rPr sz="1097" spc="-45">
                <a:solidFill>
                  <a:srgbClr val="FFFFFF"/>
                </a:solidFill>
                <a:latin typeface="Calibri"/>
                <a:cs typeface="Calibri"/>
              </a:rPr>
              <a:t> </a:t>
            </a:r>
            <a:r>
              <a:rPr sz="1097">
                <a:solidFill>
                  <a:srgbClr val="FFFFFF"/>
                </a:solidFill>
                <a:latin typeface="Calibri"/>
                <a:cs typeface="Calibri"/>
              </a:rPr>
              <a:t>for</a:t>
            </a:r>
            <a:r>
              <a:rPr sz="1097" spc="-5">
                <a:solidFill>
                  <a:srgbClr val="FFFFFF"/>
                </a:solidFill>
                <a:latin typeface="Calibri"/>
                <a:cs typeface="Calibri"/>
              </a:rPr>
              <a:t> </a:t>
            </a:r>
            <a:r>
              <a:rPr sz="1097">
                <a:solidFill>
                  <a:srgbClr val="FFFFFF"/>
                </a:solidFill>
                <a:latin typeface="Calibri"/>
                <a:cs typeface="Calibri"/>
              </a:rPr>
              <a:t>commercial</a:t>
            </a:r>
            <a:r>
              <a:rPr sz="1097" spc="-35">
                <a:solidFill>
                  <a:srgbClr val="FFFFFF"/>
                </a:solidFill>
                <a:latin typeface="Calibri"/>
                <a:cs typeface="Calibri"/>
              </a:rPr>
              <a:t> </a:t>
            </a:r>
            <a:r>
              <a:rPr sz="1097">
                <a:solidFill>
                  <a:srgbClr val="FFFFFF"/>
                </a:solidFill>
                <a:latin typeface="Calibri"/>
                <a:cs typeface="Calibri"/>
              </a:rPr>
              <a:t>purposes</a:t>
            </a:r>
            <a:r>
              <a:rPr sz="1097" spc="-35">
                <a:solidFill>
                  <a:srgbClr val="FFFFFF"/>
                </a:solidFill>
                <a:latin typeface="Calibri"/>
                <a:cs typeface="Calibri"/>
              </a:rPr>
              <a:t> </a:t>
            </a:r>
            <a:r>
              <a:rPr sz="1097">
                <a:solidFill>
                  <a:srgbClr val="FFFFFF"/>
                </a:solidFill>
                <a:latin typeface="Calibri"/>
                <a:cs typeface="Calibri"/>
              </a:rPr>
              <a:t>is</a:t>
            </a:r>
            <a:r>
              <a:rPr sz="1097" spc="-20">
                <a:solidFill>
                  <a:srgbClr val="FFFFFF"/>
                </a:solidFill>
                <a:latin typeface="Calibri"/>
                <a:cs typeface="Calibri"/>
              </a:rPr>
              <a:t> </a:t>
            </a:r>
            <a:r>
              <a:rPr sz="1097">
                <a:solidFill>
                  <a:srgbClr val="FFFFFF"/>
                </a:solidFill>
                <a:latin typeface="Calibri"/>
                <a:cs typeface="Calibri"/>
              </a:rPr>
              <a:t>permitted</a:t>
            </a:r>
            <a:r>
              <a:rPr sz="1097" spc="-40">
                <a:solidFill>
                  <a:srgbClr val="FFFFFF"/>
                </a:solidFill>
                <a:latin typeface="Calibri"/>
                <a:cs typeface="Calibri"/>
              </a:rPr>
              <a:t> </a:t>
            </a:r>
            <a:r>
              <a:rPr sz="1097">
                <a:solidFill>
                  <a:srgbClr val="FFFFFF"/>
                </a:solidFill>
                <a:latin typeface="Calibri"/>
                <a:cs typeface="Calibri"/>
              </a:rPr>
              <a:t>only</a:t>
            </a:r>
            <a:r>
              <a:rPr sz="1097" spc="-25">
                <a:solidFill>
                  <a:srgbClr val="FFFFFF"/>
                </a:solidFill>
                <a:latin typeface="Calibri"/>
                <a:cs typeface="Calibri"/>
              </a:rPr>
              <a:t> </a:t>
            </a:r>
            <a:r>
              <a:rPr sz="1097">
                <a:solidFill>
                  <a:srgbClr val="FFFFFF"/>
                </a:solidFill>
                <a:latin typeface="Calibri"/>
                <a:cs typeface="Calibri"/>
              </a:rPr>
              <a:t>with</a:t>
            </a:r>
            <a:r>
              <a:rPr sz="1097" spc="-10">
                <a:solidFill>
                  <a:srgbClr val="FFFFFF"/>
                </a:solidFill>
                <a:latin typeface="Calibri"/>
                <a:cs typeface="Calibri"/>
              </a:rPr>
              <a:t> </a:t>
            </a:r>
            <a:r>
              <a:rPr sz="1097">
                <a:solidFill>
                  <a:srgbClr val="FFFFFF"/>
                </a:solidFill>
                <a:latin typeface="Calibri"/>
                <a:cs typeface="Calibri"/>
              </a:rPr>
              <a:t>the</a:t>
            </a:r>
            <a:r>
              <a:rPr sz="1097" spc="-25">
                <a:solidFill>
                  <a:srgbClr val="FFFFFF"/>
                </a:solidFill>
                <a:latin typeface="Calibri"/>
                <a:cs typeface="Calibri"/>
              </a:rPr>
              <a:t> </a:t>
            </a:r>
            <a:r>
              <a:rPr sz="1097" spc="-10">
                <a:solidFill>
                  <a:srgbClr val="FFFFFF"/>
                </a:solidFill>
                <a:latin typeface="Calibri"/>
                <a:cs typeface="Calibri"/>
              </a:rPr>
              <a:t>written </a:t>
            </a:r>
            <a:r>
              <a:rPr sz="1097">
                <a:solidFill>
                  <a:srgbClr val="FFFFFF"/>
                </a:solidFill>
                <a:latin typeface="Calibri"/>
                <a:cs typeface="Calibri"/>
              </a:rPr>
              <a:t>Permission</a:t>
            </a:r>
            <a:r>
              <a:rPr sz="1097" spc="-35">
                <a:solidFill>
                  <a:srgbClr val="FFFFFF"/>
                </a:solidFill>
                <a:latin typeface="Calibri"/>
                <a:cs typeface="Calibri"/>
              </a:rPr>
              <a:t> </a:t>
            </a:r>
            <a:r>
              <a:rPr sz="1097">
                <a:solidFill>
                  <a:srgbClr val="FFFFFF"/>
                </a:solidFill>
                <a:latin typeface="Calibri"/>
                <a:cs typeface="Calibri"/>
              </a:rPr>
              <a:t>of</a:t>
            </a:r>
            <a:r>
              <a:rPr sz="1097" spc="-5">
                <a:solidFill>
                  <a:srgbClr val="FFFFFF"/>
                </a:solidFill>
                <a:latin typeface="Calibri"/>
                <a:cs typeface="Calibri"/>
              </a:rPr>
              <a:t> </a:t>
            </a:r>
            <a:r>
              <a:rPr sz="1097" spc="-20">
                <a:solidFill>
                  <a:srgbClr val="FFFFFF"/>
                </a:solidFill>
                <a:latin typeface="Calibri"/>
                <a:cs typeface="Calibri"/>
              </a:rPr>
              <a:t>NES.</a:t>
            </a:r>
            <a:endParaRPr sz="1097">
              <a:latin typeface="Calibri"/>
              <a:cs typeface="Calibri"/>
            </a:endParaRPr>
          </a:p>
        </p:txBody>
      </p:sp>
      <p:sp>
        <p:nvSpPr>
          <p:cNvPr id="10" name="Footer Placeholder 1">
            <a:extLst>
              <a:ext uri="{FF2B5EF4-FFF2-40B4-BE49-F238E27FC236}">
                <a16:creationId xmlns:a16="http://schemas.microsoft.com/office/drawing/2014/main" id="{CF67EDFD-50B0-FBCD-7AED-D82735BCF0B2}"/>
              </a:ext>
            </a:extLst>
          </p:cNvPr>
          <p:cNvSpPr>
            <a:spLocks noGrp="1"/>
          </p:cNvSpPr>
          <p:nvPr>
            <p:ph type="ftr" sz="quarter" idx="11"/>
          </p:nvPr>
        </p:nvSpPr>
        <p:spPr>
          <a:xfrm>
            <a:off x="4038600" y="6356350"/>
            <a:ext cx="4114800" cy="365125"/>
          </a:xfrm>
        </p:spPr>
        <p:txBody>
          <a:bodyPr/>
          <a:lstStyle/>
          <a:p>
            <a:r>
              <a:rPr lang="en-GB"/>
              <a:t>#SDSMACoP #SDSMACommunityof Practice #SupportforApprentices #wblapprenticeships</a:t>
            </a:r>
            <a:endParaRPr lang="en-US"/>
          </a:p>
        </p:txBody>
      </p:sp>
      <p:sp>
        <p:nvSpPr>
          <p:cNvPr id="11" name="object 2">
            <a:extLst>
              <a:ext uri="{FF2B5EF4-FFF2-40B4-BE49-F238E27FC236}">
                <a16:creationId xmlns:a16="http://schemas.microsoft.com/office/drawing/2014/main" id="{3FC173F2-990A-EEE0-83AA-9130D9C78398}"/>
              </a:ext>
            </a:extLst>
          </p:cNvPr>
          <p:cNvSpPr txBox="1"/>
          <p:nvPr/>
        </p:nvSpPr>
        <p:spPr>
          <a:xfrm>
            <a:off x="86064" y="42911"/>
            <a:ext cx="2274493" cy="257748"/>
          </a:xfrm>
          <a:prstGeom prst="rect">
            <a:avLst/>
          </a:prstGeom>
        </p:spPr>
        <p:txBody>
          <a:bodyPr vert="horz" wrap="square" lIns="0" tIns="12034" rIns="0" bIns="0" rtlCol="0">
            <a:spAutoFit/>
          </a:bodyPr>
          <a:lstStyle/>
          <a:p>
            <a:pPr marL="12668">
              <a:spcBef>
                <a:spcPts val="95"/>
              </a:spcBef>
            </a:pPr>
            <a:r>
              <a:rPr sz="1596">
                <a:solidFill>
                  <a:srgbClr val="FFFFFF"/>
                </a:solidFill>
                <a:latin typeface="Calibri"/>
                <a:cs typeface="Calibri"/>
              </a:rPr>
              <a:t>NHS</a:t>
            </a:r>
            <a:r>
              <a:rPr sz="1596" spc="-35">
                <a:solidFill>
                  <a:srgbClr val="FFFFFF"/>
                </a:solidFill>
                <a:latin typeface="Calibri"/>
                <a:cs typeface="Calibri"/>
              </a:rPr>
              <a:t> </a:t>
            </a:r>
            <a:r>
              <a:rPr sz="1596" spc="-10">
                <a:solidFill>
                  <a:srgbClr val="FFFFFF"/>
                </a:solidFill>
                <a:latin typeface="Calibri"/>
                <a:cs typeface="Calibri"/>
              </a:rPr>
              <a:t>Education</a:t>
            </a:r>
            <a:r>
              <a:rPr sz="1596" spc="-35">
                <a:solidFill>
                  <a:srgbClr val="FFFFFF"/>
                </a:solidFill>
                <a:latin typeface="Calibri"/>
                <a:cs typeface="Calibri"/>
              </a:rPr>
              <a:t> </a:t>
            </a:r>
            <a:r>
              <a:rPr sz="1596">
                <a:solidFill>
                  <a:srgbClr val="FFFFFF"/>
                </a:solidFill>
                <a:latin typeface="Calibri"/>
                <a:cs typeface="Calibri"/>
              </a:rPr>
              <a:t>for</a:t>
            </a:r>
            <a:r>
              <a:rPr sz="1596" spc="-25">
                <a:solidFill>
                  <a:srgbClr val="FFFFFF"/>
                </a:solidFill>
                <a:latin typeface="Calibri"/>
                <a:cs typeface="Calibri"/>
              </a:rPr>
              <a:t> </a:t>
            </a:r>
            <a:r>
              <a:rPr sz="1596" spc="-10">
                <a:solidFill>
                  <a:srgbClr val="FFFFFF"/>
                </a:solidFill>
                <a:latin typeface="Calibri"/>
                <a:cs typeface="Calibri"/>
              </a:rPr>
              <a:t>Scotland</a:t>
            </a:r>
            <a:endParaRPr sz="1596">
              <a:latin typeface="Calibri"/>
              <a:cs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5062E-14F3-3299-EBBE-24A53BB576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19D89A8-950D-70F2-D01E-DBC6C57FD108}"/>
              </a:ext>
            </a:extLst>
          </p:cNvPr>
          <p:cNvSpPr>
            <a:spLocks noGrp="1"/>
          </p:cNvSpPr>
          <p:nvPr>
            <p:ph type="title"/>
          </p:nvPr>
        </p:nvSpPr>
        <p:spPr/>
        <p:txBody>
          <a:bodyPr>
            <a:normAutofit fontScale="90000"/>
          </a:bodyPr>
          <a:lstStyle/>
          <a:p>
            <a:r>
              <a:rPr lang="en-GB" sz="4000" b="1">
                <a:latin typeface="Arial"/>
                <a:cs typeface="Arial"/>
              </a:rPr>
              <a:t>Alastair Gillen</a:t>
            </a:r>
            <a:endParaRPr lang="en-US" sz="4000" b="1">
              <a:latin typeface="Arial"/>
              <a:cs typeface="Arial"/>
            </a:endParaRPr>
          </a:p>
          <a:p>
            <a:r>
              <a:rPr lang="en-GB" sz="4000" b="1">
                <a:latin typeface="Arial"/>
                <a:cs typeface="Arial"/>
              </a:rPr>
              <a:t>SDS</a:t>
            </a:r>
            <a:br>
              <a:rPr lang="en-GB" sz="4000" b="1">
                <a:latin typeface="Arial"/>
                <a:cs typeface="Arial"/>
              </a:rPr>
            </a:br>
            <a:br>
              <a:rPr lang="en-GB" sz="4000" b="1">
                <a:latin typeface="Arial"/>
                <a:cs typeface="Arial"/>
              </a:rPr>
            </a:br>
            <a:r>
              <a:rPr lang="en-GB" sz="4000" b="1">
                <a:latin typeface="Arial"/>
                <a:cs typeface="Arial"/>
              </a:rPr>
              <a:t>Support Resources</a:t>
            </a:r>
            <a:endParaRPr lang="en-US" sz="4000" b="1">
              <a:latin typeface="Arial"/>
              <a:cs typeface="Arial"/>
            </a:endParaRPr>
          </a:p>
          <a:p>
            <a:br>
              <a:rPr lang="en-GB" sz="4000" b="1">
                <a:latin typeface="Arial"/>
                <a:cs typeface="Arial"/>
              </a:rPr>
            </a:br>
            <a:br>
              <a:rPr lang="en-GB" sz="4000" b="1">
                <a:latin typeface="Arial"/>
                <a:cs typeface="Arial"/>
              </a:rPr>
            </a:br>
            <a:endParaRPr lang="en-GB" sz="4000" b="1">
              <a:latin typeface="Arial"/>
              <a:ea typeface="Roboto Slab ExtraBold"/>
              <a:cs typeface="Arial"/>
            </a:endParaRPr>
          </a:p>
        </p:txBody>
      </p:sp>
    </p:spTree>
    <p:extLst>
      <p:ext uri="{BB962C8B-B14F-4D97-AF65-F5344CB8AC3E}">
        <p14:creationId xmlns:p14="http://schemas.microsoft.com/office/powerpoint/2010/main" val="27259709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company's support&#10;&#10;Description automatically generated">
            <a:extLst>
              <a:ext uri="{FF2B5EF4-FFF2-40B4-BE49-F238E27FC236}">
                <a16:creationId xmlns:a16="http://schemas.microsoft.com/office/drawing/2014/main" id="{4BF2C3A2-77C4-AF95-64AE-1FA39E52D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343" y="1046882"/>
            <a:ext cx="8412649" cy="5236347"/>
          </a:xfrm>
          <a:prstGeom prst="rect">
            <a:avLst/>
          </a:prstGeom>
        </p:spPr>
      </p:pic>
      <p:pic>
        <p:nvPicPr>
          <p:cNvPr id="2" name="Picture 1">
            <a:extLst>
              <a:ext uri="{FF2B5EF4-FFF2-40B4-BE49-F238E27FC236}">
                <a16:creationId xmlns:a16="http://schemas.microsoft.com/office/drawing/2014/main" id="{3AAC2AEE-D62C-7232-1543-47BEC17A6184}"/>
              </a:ext>
            </a:extLst>
          </p:cNvPr>
          <p:cNvPicPr>
            <a:picLocks noChangeAspect="1"/>
          </p:cNvPicPr>
          <p:nvPr/>
        </p:nvPicPr>
        <p:blipFill>
          <a:blip r:embed="rId4"/>
          <a:stretch>
            <a:fillRect/>
          </a:stretch>
        </p:blipFill>
        <p:spPr>
          <a:xfrm>
            <a:off x="0" y="7196"/>
            <a:ext cx="12192000" cy="908304"/>
          </a:xfrm>
          <a:prstGeom prst="rect">
            <a:avLst/>
          </a:prstGeom>
        </p:spPr>
      </p:pic>
      <p:pic>
        <p:nvPicPr>
          <p:cNvPr id="3" name="Picture 2" descr="A blue text on a white background&#10;&#10;Description automatically generated">
            <a:extLst>
              <a:ext uri="{FF2B5EF4-FFF2-40B4-BE49-F238E27FC236}">
                <a16:creationId xmlns:a16="http://schemas.microsoft.com/office/drawing/2014/main" id="{78AD1008-79E0-79BE-FA32-E5FE5A7AF0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608" y="43669"/>
            <a:ext cx="1237022" cy="821382"/>
          </a:xfrm>
          <a:prstGeom prst="rect">
            <a:avLst/>
          </a:prstGeom>
        </p:spPr>
      </p:pic>
      <p:sp>
        <p:nvSpPr>
          <p:cNvPr id="5" name="TextBox 4">
            <a:extLst>
              <a:ext uri="{FF2B5EF4-FFF2-40B4-BE49-F238E27FC236}">
                <a16:creationId xmlns:a16="http://schemas.microsoft.com/office/drawing/2014/main" id="{384BBABD-97AA-EEC9-BDDB-B24E1409AFF8}"/>
              </a:ext>
            </a:extLst>
          </p:cNvPr>
          <p:cNvSpPr txBox="1"/>
          <p:nvPr/>
        </p:nvSpPr>
        <p:spPr>
          <a:xfrm>
            <a:off x="0" y="175051"/>
            <a:ext cx="12192000" cy="646331"/>
          </a:xfrm>
          <a:prstGeom prst="rect">
            <a:avLst/>
          </a:prstGeom>
          <a:noFill/>
        </p:spPr>
        <p:txBody>
          <a:bodyPr wrap="square" rtlCol="0">
            <a:spAutoFit/>
          </a:bodyPr>
          <a:lstStyle/>
          <a:p>
            <a:pPr algn="ctr"/>
            <a:r>
              <a:rPr lang="en-GB" sz="3600" b="1">
                <a:solidFill>
                  <a:schemeClr val="bg1"/>
                </a:solidFill>
                <a:latin typeface="Arial" panose="020B0604020202020204" pitchFamily="34" charset="0"/>
                <a:cs typeface="Arial" panose="020B0604020202020204" pitchFamily="34" charset="0"/>
              </a:rPr>
              <a:t>Employer Offer</a:t>
            </a:r>
          </a:p>
        </p:txBody>
      </p:sp>
      <p:sp>
        <p:nvSpPr>
          <p:cNvPr id="6" name="Footer Placeholder 5">
            <a:extLst>
              <a:ext uri="{FF2B5EF4-FFF2-40B4-BE49-F238E27FC236}">
                <a16:creationId xmlns:a16="http://schemas.microsoft.com/office/drawing/2014/main" id="{CC6760AE-85EE-8CE1-0369-74E93903A1CB}"/>
              </a:ext>
            </a:extLst>
          </p:cNvPr>
          <p:cNvSpPr>
            <a:spLocks noGrp="1"/>
          </p:cNvSpPr>
          <p:nvPr>
            <p:ph type="ftr" sz="quarter" idx="11"/>
          </p:nvPr>
        </p:nvSpPr>
        <p:spPr/>
        <p:txBody>
          <a:bodyPr/>
          <a:lstStyle/>
          <a:p>
            <a:r>
              <a:rPr lang="en-GB"/>
              <a:t>#SDSMACoP #SDSMACommunityof Practice #SupportforApprentices #wblapprenticeships</a:t>
            </a:r>
          </a:p>
        </p:txBody>
      </p:sp>
    </p:spTree>
    <p:extLst>
      <p:ext uri="{BB962C8B-B14F-4D97-AF65-F5344CB8AC3E}">
        <p14:creationId xmlns:p14="http://schemas.microsoft.com/office/powerpoint/2010/main" val="39318075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BCE764D-62F7-1C35-FC81-2275208C00BE}"/>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0" i="0" u="none" strike="noStrike" kern="1200" cap="none" spc="0" normalizeH="0" baseline="0" noProof="0">
              <a:ln>
                <a:noFill/>
              </a:ln>
              <a:solidFill>
                <a:srgbClr val="25303B"/>
              </a:solidFill>
              <a:effectLst/>
              <a:uLnTx/>
              <a:uFillTx/>
              <a:latin typeface="Roboto Slab ExtraBold"/>
              <a:ea typeface="+mj-ea"/>
              <a:cs typeface="+mj-cs"/>
            </a:endParaRPr>
          </a:p>
        </p:txBody>
      </p:sp>
      <p:sp>
        <p:nvSpPr>
          <p:cNvPr id="26" name="TextBox 25">
            <a:extLst>
              <a:ext uri="{FF2B5EF4-FFF2-40B4-BE49-F238E27FC236}">
                <a16:creationId xmlns:a16="http://schemas.microsoft.com/office/drawing/2014/main" id="{1A83F208-A52A-D19F-453A-BA2C37D22C1B}"/>
              </a:ext>
            </a:extLst>
          </p:cNvPr>
          <p:cNvSpPr txBox="1"/>
          <p:nvPr/>
        </p:nvSpPr>
        <p:spPr>
          <a:xfrm>
            <a:off x="243377" y="1043018"/>
            <a:ext cx="11948623" cy="1200329"/>
          </a:xfrm>
          <a:prstGeom prst="rect">
            <a:avLst/>
          </a:prstGeom>
          <a:noFill/>
        </p:spPr>
        <p:txBody>
          <a:bodyPr wrap="square" rtlCol="0">
            <a:spAutoFit/>
          </a:bodyPr>
          <a:lstStyle/>
          <a:p>
            <a:r>
              <a:rPr lang="en-GB" b="1">
                <a:solidFill>
                  <a:schemeClr val="bg2">
                    <a:lumMod val="10000"/>
                  </a:schemeClr>
                </a:solidFill>
                <a:latin typeface="Arial" panose="020B0604020202020204" pitchFamily="34" charset="0"/>
                <a:cs typeface="Arial" panose="020B0604020202020204" pitchFamily="34" charset="0"/>
              </a:rPr>
              <a:t>Helping employers manage the skills needs of their business</a:t>
            </a:r>
          </a:p>
          <a:p>
            <a:pPr algn="l" fontAlgn="ctr"/>
            <a:endParaRPr lang="en-GB" b="0" i="0">
              <a:solidFill>
                <a:schemeClr val="bg2">
                  <a:lumMod val="10000"/>
                </a:schemeClr>
              </a:solidFill>
              <a:effectLst/>
              <a:latin typeface="Arial" panose="020B0604020202020204" pitchFamily="34" charset="0"/>
              <a:cs typeface="Arial" panose="020B0604020202020204" pitchFamily="34" charset="0"/>
            </a:endParaRPr>
          </a:p>
          <a:p>
            <a:pPr algn="l" fontAlgn="ctr"/>
            <a:r>
              <a:rPr lang="en-GB" b="0" i="0">
                <a:solidFill>
                  <a:schemeClr val="bg2">
                    <a:lumMod val="10000"/>
                  </a:schemeClr>
                </a:solidFill>
                <a:effectLst/>
                <a:latin typeface="Arial" panose="020B0604020202020204" pitchFamily="34" charset="0"/>
                <a:cs typeface="Arial" panose="020B0604020202020204" pitchFamily="34" charset="0"/>
              </a:rPr>
              <a:t>The employer hub supports</a:t>
            </a:r>
            <a:r>
              <a:rPr lang="en-GB">
                <a:solidFill>
                  <a:schemeClr val="bg2">
                    <a:lumMod val="10000"/>
                  </a:schemeClr>
                </a:solidFill>
                <a:latin typeface="Arial" panose="020B0604020202020204" pitchFamily="34" charset="0"/>
                <a:cs typeface="Arial" panose="020B0604020202020204" pitchFamily="34" charset="0"/>
              </a:rPr>
              <a:t> businesses to</a:t>
            </a:r>
            <a:r>
              <a:rPr lang="en-GB" b="0" i="0">
                <a:solidFill>
                  <a:schemeClr val="bg2">
                    <a:lumMod val="10000"/>
                  </a:schemeClr>
                </a:solidFill>
                <a:effectLst/>
                <a:latin typeface="Arial" panose="020B0604020202020204" pitchFamily="34" charset="0"/>
                <a:cs typeface="Arial" panose="020B0604020202020204" pitchFamily="34" charset="0"/>
              </a:rPr>
              <a:t>:</a:t>
            </a:r>
          </a:p>
          <a:p>
            <a:pPr algn="l" fontAlgn="ctr"/>
            <a:endParaRPr lang="en-GB" b="0" i="0">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99DAEDE-7E34-893E-FC88-9FFA731C425E}"/>
              </a:ext>
            </a:extLst>
          </p:cNvPr>
          <p:cNvSpPr txBox="1"/>
          <p:nvPr/>
        </p:nvSpPr>
        <p:spPr>
          <a:xfrm>
            <a:off x="476619" y="3239554"/>
            <a:ext cx="1478072" cy="646331"/>
          </a:xfrm>
          <a:prstGeom prst="rect">
            <a:avLst/>
          </a:prstGeom>
          <a:noFill/>
        </p:spPr>
        <p:txBody>
          <a:bodyPr wrap="square" rtlCol="0">
            <a:spAutoFit/>
          </a:bodyPr>
          <a:lstStyle/>
          <a:p>
            <a:pPr algn="ctr"/>
            <a:r>
              <a:rPr lang="en-GB">
                <a:solidFill>
                  <a:srgbClr val="00ABBC"/>
                </a:solidFill>
              </a:rPr>
              <a:t>Create skills action plan</a:t>
            </a:r>
          </a:p>
        </p:txBody>
      </p:sp>
      <p:sp>
        <p:nvSpPr>
          <p:cNvPr id="3" name="TextBox 2">
            <a:extLst>
              <a:ext uri="{FF2B5EF4-FFF2-40B4-BE49-F238E27FC236}">
                <a16:creationId xmlns:a16="http://schemas.microsoft.com/office/drawing/2014/main" id="{0E2F7196-BFA7-B3FA-5081-857D43D8289A}"/>
              </a:ext>
            </a:extLst>
          </p:cNvPr>
          <p:cNvSpPr txBox="1"/>
          <p:nvPr/>
        </p:nvSpPr>
        <p:spPr>
          <a:xfrm>
            <a:off x="2845341" y="3239554"/>
            <a:ext cx="1586755" cy="646331"/>
          </a:xfrm>
          <a:prstGeom prst="rect">
            <a:avLst/>
          </a:prstGeom>
          <a:noFill/>
        </p:spPr>
        <p:txBody>
          <a:bodyPr wrap="square" rtlCol="0">
            <a:spAutoFit/>
          </a:bodyPr>
          <a:lstStyle/>
          <a:p>
            <a:pPr algn="ctr"/>
            <a:r>
              <a:rPr lang="en-GB">
                <a:solidFill>
                  <a:srgbClr val="00ABBC"/>
                </a:solidFill>
              </a:rPr>
              <a:t>Define future skills needs</a:t>
            </a:r>
          </a:p>
        </p:txBody>
      </p:sp>
      <p:sp>
        <p:nvSpPr>
          <p:cNvPr id="4" name="TextBox 3">
            <a:extLst>
              <a:ext uri="{FF2B5EF4-FFF2-40B4-BE49-F238E27FC236}">
                <a16:creationId xmlns:a16="http://schemas.microsoft.com/office/drawing/2014/main" id="{FF5581BF-7873-A043-9282-CE8AF108C04D}"/>
              </a:ext>
            </a:extLst>
          </p:cNvPr>
          <p:cNvSpPr txBox="1"/>
          <p:nvPr/>
        </p:nvSpPr>
        <p:spPr>
          <a:xfrm>
            <a:off x="5310514" y="3247531"/>
            <a:ext cx="1478071" cy="646331"/>
          </a:xfrm>
          <a:prstGeom prst="rect">
            <a:avLst/>
          </a:prstGeom>
          <a:noFill/>
        </p:spPr>
        <p:txBody>
          <a:bodyPr wrap="square" rtlCol="0">
            <a:spAutoFit/>
          </a:bodyPr>
          <a:lstStyle/>
          <a:p>
            <a:pPr algn="ctr"/>
            <a:r>
              <a:rPr lang="en-GB">
                <a:solidFill>
                  <a:srgbClr val="00ABBC"/>
                </a:solidFill>
              </a:rPr>
              <a:t>Assess skills in business</a:t>
            </a:r>
          </a:p>
        </p:txBody>
      </p:sp>
      <p:sp>
        <p:nvSpPr>
          <p:cNvPr id="5" name="TextBox 4">
            <a:extLst>
              <a:ext uri="{FF2B5EF4-FFF2-40B4-BE49-F238E27FC236}">
                <a16:creationId xmlns:a16="http://schemas.microsoft.com/office/drawing/2014/main" id="{4AA4224B-BBCD-A85B-6FAF-6D9E338E2DAC}"/>
              </a:ext>
            </a:extLst>
          </p:cNvPr>
          <p:cNvSpPr txBox="1"/>
          <p:nvPr/>
        </p:nvSpPr>
        <p:spPr>
          <a:xfrm>
            <a:off x="7667003" y="3239553"/>
            <a:ext cx="1394016" cy="646331"/>
          </a:xfrm>
          <a:prstGeom prst="rect">
            <a:avLst/>
          </a:prstGeom>
          <a:noFill/>
        </p:spPr>
        <p:txBody>
          <a:bodyPr wrap="square" rtlCol="0">
            <a:spAutoFit/>
          </a:bodyPr>
          <a:lstStyle/>
          <a:p>
            <a:pPr algn="ctr"/>
            <a:r>
              <a:rPr lang="en-GB">
                <a:solidFill>
                  <a:srgbClr val="00ABBC"/>
                </a:solidFill>
              </a:rPr>
              <a:t>Get advice &amp; guidance</a:t>
            </a:r>
          </a:p>
        </p:txBody>
      </p:sp>
      <p:sp>
        <p:nvSpPr>
          <p:cNvPr id="8" name="TextBox 7">
            <a:extLst>
              <a:ext uri="{FF2B5EF4-FFF2-40B4-BE49-F238E27FC236}">
                <a16:creationId xmlns:a16="http://schemas.microsoft.com/office/drawing/2014/main" id="{AF92DDED-3F99-2FC2-BB27-1FFDF7C57831}"/>
              </a:ext>
            </a:extLst>
          </p:cNvPr>
          <p:cNvSpPr txBox="1"/>
          <p:nvPr/>
        </p:nvSpPr>
        <p:spPr>
          <a:xfrm>
            <a:off x="9736985" y="3239554"/>
            <a:ext cx="1478071" cy="646331"/>
          </a:xfrm>
          <a:prstGeom prst="rect">
            <a:avLst/>
          </a:prstGeom>
          <a:noFill/>
        </p:spPr>
        <p:txBody>
          <a:bodyPr wrap="square" rtlCol="0">
            <a:spAutoFit/>
          </a:bodyPr>
          <a:lstStyle/>
          <a:p>
            <a:pPr algn="ctr"/>
            <a:r>
              <a:rPr lang="en-GB">
                <a:solidFill>
                  <a:srgbClr val="00ABBC"/>
                </a:solidFill>
              </a:rPr>
              <a:t>On-demand webinars</a:t>
            </a:r>
          </a:p>
        </p:txBody>
      </p:sp>
      <p:pic>
        <p:nvPicPr>
          <p:cNvPr id="10" name="Graphic 9" descr="Clipboard Partially Checked with solid fill">
            <a:extLst>
              <a:ext uri="{FF2B5EF4-FFF2-40B4-BE49-F238E27FC236}">
                <a16:creationId xmlns:a16="http://schemas.microsoft.com/office/drawing/2014/main" id="{1EF461A6-9CBF-4B61-8D30-6EE8E30FAF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8455" y="2288239"/>
            <a:ext cx="914400" cy="914400"/>
          </a:xfrm>
          <a:prstGeom prst="rect">
            <a:avLst/>
          </a:prstGeom>
        </p:spPr>
      </p:pic>
      <p:pic>
        <p:nvPicPr>
          <p:cNvPr id="12" name="Graphic 11" descr="Cycle with people with solid fill">
            <a:extLst>
              <a:ext uri="{FF2B5EF4-FFF2-40B4-BE49-F238E27FC236}">
                <a16:creationId xmlns:a16="http://schemas.microsoft.com/office/drawing/2014/main" id="{0C0D63A7-7726-3915-79EE-D037CE6820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61414" y="2288239"/>
            <a:ext cx="914400" cy="914400"/>
          </a:xfrm>
          <a:prstGeom prst="rect">
            <a:avLst/>
          </a:prstGeom>
        </p:spPr>
      </p:pic>
      <p:pic>
        <p:nvPicPr>
          <p:cNvPr id="14" name="Graphic 13" descr="Target Audience with solid fill">
            <a:extLst>
              <a:ext uri="{FF2B5EF4-FFF2-40B4-BE49-F238E27FC236}">
                <a16:creationId xmlns:a16="http://schemas.microsoft.com/office/drawing/2014/main" id="{59A063D1-059E-B1A1-2C32-DB9F8B5F5B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64373" y="2288239"/>
            <a:ext cx="914400" cy="914400"/>
          </a:xfrm>
          <a:prstGeom prst="rect">
            <a:avLst/>
          </a:prstGeom>
        </p:spPr>
      </p:pic>
      <p:pic>
        <p:nvPicPr>
          <p:cNvPr id="16" name="Graphic 15" descr="Connections with solid fill">
            <a:extLst>
              <a:ext uri="{FF2B5EF4-FFF2-40B4-BE49-F238E27FC236}">
                <a16:creationId xmlns:a16="http://schemas.microsoft.com/office/drawing/2014/main" id="{64417A16-AED7-0DCA-51D6-A97DAC306AC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67332" y="2288239"/>
            <a:ext cx="914400" cy="914400"/>
          </a:xfrm>
          <a:prstGeom prst="rect">
            <a:avLst/>
          </a:prstGeom>
        </p:spPr>
      </p:pic>
      <p:pic>
        <p:nvPicPr>
          <p:cNvPr id="18" name="Graphic 17" descr="Vlog with solid fill">
            <a:extLst>
              <a:ext uri="{FF2B5EF4-FFF2-40B4-BE49-F238E27FC236}">
                <a16:creationId xmlns:a16="http://schemas.microsoft.com/office/drawing/2014/main" id="{6D65FAB3-4A5A-FC45-3FE7-1C9359F4E81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18821" y="2296352"/>
            <a:ext cx="914400" cy="914400"/>
          </a:xfrm>
          <a:prstGeom prst="rect">
            <a:avLst/>
          </a:prstGeom>
        </p:spPr>
      </p:pic>
      <p:pic>
        <p:nvPicPr>
          <p:cNvPr id="9" name="Picture 8">
            <a:extLst>
              <a:ext uri="{FF2B5EF4-FFF2-40B4-BE49-F238E27FC236}">
                <a16:creationId xmlns:a16="http://schemas.microsoft.com/office/drawing/2014/main" id="{C9B4F47C-09D1-71D3-6915-486454CDADD4}"/>
              </a:ext>
            </a:extLst>
          </p:cNvPr>
          <p:cNvPicPr>
            <a:picLocks noChangeAspect="1"/>
          </p:cNvPicPr>
          <p:nvPr/>
        </p:nvPicPr>
        <p:blipFill>
          <a:blip r:embed="rId13"/>
          <a:stretch>
            <a:fillRect/>
          </a:stretch>
        </p:blipFill>
        <p:spPr>
          <a:xfrm>
            <a:off x="0" y="7196"/>
            <a:ext cx="12192000" cy="908304"/>
          </a:xfrm>
          <a:prstGeom prst="rect">
            <a:avLst/>
          </a:prstGeom>
        </p:spPr>
      </p:pic>
      <p:pic>
        <p:nvPicPr>
          <p:cNvPr id="11" name="Picture 10" descr="A blue text on a white background&#10;&#10;Description automatically generated">
            <a:extLst>
              <a:ext uri="{FF2B5EF4-FFF2-40B4-BE49-F238E27FC236}">
                <a16:creationId xmlns:a16="http://schemas.microsoft.com/office/drawing/2014/main" id="{4260BF3E-834E-F9BA-A520-64D2A675666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4608" y="43669"/>
            <a:ext cx="1237022" cy="821382"/>
          </a:xfrm>
          <a:prstGeom prst="rect">
            <a:avLst/>
          </a:prstGeom>
        </p:spPr>
      </p:pic>
      <p:sp>
        <p:nvSpPr>
          <p:cNvPr id="13" name="TextBox 12">
            <a:extLst>
              <a:ext uri="{FF2B5EF4-FFF2-40B4-BE49-F238E27FC236}">
                <a16:creationId xmlns:a16="http://schemas.microsoft.com/office/drawing/2014/main" id="{C77FC74E-FB39-6761-6320-3B2EBBDFA617}"/>
              </a:ext>
            </a:extLst>
          </p:cNvPr>
          <p:cNvSpPr txBox="1"/>
          <p:nvPr/>
        </p:nvSpPr>
        <p:spPr>
          <a:xfrm>
            <a:off x="0" y="175051"/>
            <a:ext cx="12192000" cy="646331"/>
          </a:xfrm>
          <a:prstGeom prst="rect">
            <a:avLst/>
          </a:prstGeom>
          <a:noFill/>
        </p:spPr>
        <p:txBody>
          <a:bodyPr wrap="square" lIns="91440" tIns="45720" rIns="91440" bIns="45720" rtlCol="0" anchor="t">
            <a:spAutoFit/>
          </a:bodyPr>
          <a:lstStyle/>
          <a:p>
            <a:pPr algn="ctr"/>
            <a:r>
              <a:rPr lang="en-GB" sz="3600" b="1">
                <a:solidFill>
                  <a:schemeClr val="bg1"/>
                </a:solidFill>
                <a:latin typeface="Arial"/>
                <a:cs typeface="Arial"/>
              </a:rPr>
              <a:t>Employer Hub</a:t>
            </a:r>
            <a:endParaRPr lang="en-GB" sz="3600" b="1">
              <a:solidFill>
                <a:schemeClr val="bg1"/>
              </a:solidFill>
              <a:latin typeface="Arial" panose="020B0604020202020204" pitchFamily="34" charset="0"/>
              <a:cs typeface="Arial" panose="020B0604020202020204" pitchFamily="34" charset="0"/>
            </a:endParaRPr>
          </a:p>
        </p:txBody>
      </p:sp>
      <p:pic>
        <p:nvPicPr>
          <p:cNvPr id="23" name="Graphic 22" descr="Clipboard Checked with solid fill">
            <a:extLst>
              <a:ext uri="{FF2B5EF4-FFF2-40B4-BE49-F238E27FC236}">
                <a16:creationId xmlns:a16="http://schemas.microsoft.com/office/drawing/2014/main" id="{1B380B1F-F21F-43C1-BB4F-C53FE6878FF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871566" y="4061333"/>
            <a:ext cx="1888615" cy="1888615"/>
          </a:xfrm>
          <a:prstGeom prst="rect">
            <a:avLst/>
          </a:prstGeom>
        </p:spPr>
      </p:pic>
      <p:pic>
        <p:nvPicPr>
          <p:cNvPr id="24" name="Graphic 23" descr="Target Audience with solid fill">
            <a:extLst>
              <a:ext uri="{FF2B5EF4-FFF2-40B4-BE49-F238E27FC236}">
                <a16:creationId xmlns:a16="http://schemas.microsoft.com/office/drawing/2014/main" id="{EE59EBE4-2B37-47B8-7403-CAF7CB59BF60}"/>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4994139" y="4061333"/>
            <a:ext cx="1888615" cy="1888615"/>
          </a:xfrm>
          <a:prstGeom prst="rect">
            <a:avLst/>
          </a:prstGeom>
        </p:spPr>
      </p:pic>
      <p:pic>
        <p:nvPicPr>
          <p:cNvPr id="25" name="Graphic 24" descr="Cycle with people with solid fill">
            <a:extLst>
              <a:ext uri="{FF2B5EF4-FFF2-40B4-BE49-F238E27FC236}">
                <a16:creationId xmlns:a16="http://schemas.microsoft.com/office/drawing/2014/main" id="{62D934E3-E5E3-75E8-8E8A-91DCAA9E2864}"/>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8116712" y="4061332"/>
            <a:ext cx="1888615" cy="1888615"/>
          </a:xfrm>
          <a:prstGeom prst="rect">
            <a:avLst/>
          </a:prstGeom>
        </p:spPr>
      </p:pic>
      <p:sp>
        <p:nvSpPr>
          <p:cNvPr id="27" name="TextBox 26">
            <a:extLst>
              <a:ext uri="{FF2B5EF4-FFF2-40B4-BE49-F238E27FC236}">
                <a16:creationId xmlns:a16="http://schemas.microsoft.com/office/drawing/2014/main" id="{FB2BC8D4-889F-EC8D-A82E-2B50FC2D4FDE}"/>
              </a:ext>
            </a:extLst>
          </p:cNvPr>
          <p:cNvSpPr txBox="1"/>
          <p:nvPr/>
        </p:nvSpPr>
        <p:spPr>
          <a:xfrm>
            <a:off x="1496832" y="5580615"/>
            <a:ext cx="2697018" cy="369332"/>
          </a:xfrm>
          <a:prstGeom prst="rect">
            <a:avLst/>
          </a:prstGeom>
          <a:solidFill>
            <a:srgbClr val="005F72"/>
          </a:solidFill>
        </p:spPr>
        <p:txBody>
          <a:bodyPr wrap="square" rtlCol="0">
            <a:spAutoFit/>
          </a:bodyPr>
          <a:lstStyle/>
          <a:p>
            <a:pPr algn="ctr"/>
            <a:r>
              <a:rPr lang="en-GB">
                <a:solidFill>
                  <a:schemeClr val="bg1"/>
                </a:solidFill>
              </a:rPr>
              <a:t>Skills Management Tool</a:t>
            </a:r>
          </a:p>
        </p:txBody>
      </p:sp>
      <p:sp>
        <p:nvSpPr>
          <p:cNvPr id="28" name="TextBox 27">
            <a:extLst>
              <a:ext uri="{FF2B5EF4-FFF2-40B4-BE49-F238E27FC236}">
                <a16:creationId xmlns:a16="http://schemas.microsoft.com/office/drawing/2014/main" id="{04D58DCE-2A86-0883-C990-C384E18F0E53}"/>
              </a:ext>
            </a:extLst>
          </p:cNvPr>
          <p:cNvSpPr txBox="1"/>
          <p:nvPr/>
        </p:nvSpPr>
        <p:spPr>
          <a:xfrm>
            <a:off x="4589938" y="5580615"/>
            <a:ext cx="2697018" cy="369332"/>
          </a:xfrm>
          <a:prstGeom prst="rect">
            <a:avLst/>
          </a:prstGeom>
          <a:solidFill>
            <a:srgbClr val="005F72"/>
          </a:solidFill>
        </p:spPr>
        <p:txBody>
          <a:bodyPr wrap="square" rtlCol="0">
            <a:spAutoFit/>
          </a:bodyPr>
          <a:lstStyle/>
          <a:p>
            <a:pPr algn="ctr"/>
            <a:r>
              <a:rPr lang="en-GB">
                <a:solidFill>
                  <a:schemeClr val="bg1"/>
                </a:solidFill>
              </a:rPr>
              <a:t>Role Comparison Tool</a:t>
            </a:r>
          </a:p>
        </p:txBody>
      </p:sp>
      <p:sp>
        <p:nvSpPr>
          <p:cNvPr id="29" name="TextBox 28">
            <a:extLst>
              <a:ext uri="{FF2B5EF4-FFF2-40B4-BE49-F238E27FC236}">
                <a16:creationId xmlns:a16="http://schemas.microsoft.com/office/drawing/2014/main" id="{349DE584-8EB7-0C28-6FBB-DBFF055DC3D0}"/>
              </a:ext>
            </a:extLst>
          </p:cNvPr>
          <p:cNvSpPr txBox="1"/>
          <p:nvPr/>
        </p:nvSpPr>
        <p:spPr>
          <a:xfrm>
            <a:off x="7716826" y="5580615"/>
            <a:ext cx="2697018" cy="369332"/>
          </a:xfrm>
          <a:prstGeom prst="rect">
            <a:avLst/>
          </a:prstGeom>
          <a:solidFill>
            <a:srgbClr val="005F72"/>
          </a:solidFill>
        </p:spPr>
        <p:txBody>
          <a:bodyPr wrap="square" rtlCol="0">
            <a:spAutoFit/>
          </a:bodyPr>
          <a:lstStyle/>
          <a:p>
            <a:pPr algn="ctr"/>
            <a:r>
              <a:rPr lang="en-GB">
                <a:solidFill>
                  <a:schemeClr val="bg1"/>
                </a:solidFill>
              </a:rPr>
              <a:t>Organisational Profile Tool</a:t>
            </a:r>
          </a:p>
        </p:txBody>
      </p:sp>
      <p:sp>
        <p:nvSpPr>
          <p:cNvPr id="7" name="Footer Placeholder 6">
            <a:extLst>
              <a:ext uri="{FF2B5EF4-FFF2-40B4-BE49-F238E27FC236}">
                <a16:creationId xmlns:a16="http://schemas.microsoft.com/office/drawing/2014/main" id="{5F6233FC-7755-475B-E4AE-EA3577EB1E4C}"/>
              </a:ext>
            </a:extLst>
          </p:cNvPr>
          <p:cNvSpPr>
            <a:spLocks noGrp="1"/>
          </p:cNvSpPr>
          <p:nvPr>
            <p:ph type="ftr" sz="quarter" idx="11"/>
          </p:nvPr>
        </p:nvSpPr>
        <p:spPr/>
        <p:txBody>
          <a:bodyPr/>
          <a:lstStyle/>
          <a:p>
            <a:r>
              <a:rPr lang="en-GB"/>
              <a:t>#SDSMACoP #SDSMACommunityof Practice #SupportforApprentices #wblapprenticeships</a:t>
            </a:r>
            <a:endParaRPr lang="en-US"/>
          </a:p>
        </p:txBody>
      </p:sp>
    </p:spTree>
    <p:extLst>
      <p:ext uri="{BB962C8B-B14F-4D97-AF65-F5344CB8AC3E}">
        <p14:creationId xmlns:p14="http://schemas.microsoft.com/office/powerpoint/2010/main" val="34289760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75947-D56B-B0FD-0015-CD5435D041A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52A7E72-AD78-B276-255D-9C12195B9E18}"/>
              </a:ext>
            </a:extLst>
          </p:cNvPr>
          <p:cNvPicPr>
            <a:picLocks noChangeAspect="1"/>
          </p:cNvPicPr>
          <p:nvPr/>
        </p:nvPicPr>
        <p:blipFill>
          <a:blip r:embed="rId3"/>
          <a:stretch>
            <a:fillRect/>
          </a:stretch>
        </p:blipFill>
        <p:spPr>
          <a:xfrm>
            <a:off x="0" y="7196"/>
            <a:ext cx="12192000" cy="908304"/>
          </a:xfrm>
          <a:prstGeom prst="rect">
            <a:avLst/>
          </a:prstGeom>
        </p:spPr>
      </p:pic>
      <p:pic>
        <p:nvPicPr>
          <p:cNvPr id="3" name="Picture 2" descr="A blue text on a white background&#10;&#10;Description automatically generated">
            <a:extLst>
              <a:ext uri="{FF2B5EF4-FFF2-40B4-BE49-F238E27FC236}">
                <a16:creationId xmlns:a16="http://schemas.microsoft.com/office/drawing/2014/main" id="{057157C7-1535-49ED-5B5E-305D01E853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08" y="43669"/>
            <a:ext cx="1237022" cy="821382"/>
          </a:xfrm>
          <a:prstGeom prst="rect">
            <a:avLst/>
          </a:prstGeom>
        </p:spPr>
      </p:pic>
      <p:sp>
        <p:nvSpPr>
          <p:cNvPr id="5" name="TextBox 4">
            <a:extLst>
              <a:ext uri="{FF2B5EF4-FFF2-40B4-BE49-F238E27FC236}">
                <a16:creationId xmlns:a16="http://schemas.microsoft.com/office/drawing/2014/main" id="{D3C0F082-B90B-6417-FCF5-5DC55CB1D5CD}"/>
              </a:ext>
            </a:extLst>
          </p:cNvPr>
          <p:cNvSpPr txBox="1"/>
          <p:nvPr/>
        </p:nvSpPr>
        <p:spPr>
          <a:xfrm>
            <a:off x="0" y="175051"/>
            <a:ext cx="12192000" cy="646331"/>
          </a:xfrm>
          <a:prstGeom prst="rect">
            <a:avLst/>
          </a:prstGeom>
          <a:noFill/>
        </p:spPr>
        <p:txBody>
          <a:bodyPr wrap="square" rtlCol="0">
            <a:spAutoFit/>
          </a:bodyPr>
          <a:lstStyle/>
          <a:p>
            <a:pPr algn="ctr"/>
            <a:r>
              <a:rPr lang="en-GB" sz="3600" b="1">
                <a:solidFill>
                  <a:schemeClr val="bg1"/>
                </a:solidFill>
                <a:latin typeface="Arial" panose="020B0604020202020204" pitchFamily="34" charset="0"/>
                <a:cs typeface="Arial" panose="020B0604020202020204" pitchFamily="34" charset="0"/>
              </a:rPr>
              <a:t>Employer Hub</a:t>
            </a:r>
          </a:p>
        </p:txBody>
      </p:sp>
      <p:pic>
        <p:nvPicPr>
          <p:cNvPr id="7" name="Picture 6" descr="A person standing in front of a person at a desk&#10;&#10;Description automatically generated">
            <a:extLst>
              <a:ext uri="{FF2B5EF4-FFF2-40B4-BE49-F238E27FC236}">
                <a16:creationId xmlns:a16="http://schemas.microsoft.com/office/drawing/2014/main" id="{AD225BA6-89AF-3FEA-67AD-18ED37C1FF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94" y="996433"/>
            <a:ext cx="5066274" cy="2686520"/>
          </a:xfrm>
          <a:prstGeom prst="rect">
            <a:avLst/>
          </a:prstGeom>
        </p:spPr>
      </p:pic>
      <p:pic>
        <p:nvPicPr>
          <p:cNvPr id="9" name="Picture 8" descr="A person standing next to a graph&#10;&#10;Description automatically generated">
            <a:extLst>
              <a:ext uri="{FF2B5EF4-FFF2-40B4-BE49-F238E27FC236}">
                <a16:creationId xmlns:a16="http://schemas.microsoft.com/office/drawing/2014/main" id="{A21B9A2B-02DA-8F9A-11C2-523A6073F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9223" y="1070170"/>
            <a:ext cx="4800045" cy="2620470"/>
          </a:xfrm>
          <a:prstGeom prst="rect">
            <a:avLst/>
          </a:prstGeom>
        </p:spPr>
      </p:pic>
      <p:pic>
        <p:nvPicPr>
          <p:cNvPr id="11" name="Picture 10" descr="A computer screen shot of a blue background&#10;&#10;Description automatically generated">
            <a:extLst>
              <a:ext uri="{FF2B5EF4-FFF2-40B4-BE49-F238E27FC236}">
                <a16:creationId xmlns:a16="http://schemas.microsoft.com/office/drawing/2014/main" id="{AA345800-8B2F-4E17-5861-B03B690A9F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294" y="3763885"/>
            <a:ext cx="5066274" cy="2479714"/>
          </a:xfrm>
          <a:prstGeom prst="rect">
            <a:avLst/>
          </a:prstGeom>
        </p:spPr>
      </p:pic>
      <p:pic>
        <p:nvPicPr>
          <p:cNvPr id="4" name="Picture 3" descr="A computer screen with a cartoon on the screen&#10;&#10;Description automatically generated">
            <a:extLst>
              <a:ext uri="{FF2B5EF4-FFF2-40B4-BE49-F238E27FC236}">
                <a16:creationId xmlns:a16="http://schemas.microsoft.com/office/drawing/2014/main" id="{196032C8-03D5-97B7-C2C0-75D4F343B5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49223" y="3763886"/>
            <a:ext cx="4800045" cy="2479714"/>
          </a:xfrm>
          <a:prstGeom prst="rect">
            <a:avLst/>
          </a:prstGeom>
        </p:spPr>
      </p:pic>
      <p:sp>
        <p:nvSpPr>
          <p:cNvPr id="6" name="Footer Placeholder 5">
            <a:extLst>
              <a:ext uri="{FF2B5EF4-FFF2-40B4-BE49-F238E27FC236}">
                <a16:creationId xmlns:a16="http://schemas.microsoft.com/office/drawing/2014/main" id="{E63D99F9-3B39-DD3E-2DB9-8A67056F2304}"/>
              </a:ext>
            </a:extLst>
          </p:cNvPr>
          <p:cNvSpPr>
            <a:spLocks noGrp="1"/>
          </p:cNvSpPr>
          <p:nvPr>
            <p:ph type="ftr" sz="quarter" idx="11"/>
          </p:nvPr>
        </p:nvSpPr>
        <p:spPr/>
        <p:txBody>
          <a:bodyPr/>
          <a:lstStyle/>
          <a:p>
            <a:r>
              <a:rPr lang="en-GB"/>
              <a:t>#SDSMACoP #SDSMACommunityof Practice #SupportforApprentices #wblapprenticeships</a:t>
            </a:r>
          </a:p>
        </p:txBody>
      </p:sp>
    </p:spTree>
    <p:extLst>
      <p:ext uri="{BB962C8B-B14F-4D97-AF65-F5344CB8AC3E}">
        <p14:creationId xmlns:p14="http://schemas.microsoft.com/office/powerpoint/2010/main" val="8411987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next to a screen with a graph&#10;&#10;Description automatically generated">
            <a:extLst>
              <a:ext uri="{FF2B5EF4-FFF2-40B4-BE49-F238E27FC236}">
                <a16:creationId xmlns:a16="http://schemas.microsoft.com/office/drawing/2014/main" id="{0C3F540F-525B-7DDB-E6CD-E9BC77C55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21561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circle with a black tick in it&#10;&#10;Description automatically generated">
            <a:extLst>
              <a:ext uri="{FF2B5EF4-FFF2-40B4-BE49-F238E27FC236}">
                <a16:creationId xmlns:a16="http://schemas.microsoft.com/office/drawing/2014/main" id="{DD310252-1B7F-6A82-48E8-4CFC3FD040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929" y="1419271"/>
            <a:ext cx="944882" cy="944882"/>
          </a:xfrm>
          <a:prstGeom prst="rect">
            <a:avLst/>
          </a:prstGeom>
        </p:spPr>
      </p:pic>
      <p:sp>
        <p:nvSpPr>
          <p:cNvPr id="4" name="TextBox 3">
            <a:extLst>
              <a:ext uri="{FF2B5EF4-FFF2-40B4-BE49-F238E27FC236}">
                <a16:creationId xmlns:a16="http://schemas.microsoft.com/office/drawing/2014/main" id="{7CC61BF6-202F-68EA-0D0A-BDCF280FEE72}"/>
              </a:ext>
            </a:extLst>
          </p:cNvPr>
          <p:cNvSpPr txBox="1"/>
          <p:nvPr/>
        </p:nvSpPr>
        <p:spPr>
          <a:xfrm>
            <a:off x="2928825" y="2507867"/>
            <a:ext cx="1867029"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F72"/>
                </a:solidFill>
                <a:effectLst/>
                <a:uLnTx/>
                <a:uFillTx/>
                <a:latin typeface="Arial" panose="020B0604020202020204" pitchFamily="34" charset="0"/>
                <a:ea typeface="+mn-ea"/>
                <a:cs typeface="Arial" panose="020B0604020202020204" pitchFamily="34" charset="0"/>
              </a:rPr>
              <a:t>Build Confidence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Reflect on what skills the business currently has and identify those needed for the future</a:t>
            </a:r>
          </a:p>
        </p:txBody>
      </p:sp>
      <p:sp>
        <p:nvSpPr>
          <p:cNvPr id="7" name="TextBox 6">
            <a:extLst>
              <a:ext uri="{FF2B5EF4-FFF2-40B4-BE49-F238E27FC236}">
                <a16:creationId xmlns:a16="http://schemas.microsoft.com/office/drawing/2014/main" id="{8198EC62-714B-7F93-94EC-27531E6252D7}"/>
              </a:ext>
            </a:extLst>
          </p:cNvPr>
          <p:cNvSpPr txBox="1"/>
          <p:nvPr/>
        </p:nvSpPr>
        <p:spPr>
          <a:xfrm>
            <a:off x="5290259" y="2521109"/>
            <a:ext cx="1684266"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F72"/>
                </a:solidFill>
                <a:effectLst/>
                <a:uLnTx/>
                <a:uFillTx/>
                <a:latin typeface="Arial" panose="020B0604020202020204" pitchFamily="34" charset="0"/>
                <a:ea typeface="+mn-ea"/>
                <a:cs typeface="Arial" panose="020B0604020202020204" pitchFamily="34" charset="0"/>
              </a:rPr>
              <a:t>Attract the right people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Recruit for the skills you don’t already have in the business</a:t>
            </a:r>
          </a:p>
        </p:txBody>
      </p:sp>
      <p:sp>
        <p:nvSpPr>
          <p:cNvPr id="8" name="TextBox 7">
            <a:extLst>
              <a:ext uri="{FF2B5EF4-FFF2-40B4-BE49-F238E27FC236}">
                <a16:creationId xmlns:a16="http://schemas.microsoft.com/office/drawing/2014/main" id="{C0C896BC-CC9A-91C5-BF2A-15FA12EE70CF}"/>
              </a:ext>
            </a:extLst>
          </p:cNvPr>
          <p:cNvSpPr txBox="1"/>
          <p:nvPr/>
        </p:nvSpPr>
        <p:spPr>
          <a:xfrm>
            <a:off x="7377785" y="2527493"/>
            <a:ext cx="1867028"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F72"/>
                </a:solidFill>
                <a:effectLst/>
                <a:uLnTx/>
                <a:uFillTx/>
                <a:latin typeface="Arial" panose="020B0604020202020204" pitchFamily="34" charset="0"/>
                <a:ea typeface="+mn-ea"/>
                <a:cs typeface="Arial" panose="020B0604020202020204" pitchFamily="34" charset="0"/>
              </a:rPr>
              <a:t>Manage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F72"/>
                </a:solidFill>
                <a:effectLst/>
                <a:uLnTx/>
                <a:uFillTx/>
                <a:latin typeface="Arial" panose="020B0604020202020204" pitchFamily="34" charset="0"/>
                <a:ea typeface="+mn-ea"/>
                <a:cs typeface="Arial" panose="020B0604020202020204" pitchFamily="34" charset="0"/>
              </a:rPr>
              <a:t>Change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Introduce innovative workplace practices</a:t>
            </a:r>
          </a:p>
        </p:txBody>
      </p:sp>
      <p:sp>
        <p:nvSpPr>
          <p:cNvPr id="9" name="TextBox 8">
            <a:extLst>
              <a:ext uri="{FF2B5EF4-FFF2-40B4-BE49-F238E27FC236}">
                <a16:creationId xmlns:a16="http://schemas.microsoft.com/office/drawing/2014/main" id="{155334AB-7DC9-9152-1B25-05D95125DA17}"/>
              </a:ext>
            </a:extLst>
          </p:cNvPr>
          <p:cNvSpPr txBox="1"/>
          <p:nvPr/>
        </p:nvSpPr>
        <p:spPr>
          <a:xfrm>
            <a:off x="9648073" y="2527493"/>
            <a:ext cx="2109275"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F72"/>
                </a:solidFill>
                <a:effectLst/>
                <a:uLnTx/>
                <a:uFillTx/>
                <a:latin typeface="Arial" panose="020B0604020202020204" pitchFamily="34" charset="0"/>
                <a:ea typeface="+mn-ea"/>
                <a:cs typeface="Arial" panose="020B0604020202020204" pitchFamily="34" charset="0"/>
              </a:rPr>
              <a:t>Support Employees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Staff have the opportunity to be listened to and given an opportunity to develop</a:t>
            </a:r>
          </a:p>
        </p:txBody>
      </p:sp>
      <p:pic>
        <p:nvPicPr>
          <p:cNvPr id="10" name="Picture 9" descr="A group of blue people with a black background&#10;&#10;Description automatically generated">
            <a:extLst>
              <a:ext uri="{FF2B5EF4-FFF2-40B4-BE49-F238E27FC236}">
                <a16:creationId xmlns:a16="http://schemas.microsoft.com/office/drawing/2014/main" id="{9454E6CA-3208-C473-0EB5-1C1F22ED4A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3222" y="1436035"/>
            <a:ext cx="999746" cy="935738"/>
          </a:xfrm>
          <a:prstGeom prst="rect">
            <a:avLst/>
          </a:prstGeom>
        </p:spPr>
      </p:pic>
      <p:pic>
        <p:nvPicPr>
          <p:cNvPr id="11" name="Picture 10" descr="A blue magnifying glass with a person in it&#10;&#10;Description automatically generated">
            <a:extLst>
              <a:ext uri="{FF2B5EF4-FFF2-40B4-BE49-F238E27FC236}">
                <a16:creationId xmlns:a16="http://schemas.microsoft.com/office/drawing/2014/main" id="{F0D08AE4-560C-8B97-5D4F-C18EE649CB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6158" y="1479525"/>
            <a:ext cx="890018" cy="890018"/>
          </a:xfrm>
          <a:prstGeom prst="rect">
            <a:avLst/>
          </a:prstGeom>
        </p:spPr>
      </p:pic>
      <p:pic>
        <p:nvPicPr>
          <p:cNvPr id="12" name="Picture 11" descr="A blue target with a dart in the center&#10;&#10;Description automatically generated">
            <a:extLst>
              <a:ext uri="{FF2B5EF4-FFF2-40B4-BE49-F238E27FC236}">
                <a16:creationId xmlns:a16="http://schemas.microsoft.com/office/drawing/2014/main" id="{9E68590F-E02A-ACC2-A96E-5E3BFCB70F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9854" y="1417041"/>
            <a:ext cx="929642" cy="929642"/>
          </a:xfrm>
          <a:prstGeom prst="rect">
            <a:avLst/>
          </a:prstGeom>
        </p:spPr>
      </p:pic>
      <p:pic>
        <p:nvPicPr>
          <p:cNvPr id="13" name="Picture 12" descr="A blue gear with arrows around it&#10;&#10;Description automatically generated">
            <a:extLst>
              <a:ext uri="{FF2B5EF4-FFF2-40B4-BE49-F238E27FC236}">
                <a16:creationId xmlns:a16="http://schemas.microsoft.com/office/drawing/2014/main" id="{065E3790-6E15-567A-E911-B291B3FB02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4638" y="1411651"/>
            <a:ext cx="960122" cy="960122"/>
          </a:xfrm>
          <a:prstGeom prst="rect">
            <a:avLst/>
          </a:prstGeom>
        </p:spPr>
      </p:pic>
      <p:sp>
        <p:nvSpPr>
          <p:cNvPr id="14" name="TextBox 13">
            <a:extLst>
              <a:ext uri="{FF2B5EF4-FFF2-40B4-BE49-F238E27FC236}">
                <a16:creationId xmlns:a16="http://schemas.microsoft.com/office/drawing/2014/main" id="{4B74F4C3-6CC8-1377-7FDC-029741C9A61B}"/>
              </a:ext>
            </a:extLst>
          </p:cNvPr>
          <p:cNvSpPr txBox="1"/>
          <p:nvPr/>
        </p:nvSpPr>
        <p:spPr>
          <a:xfrm>
            <a:off x="750153" y="2469742"/>
            <a:ext cx="1684267"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F72"/>
                </a:solidFill>
                <a:effectLst/>
                <a:uLnTx/>
                <a:uFillTx/>
                <a:latin typeface="Arial" panose="020B0604020202020204" pitchFamily="34" charset="0"/>
                <a:ea typeface="+mn-ea"/>
                <a:cs typeface="Arial" panose="020B0604020202020204" pitchFamily="34" charset="0"/>
              </a:rPr>
              <a:t>Increase Performance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Skills and knowledge are key to growth and resilience</a:t>
            </a:r>
          </a:p>
        </p:txBody>
      </p:sp>
      <p:pic>
        <p:nvPicPr>
          <p:cNvPr id="27" name="Picture 26" descr="A close-up of a logo&#10;&#10;Description automatically generated">
            <a:extLst>
              <a:ext uri="{FF2B5EF4-FFF2-40B4-BE49-F238E27FC236}">
                <a16:creationId xmlns:a16="http://schemas.microsoft.com/office/drawing/2014/main" id="{D8DF33BD-A37B-3783-322B-CE79C55465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461" y="4554125"/>
            <a:ext cx="2819260" cy="1587689"/>
          </a:xfrm>
          <a:prstGeom prst="rect">
            <a:avLst/>
          </a:prstGeom>
        </p:spPr>
      </p:pic>
      <p:sp>
        <p:nvSpPr>
          <p:cNvPr id="28" name="Rectangle 27">
            <a:extLst>
              <a:ext uri="{FF2B5EF4-FFF2-40B4-BE49-F238E27FC236}">
                <a16:creationId xmlns:a16="http://schemas.microsoft.com/office/drawing/2014/main" id="{40A27F33-98CC-E34A-6766-8E72684353A1}"/>
              </a:ext>
            </a:extLst>
          </p:cNvPr>
          <p:cNvSpPr/>
          <p:nvPr/>
        </p:nvSpPr>
        <p:spPr>
          <a:xfrm>
            <a:off x="4302310" y="4433426"/>
            <a:ext cx="3535053" cy="1787900"/>
          </a:xfrm>
          <a:prstGeom prst="rect">
            <a:avLst/>
          </a:prstGeom>
          <a:noFill/>
          <a:ln w="57150">
            <a:solidFill>
              <a:srgbClr val="006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D3105E2-CA8C-99A2-E484-0C287F516369}"/>
              </a:ext>
            </a:extLst>
          </p:cNvPr>
          <p:cNvSpPr/>
          <p:nvPr/>
        </p:nvSpPr>
        <p:spPr>
          <a:xfrm>
            <a:off x="476251" y="4433426"/>
            <a:ext cx="3535053" cy="1787900"/>
          </a:xfrm>
          <a:prstGeom prst="rect">
            <a:avLst/>
          </a:prstGeom>
          <a:noFill/>
          <a:ln w="57150">
            <a:solidFill>
              <a:srgbClr val="006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197C08F0-3C49-4203-80A2-3A7260A6EB67}"/>
              </a:ext>
            </a:extLst>
          </p:cNvPr>
          <p:cNvSpPr/>
          <p:nvPr/>
        </p:nvSpPr>
        <p:spPr>
          <a:xfrm>
            <a:off x="8135547" y="4433426"/>
            <a:ext cx="3535053" cy="1787900"/>
          </a:xfrm>
          <a:prstGeom prst="rect">
            <a:avLst/>
          </a:prstGeom>
          <a:noFill/>
          <a:ln w="57150">
            <a:solidFill>
              <a:srgbClr val="006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descr="Target Audience with solid fill">
            <a:hlinkClick r:id="rId9"/>
            <a:extLst>
              <a:ext uri="{FF2B5EF4-FFF2-40B4-BE49-F238E27FC236}">
                <a16:creationId xmlns:a16="http://schemas.microsoft.com/office/drawing/2014/main" id="{6C6C0B9D-C47F-54EB-D188-5C2C377562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69049" y="4870892"/>
            <a:ext cx="914400" cy="914400"/>
          </a:xfrm>
          <a:prstGeom prst="rect">
            <a:avLst/>
          </a:prstGeom>
        </p:spPr>
      </p:pic>
      <p:pic>
        <p:nvPicPr>
          <p:cNvPr id="32" name="Graphic 31" descr="Target Audience with solid fill">
            <a:hlinkClick r:id="rId12"/>
            <a:extLst>
              <a:ext uri="{FF2B5EF4-FFF2-40B4-BE49-F238E27FC236}">
                <a16:creationId xmlns:a16="http://schemas.microsoft.com/office/drawing/2014/main" id="{B51A5505-0745-4B7D-2C6C-12FD02AEBB1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47108" y="4870892"/>
            <a:ext cx="914400" cy="914400"/>
          </a:xfrm>
          <a:prstGeom prst="rect">
            <a:avLst/>
          </a:prstGeom>
        </p:spPr>
      </p:pic>
      <p:pic>
        <p:nvPicPr>
          <p:cNvPr id="33" name="Graphic 32" descr="Target Audience with solid fill">
            <a:hlinkClick r:id="rId13"/>
            <a:extLst>
              <a:ext uri="{FF2B5EF4-FFF2-40B4-BE49-F238E27FC236}">
                <a16:creationId xmlns:a16="http://schemas.microsoft.com/office/drawing/2014/main" id="{8877AF81-A147-1490-AC46-FF6F5373201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624809" y="4870892"/>
            <a:ext cx="914400" cy="914400"/>
          </a:xfrm>
          <a:prstGeom prst="rect">
            <a:avLst/>
          </a:prstGeom>
        </p:spPr>
      </p:pic>
      <p:pic>
        <p:nvPicPr>
          <p:cNvPr id="34" name="Picture 33">
            <a:hlinkClick r:id="rId14"/>
            <a:extLst>
              <a:ext uri="{FF2B5EF4-FFF2-40B4-BE49-F238E27FC236}">
                <a16:creationId xmlns:a16="http://schemas.microsoft.com/office/drawing/2014/main" id="{6F178D0A-B2A7-5FD9-32CB-F92EBCBBD723}"/>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4567778" y="4985426"/>
            <a:ext cx="2056996" cy="859551"/>
          </a:xfrm>
          <a:prstGeom prst="rect">
            <a:avLst/>
          </a:prstGeom>
        </p:spPr>
      </p:pic>
      <p:pic>
        <p:nvPicPr>
          <p:cNvPr id="36" name="Picture 35">
            <a:extLst>
              <a:ext uri="{FF2B5EF4-FFF2-40B4-BE49-F238E27FC236}">
                <a16:creationId xmlns:a16="http://schemas.microsoft.com/office/drawing/2014/main" id="{5BC5DFD7-DE85-870D-2C49-FB9233353E04}"/>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8351416" y="5085587"/>
            <a:ext cx="2149748" cy="522744"/>
          </a:xfrm>
          <a:prstGeom prst="rect">
            <a:avLst/>
          </a:prstGeom>
        </p:spPr>
      </p:pic>
      <p:pic>
        <p:nvPicPr>
          <p:cNvPr id="6" name="Picture 5">
            <a:extLst>
              <a:ext uri="{FF2B5EF4-FFF2-40B4-BE49-F238E27FC236}">
                <a16:creationId xmlns:a16="http://schemas.microsoft.com/office/drawing/2014/main" id="{BA9BB8FA-087B-ADB9-E86A-255E3F1E9084}"/>
              </a:ext>
            </a:extLst>
          </p:cNvPr>
          <p:cNvPicPr>
            <a:picLocks noChangeAspect="1"/>
          </p:cNvPicPr>
          <p:nvPr/>
        </p:nvPicPr>
        <p:blipFill>
          <a:blip r:embed="rId18"/>
          <a:stretch>
            <a:fillRect/>
          </a:stretch>
        </p:blipFill>
        <p:spPr>
          <a:xfrm>
            <a:off x="0" y="7196"/>
            <a:ext cx="12192000" cy="908304"/>
          </a:xfrm>
          <a:prstGeom prst="rect">
            <a:avLst/>
          </a:prstGeom>
        </p:spPr>
      </p:pic>
      <p:pic>
        <p:nvPicPr>
          <p:cNvPr id="15" name="Picture 14" descr="A blue text on a white background&#10;&#10;Description automatically generated">
            <a:extLst>
              <a:ext uri="{FF2B5EF4-FFF2-40B4-BE49-F238E27FC236}">
                <a16:creationId xmlns:a16="http://schemas.microsoft.com/office/drawing/2014/main" id="{1BF36994-C726-E3D5-992E-4FCB3D74D06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4608" y="43669"/>
            <a:ext cx="1237022" cy="821382"/>
          </a:xfrm>
          <a:prstGeom prst="rect">
            <a:avLst/>
          </a:prstGeom>
        </p:spPr>
      </p:pic>
      <p:sp>
        <p:nvSpPr>
          <p:cNvPr id="16" name="TextBox 15">
            <a:extLst>
              <a:ext uri="{FF2B5EF4-FFF2-40B4-BE49-F238E27FC236}">
                <a16:creationId xmlns:a16="http://schemas.microsoft.com/office/drawing/2014/main" id="{C983A4D4-12E0-7273-0698-7447BC41DA56}"/>
              </a:ext>
            </a:extLst>
          </p:cNvPr>
          <p:cNvSpPr txBox="1"/>
          <p:nvPr/>
        </p:nvSpPr>
        <p:spPr>
          <a:xfrm>
            <a:off x="0" y="175051"/>
            <a:ext cx="12192000" cy="646331"/>
          </a:xfrm>
          <a:prstGeom prst="rect">
            <a:avLst/>
          </a:prstGeom>
          <a:noFill/>
        </p:spPr>
        <p:txBody>
          <a:bodyPr wrap="square" lIns="91440" tIns="45720" rIns="91440" bIns="45720" rtlCol="0" anchor="t">
            <a:spAutoFit/>
          </a:bodyPr>
          <a:lstStyle/>
          <a:p>
            <a:pPr algn="ctr"/>
            <a:r>
              <a:rPr lang="en-GB" sz="3600" b="1">
                <a:solidFill>
                  <a:schemeClr val="bg1"/>
                </a:solidFill>
                <a:latin typeface="Arial"/>
                <a:cs typeface="Arial"/>
              </a:rPr>
              <a:t>Skills For Growth</a:t>
            </a:r>
            <a:endParaRPr lang="en-GB" sz="3600" b="1">
              <a:solidFill>
                <a:schemeClr val="bg1"/>
              </a:solidFill>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63FA801A-81A8-60EB-BB99-AEEC682F9A6D}"/>
              </a:ext>
            </a:extLst>
          </p:cNvPr>
          <p:cNvSpPr>
            <a:spLocks noGrp="1"/>
          </p:cNvSpPr>
          <p:nvPr>
            <p:ph type="ftr" sz="quarter" idx="11"/>
          </p:nvPr>
        </p:nvSpPr>
        <p:spPr/>
        <p:txBody>
          <a:bodyPr/>
          <a:lstStyle/>
          <a:p>
            <a:r>
              <a:rPr lang="en-GB"/>
              <a:t>#SDSMACoP #SDSMACommunityof Practice #SupportforApprentices #wblapprenticeships</a:t>
            </a:r>
            <a:endParaRPr lang="en-US"/>
          </a:p>
        </p:txBody>
      </p:sp>
    </p:spTree>
    <p:extLst>
      <p:ext uri="{BB962C8B-B14F-4D97-AF65-F5344CB8AC3E}">
        <p14:creationId xmlns:p14="http://schemas.microsoft.com/office/powerpoint/2010/main" val="41088707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839535-D87F-66FE-ECA5-65716FDA187E}"/>
              </a:ext>
            </a:extLst>
          </p:cNvPr>
          <p:cNvSpPr/>
          <p:nvPr/>
        </p:nvSpPr>
        <p:spPr>
          <a:xfrm>
            <a:off x="0" y="0"/>
            <a:ext cx="12192000" cy="908720"/>
          </a:xfrm>
          <a:prstGeom prst="rect">
            <a:avLst/>
          </a:prstGeom>
          <a:solidFill>
            <a:srgbClr val="005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F72"/>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45EB369-1588-9C3A-9A77-917AB2A93F21}"/>
              </a:ext>
            </a:extLst>
          </p:cNvPr>
          <p:cNvSpPr txBox="1"/>
          <p:nvPr/>
        </p:nvSpPr>
        <p:spPr>
          <a:xfrm>
            <a:off x="0" y="175051"/>
            <a:ext cx="12192000" cy="646331"/>
          </a:xfrm>
          <a:prstGeom prst="rect">
            <a:avLst/>
          </a:prstGeom>
          <a:noFill/>
        </p:spPr>
        <p:txBody>
          <a:bodyPr wrap="square" rtlCol="0">
            <a:spAutoFit/>
          </a:bodyPr>
          <a:lstStyle/>
          <a:p>
            <a:pPr algn="ctr"/>
            <a:r>
              <a:rPr lang="en-GB" sz="3600" b="1">
                <a:solidFill>
                  <a:schemeClr val="bg1"/>
                </a:solidFill>
                <a:latin typeface="Arial" panose="020B0604020202020204" pitchFamily="34" charset="0"/>
                <a:cs typeface="Arial" panose="020B0604020202020204" pitchFamily="34" charset="0"/>
              </a:rPr>
              <a:t>Helpful resources</a:t>
            </a:r>
          </a:p>
        </p:txBody>
      </p:sp>
      <p:pic>
        <p:nvPicPr>
          <p:cNvPr id="2" name="Picture 1" descr="A blue text on a white background&#10;&#10;Description automatically generated">
            <a:extLst>
              <a:ext uri="{FF2B5EF4-FFF2-40B4-BE49-F238E27FC236}">
                <a16:creationId xmlns:a16="http://schemas.microsoft.com/office/drawing/2014/main" id="{87F43615-BB25-247C-AD73-110CAB3747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08" y="43669"/>
            <a:ext cx="1237022" cy="821382"/>
          </a:xfrm>
          <a:prstGeom prst="rect">
            <a:avLst/>
          </a:prstGeom>
        </p:spPr>
      </p:pic>
      <p:pic>
        <p:nvPicPr>
          <p:cNvPr id="3" name="Picture 2" descr="A black background with white text&#10;&#10;Description automatically generated">
            <a:hlinkClick r:id="rId4"/>
            <a:extLst>
              <a:ext uri="{FF2B5EF4-FFF2-40B4-BE49-F238E27FC236}">
                <a16:creationId xmlns:a16="http://schemas.microsoft.com/office/drawing/2014/main" id="{DC720634-0ED1-2627-676C-DCC082173B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695" y="4045253"/>
            <a:ext cx="5337098" cy="1724509"/>
          </a:xfrm>
          <a:prstGeom prst="rect">
            <a:avLst/>
          </a:prstGeom>
        </p:spPr>
      </p:pic>
      <p:pic>
        <p:nvPicPr>
          <p:cNvPr id="5" name="Picture 4" descr="A person sitting at a desk working on a computer&#10;&#10;Description automatically generated">
            <a:hlinkClick r:id="rId6"/>
            <a:extLst>
              <a:ext uri="{FF2B5EF4-FFF2-40B4-BE49-F238E27FC236}">
                <a16:creationId xmlns:a16="http://schemas.microsoft.com/office/drawing/2014/main" id="{92F29883-FBC9-4D6D-5586-7C31520C9A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4608" y="996433"/>
            <a:ext cx="5848311" cy="2968985"/>
          </a:xfrm>
          <a:prstGeom prst="rect">
            <a:avLst/>
          </a:prstGeom>
        </p:spPr>
      </p:pic>
      <p:pic>
        <p:nvPicPr>
          <p:cNvPr id="6" name="Graphic 5">
            <a:hlinkClick r:id="rId8"/>
            <a:extLst>
              <a:ext uri="{FF2B5EF4-FFF2-40B4-BE49-F238E27FC236}">
                <a16:creationId xmlns:a16="http://schemas.microsoft.com/office/drawing/2014/main" id="{77A7F7F7-DA33-E1AC-F0A2-3264EBD7F5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85429" y="2840529"/>
            <a:ext cx="4974342" cy="1204724"/>
          </a:xfrm>
          <a:prstGeom prst="rect">
            <a:avLst/>
          </a:prstGeom>
        </p:spPr>
      </p:pic>
      <p:pic>
        <p:nvPicPr>
          <p:cNvPr id="7" name="Picture 6" descr="A black background with white text&#10;&#10;Description automatically generated">
            <a:hlinkClick r:id="rId11"/>
            <a:extLst>
              <a:ext uri="{FF2B5EF4-FFF2-40B4-BE49-F238E27FC236}">
                <a16:creationId xmlns:a16="http://schemas.microsoft.com/office/drawing/2014/main" id="{B9D28B39-811D-3961-CB94-1093D4DA7C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90895" y="4444665"/>
            <a:ext cx="4763410" cy="925683"/>
          </a:xfrm>
          <a:prstGeom prst="rect">
            <a:avLst/>
          </a:prstGeom>
        </p:spPr>
      </p:pic>
      <p:pic>
        <p:nvPicPr>
          <p:cNvPr id="8" name="Picture 7" descr="A blue and white logo&#10;&#10;Description automatically generated with medium confidence">
            <a:hlinkClick r:id="rId13"/>
            <a:extLst>
              <a:ext uri="{FF2B5EF4-FFF2-40B4-BE49-F238E27FC236}">
                <a16:creationId xmlns:a16="http://schemas.microsoft.com/office/drawing/2014/main" id="{8854C0A5-EFB4-9CFF-93FA-498FB9E9C5A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24001" y="914305"/>
            <a:ext cx="1897361" cy="1876511"/>
          </a:xfrm>
          <a:prstGeom prst="rect">
            <a:avLst/>
          </a:prstGeom>
        </p:spPr>
      </p:pic>
      <p:sp>
        <p:nvSpPr>
          <p:cNvPr id="4" name="Footer Placeholder 3">
            <a:extLst>
              <a:ext uri="{FF2B5EF4-FFF2-40B4-BE49-F238E27FC236}">
                <a16:creationId xmlns:a16="http://schemas.microsoft.com/office/drawing/2014/main" id="{4D165721-4238-53E6-D99A-BB2AE501B3E0}"/>
              </a:ext>
            </a:extLst>
          </p:cNvPr>
          <p:cNvSpPr>
            <a:spLocks noGrp="1"/>
          </p:cNvSpPr>
          <p:nvPr>
            <p:ph type="ftr" sz="quarter" idx="11"/>
          </p:nvPr>
        </p:nvSpPr>
        <p:spPr/>
        <p:txBody>
          <a:bodyPr/>
          <a:lstStyle/>
          <a:p>
            <a:pPr defTabSz="457200"/>
            <a:r>
              <a:rPr lang="en-GB">
                <a:solidFill>
                  <a:srgbClr val="898989"/>
                </a:solidFill>
              </a:rPr>
              <a:t>#SDSMACoP #SDSMACommunityof Practice #SupportforApprentices #wblapprenticeships</a:t>
            </a:r>
            <a:endParaRPr lang="en-US">
              <a:solidFill>
                <a:srgbClr val="898989"/>
              </a:solidFill>
            </a:endParaRPr>
          </a:p>
        </p:txBody>
      </p:sp>
    </p:spTree>
    <p:extLst>
      <p:ext uri="{BB962C8B-B14F-4D97-AF65-F5344CB8AC3E}">
        <p14:creationId xmlns:p14="http://schemas.microsoft.com/office/powerpoint/2010/main" val="21089006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41A87F9-4E85-7F49-7791-E85C6BED384F}"/>
              </a:ext>
            </a:extLst>
          </p:cNvPr>
          <p:cNvSpPr>
            <a:spLocks noGrp="1"/>
          </p:cNvSpPr>
          <p:nvPr>
            <p:ph type="title"/>
          </p:nvPr>
        </p:nvSpPr>
        <p:spPr>
          <a:xfrm>
            <a:off x="838200" y="681037"/>
            <a:ext cx="10515600" cy="1009651"/>
          </a:xfrm>
        </p:spPr>
        <p:txBody>
          <a:bodyPr anchor="t">
            <a:normAutofit fontScale="90000"/>
          </a:bodyPr>
          <a:lstStyle/>
          <a:p>
            <a:r>
              <a:rPr lang="en-US">
                <a:solidFill>
                  <a:schemeClr val="accent6">
                    <a:lumMod val="75000"/>
                  </a:schemeClr>
                </a:solidFill>
              </a:rPr>
              <a:t>Inclusive recruitment guides and equality resources to support your apprentices </a:t>
            </a:r>
          </a:p>
        </p:txBody>
      </p:sp>
      <p:pic>
        <p:nvPicPr>
          <p:cNvPr id="7" name="Content Placeholder 6">
            <a:extLst>
              <a:ext uri="{FF2B5EF4-FFF2-40B4-BE49-F238E27FC236}">
                <a16:creationId xmlns:a16="http://schemas.microsoft.com/office/drawing/2014/main" id="{EE174D6F-A77B-5959-365B-07D795D6BC8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310" r="2310"/>
          <a:stretch/>
        </p:blipFill>
        <p:spPr>
          <a:xfrm>
            <a:off x="838200" y="1825625"/>
            <a:ext cx="5181600" cy="4351338"/>
          </a:xfrm>
          <a:prstGeom prst="rect">
            <a:avLst/>
          </a:prstGeom>
          <a:noFill/>
        </p:spPr>
      </p:pic>
      <p:sp>
        <p:nvSpPr>
          <p:cNvPr id="14" name="Content Placeholder 3">
            <a:extLst>
              <a:ext uri="{FF2B5EF4-FFF2-40B4-BE49-F238E27FC236}">
                <a16:creationId xmlns:a16="http://schemas.microsoft.com/office/drawing/2014/main" id="{BC713C44-93C1-A73D-D3E3-F26246165661}"/>
              </a:ext>
            </a:extLst>
          </p:cNvPr>
          <p:cNvSpPr>
            <a:spLocks noGrp="1"/>
          </p:cNvSpPr>
          <p:nvPr>
            <p:ph sz="half" idx="2"/>
          </p:nvPr>
        </p:nvSpPr>
        <p:spPr>
          <a:xfrm>
            <a:off x="6172200" y="2042809"/>
            <a:ext cx="5181600" cy="4134154"/>
          </a:xfrm>
        </p:spPr>
        <p:txBody>
          <a:bodyPr>
            <a:normAutofit/>
          </a:bodyPr>
          <a:lstStyle/>
          <a:p>
            <a:pPr marL="0" indent="0">
              <a:buNone/>
            </a:pPr>
            <a:r>
              <a:rPr lang="en-US">
                <a:solidFill>
                  <a:schemeClr val="accent6">
                    <a:lumMod val="75000"/>
                  </a:schemeClr>
                </a:solidFill>
              </a:rPr>
              <a:t>All our resources and guides can be found by clicking this </a:t>
            </a:r>
            <a:r>
              <a:rPr lang="en-US">
                <a:solidFill>
                  <a:schemeClr val="accent6">
                    <a:lumMod val="75000"/>
                  </a:schemeClr>
                </a:solidFill>
                <a:hlinkClick r:id="rId4"/>
              </a:rPr>
              <a:t>link</a:t>
            </a:r>
            <a:endParaRPr lang="en-US">
              <a:solidFill>
                <a:schemeClr val="accent6">
                  <a:lumMod val="75000"/>
                </a:schemeClr>
              </a:solidFill>
            </a:endParaRPr>
          </a:p>
          <a:p>
            <a:pPr marL="0" indent="0">
              <a:buNone/>
            </a:pPr>
            <a:endParaRPr lang="en-US" b="1">
              <a:solidFill>
                <a:schemeClr val="accent6">
                  <a:lumMod val="75000"/>
                </a:schemeClr>
              </a:solidFill>
              <a:latin typeface="+mj-lt"/>
            </a:endParaRPr>
          </a:p>
          <a:p>
            <a:pPr marL="0" indent="0">
              <a:buNone/>
            </a:pPr>
            <a:r>
              <a:rPr lang="en-US">
                <a:solidFill>
                  <a:schemeClr val="accent6">
                    <a:lumMod val="75000"/>
                  </a:schemeClr>
                </a:solidFill>
              </a:rPr>
              <a:t>Resources cover topics from how to recruit people from diverse back grounds such as young men into care. Or how to support neurodiverse learners. </a:t>
            </a:r>
          </a:p>
          <a:p>
            <a:pPr marL="0" indent="0">
              <a:buNone/>
            </a:pPr>
            <a:endParaRPr lang="en-US">
              <a:solidFill>
                <a:schemeClr val="accent6">
                  <a:lumMod val="75000"/>
                </a:schemeClr>
              </a:solidFill>
            </a:endParaRPr>
          </a:p>
        </p:txBody>
      </p:sp>
      <p:sp>
        <p:nvSpPr>
          <p:cNvPr id="5" name="Slide Number Placeholder 4">
            <a:extLst>
              <a:ext uri="{FF2B5EF4-FFF2-40B4-BE49-F238E27FC236}">
                <a16:creationId xmlns:a16="http://schemas.microsoft.com/office/drawing/2014/main" id="{DB6E4B21-29FF-2079-0CF2-B3A5A7BFA7D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36ECA9F8-30CB-5A4F-9E23-C367792DA992}" type="slidenum">
              <a:rPr lang="en-US" smtClean="0"/>
              <a:pPr>
                <a:spcAft>
                  <a:spcPts val="600"/>
                </a:spcAft>
              </a:pPr>
              <a:t>79</a:t>
            </a:fld>
            <a:endParaRPr lang="en-US"/>
          </a:p>
        </p:txBody>
      </p:sp>
    </p:spTree>
    <p:extLst>
      <p:ext uri="{BB962C8B-B14F-4D97-AF65-F5344CB8AC3E}">
        <p14:creationId xmlns:p14="http://schemas.microsoft.com/office/powerpoint/2010/main" val="3317828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228AB-C48C-D24F-0679-2D41E024118D}"/>
              </a:ext>
            </a:extLst>
          </p:cNvPr>
          <p:cNvSpPr>
            <a:spLocks noGrp="1" noRot="1" noMove="1" noResize="1" noEditPoints="1" noAdjustHandles="1" noChangeArrowheads="1" noChangeShapeType="1"/>
          </p:cNvSpPr>
          <p:nvPr>
            <p:ph type="title" idx="4294967295"/>
          </p:nvPr>
        </p:nvSpPr>
        <p:spPr>
          <a:xfrm>
            <a:off x="0" y="833438"/>
            <a:ext cx="4895850" cy="1119187"/>
          </a:xfrm>
          <a:ln>
            <a:noFill/>
          </a:ln>
        </p:spPr>
        <p:txBody>
          <a:bodyPr>
            <a:normAutofit/>
          </a:bodyPr>
          <a:lstStyle/>
          <a:p>
            <a:r>
              <a:rPr lang="en-GB" sz="5400" b="1">
                <a:ln w="19050">
                  <a:noFill/>
                </a:ln>
                <a:latin typeface="Arial Nova" panose="020B0504020202020204" pitchFamily="34" charset="0"/>
              </a:rPr>
              <a:t>CO</a:t>
            </a:r>
            <a:r>
              <a:rPr lang="en-GB" sz="5400">
                <a:ln w="19050">
                  <a:noFill/>
                </a:ln>
              </a:rPr>
              <a:t>N</a:t>
            </a:r>
            <a:r>
              <a:rPr lang="en-GB" sz="5400" b="1">
                <a:ln w="19050">
                  <a:noFill/>
                </a:ln>
                <a:latin typeface="Arial Nova" panose="020B0504020202020204" pitchFamily="34" charset="0"/>
              </a:rPr>
              <a:t>TENTS</a:t>
            </a:r>
          </a:p>
        </p:txBody>
      </p:sp>
      <p:grpSp>
        <p:nvGrpSpPr>
          <p:cNvPr id="8" name="Group 7">
            <a:extLst>
              <a:ext uri="{FF2B5EF4-FFF2-40B4-BE49-F238E27FC236}">
                <a16:creationId xmlns:a16="http://schemas.microsoft.com/office/drawing/2014/main" id="{DA460BB3-FBD4-A87C-BD13-1A25A66AD440}"/>
              </a:ext>
            </a:extLst>
          </p:cNvPr>
          <p:cNvGrpSpPr>
            <a:grpSpLocks noGrp="1" noUngrp="1" noRot="1" noMove="1" noResize="1"/>
          </p:cNvGrpSpPr>
          <p:nvPr/>
        </p:nvGrpSpPr>
        <p:grpSpPr>
          <a:xfrm>
            <a:off x="1016804" y="1982431"/>
            <a:ext cx="634514" cy="178821"/>
            <a:chOff x="514351" y="5915025"/>
            <a:chExt cx="2095576" cy="590586"/>
          </a:xfrm>
        </p:grpSpPr>
        <p:sp>
          <p:nvSpPr>
            <p:cNvPr id="9" name="Oval 8">
              <a:extLst>
                <a:ext uri="{FF2B5EF4-FFF2-40B4-BE49-F238E27FC236}">
                  <a16:creationId xmlns:a16="http://schemas.microsoft.com/office/drawing/2014/main" id="{66815F66-A3BC-DA1B-457D-4764EE612569}"/>
                </a:ext>
              </a:extLst>
            </p:cNvPr>
            <p:cNvSpPr>
              <a:spLocks noGrp="1" noRot="1" noMove="1" noResize="1" noEditPoints="1" noAdjustHandles="1" noChangeArrowheads="1" noChangeShapeType="1"/>
            </p:cNvSpPr>
            <p:nvPr/>
          </p:nvSpPr>
          <p:spPr>
            <a:xfrm>
              <a:off x="514351" y="5915025"/>
              <a:ext cx="590586" cy="590586"/>
            </a:xfrm>
            <a:prstGeom prst="ellipse">
              <a:avLst/>
            </a:prstGeom>
            <a:noFill/>
            <a:ln w="22225">
              <a:solidFill>
                <a:srgbClr val="2323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F15F3"/>
                </a:solidFill>
              </a:endParaRPr>
            </a:p>
          </p:txBody>
        </p:sp>
        <p:sp>
          <p:nvSpPr>
            <p:cNvPr id="10" name="Oval 9">
              <a:extLst>
                <a:ext uri="{FF2B5EF4-FFF2-40B4-BE49-F238E27FC236}">
                  <a16:creationId xmlns:a16="http://schemas.microsoft.com/office/drawing/2014/main" id="{60B94759-DE3B-64F4-173B-B35B3BEC3DEA}"/>
                </a:ext>
              </a:extLst>
            </p:cNvPr>
            <p:cNvSpPr>
              <a:spLocks noGrp="1" noRot="1" noMove="1" noResize="1" noEditPoints="1" noAdjustHandles="1" noChangeArrowheads="1" noChangeShapeType="1"/>
            </p:cNvSpPr>
            <p:nvPr/>
          </p:nvSpPr>
          <p:spPr>
            <a:xfrm>
              <a:off x="1266846" y="5915025"/>
              <a:ext cx="590586" cy="590586"/>
            </a:xfrm>
            <a:prstGeom prst="ellipse">
              <a:avLst/>
            </a:prstGeom>
            <a:noFill/>
            <a:ln w="22225">
              <a:solidFill>
                <a:srgbClr val="2323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F15F3"/>
                </a:solidFill>
              </a:endParaRPr>
            </a:p>
          </p:txBody>
        </p:sp>
        <p:sp>
          <p:nvSpPr>
            <p:cNvPr id="11" name="Oval 10">
              <a:extLst>
                <a:ext uri="{FF2B5EF4-FFF2-40B4-BE49-F238E27FC236}">
                  <a16:creationId xmlns:a16="http://schemas.microsoft.com/office/drawing/2014/main" id="{9DF2D9CF-721C-9A73-B039-802A6DEE8E5A}"/>
                </a:ext>
              </a:extLst>
            </p:cNvPr>
            <p:cNvSpPr>
              <a:spLocks noGrp="1" noRot="1" noMove="1" noResize="1" noEditPoints="1" noAdjustHandles="1" noChangeArrowheads="1" noChangeShapeType="1"/>
            </p:cNvSpPr>
            <p:nvPr/>
          </p:nvSpPr>
          <p:spPr>
            <a:xfrm>
              <a:off x="2019341" y="5915025"/>
              <a:ext cx="590586" cy="590586"/>
            </a:xfrm>
            <a:prstGeom prst="ellipse">
              <a:avLst/>
            </a:prstGeom>
            <a:noFill/>
            <a:ln w="22225">
              <a:solidFill>
                <a:srgbClr val="2323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F15F3"/>
                </a:solidFill>
              </a:endParaRPr>
            </a:p>
          </p:txBody>
        </p:sp>
      </p:grpSp>
      <p:sp>
        <p:nvSpPr>
          <p:cNvPr id="14" name="TextBox 13">
            <a:extLst>
              <a:ext uri="{FF2B5EF4-FFF2-40B4-BE49-F238E27FC236}">
                <a16:creationId xmlns:a16="http://schemas.microsoft.com/office/drawing/2014/main" id="{7163FB7A-9AA7-4D2D-3BC9-498771BF1B27}"/>
              </a:ext>
            </a:extLst>
          </p:cNvPr>
          <p:cNvSpPr txBox="1">
            <a:spLocks noGrp="1" noRot="1" noMove="1" noResize="1" noEditPoints="1" noAdjustHandles="1" noChangeArrowheads="1" noChangeShapeType="1"/>
          </p:cNvSpPr>
          <p:nvPr/>
        </p:nvSpPr>
        <p:spPr>
          <a:xfrm>
            <a:off x="946767" y="2405345"/>
            <a:ext cx="6618795" cy="2118080"/>
          </a:xfrm>
          <a:prstGeom prst="rect">
            <a:avLst/>
          </a:prstGeom>
          <a:noFill/>
        </p:spPr>
        <p:txBody>
          <a:bodyPr wrap="square" rtlCol="0">
            <a:spAutoFit/>
          </a:bodyPr>
          <a:lstStyle/>
          <a:p>
            <a:pPr>
              <a:lnSpc>
                <a:spcPct val="150000"/>
              </a:lnSpc>
            </a:pPr>
            <a:r>
              <a:rPr lang="en-GB" kern="100">
                <a:effectLst/>
                <a:latin typeface="Arial Nova Light" panose="020B0304020202020204" pitchFamily="34" charset="0"/>
                <a:ea typeface="Calibri" panose="020F0502020204030204" pitchFamily="34" charset="0"/>
                <a:cs typeface="Times New Roman" panose="02020603050405020304" pitchFamily="18" charset="0"/>
              </a:rPr>
              <a:t>Introduction</a:t>
            </a:r>
          </a:p>
          <a:p>
            <a:pPr>
              <a:lnSpc>
                <a:spcPct val="150000"/>
              </a:lnSpc>
            </a:pPr>
            <a:r>
              <a:rPr lang="en-GB" kern="100">
                <a:effectLst/>
                <a:latin typeface="Arial Nova Light" panose="020B0304020202020204" pitchFamily="34" charset="0"/>
                <a:ea typeface="Calibri" panose="020F0502020204030204" pitchFamily="34" charset="0"/>
                <a:cs typeface="Times New Roman" panose="02020603050405020304" pitchFamily="18" charset="0"/>
              </a:rPr>
              <a:t>Support For Apprentices</a:t>
            </a:r>
          </a:p>
          <a:p>
            <a:pPr>
              <a:lnSpc>
                <a:spcPct val="150000"/>
              </a:lnSpc>
            </a:pPr>
            <a:r>
              <a:rPr lang="en-GB" kern="100">
                <a:latin typeface="Arial Nova Light" panose="020B0304020202020204" pitchFamily="34" charset="0"/>
                <a:ea typeface="Calibri" panose="020F0502020204030204" pitchFamily="34" charset="0"/>
                <a:cs typeface="Times New Roman" panose="02020603050405020304" pitchFamily="18" charset="0"/>
              </a:rPr>
              <a:t>Employer Involvement In Design and Delivery</a:t>
            </a:r>
          </a:p>
          <a:p>
            <a:pPr>
              <a:lnSpc>
                <a:spcPct val="150000"/>
              </a:lnSpc>
            </a:pPr>
            <a:r>
              <a:rPr lang="en-GB" kern="100">
                <a:effectLst/>
                <a:latin typeface="Arial Nova Light" panose="020B0304020202020204" pitchFamily="34" charset="0"/>
                <a:ea typeface="Calibri" panose="020F0502020204030204" pitchFamily="34" charset="0"/>
                <a:cs typeface="Times New Roman" panose="02020603050405020304" pitchFamily="18" charset="0"/>
              </a:rPr>
              <a:t>Next Steps</a:t>
            </a:r>
          </a:p>
          <a:p>
            <a:pPr>
              <a:lnSpc>
                <a:spcPct val="150000"/>
              </a:lnSpc>
            </a:pPr>
            <a:r>
              <a:rPr lang="en-GB" kern="100">
                <a:latin typeface="Arial Nova Light" panose="020B0304020202020204" pitchFamily="34" charset="0"/>
                <a:ea typeface="Calibri" panose="020F0502020204030204" pitchFamily="34" charset="0"/>
                <a:cs typeface="Times New Roman" panose="02020603050405020304" pitchFamily="18" charset="0"/>
              </a:rPr>
              <a:t>Questions</a:t>
            </a:r>
            <a:endParaRPr lang="en-GB" kern="100">
              <a:effectLst/>
              <a:latin typeface="Arial Nova Light" panose="020B030402020202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C211491-27A5-CB9E-0A50-7BB2C7BED2BA}"/>
              </a:ext>
            </a:extLst>
          </p:cNvPr>
          <p:cNvSpPr>
            <a:spLocks noGrp="1" noRot="1" noMove="1" noResize="1" noEditPoints="1" noAdjustHandles="1" noChangeArrowheads="1" noChangeShapeType="1"/>
          </p:cNvSpPr>
          <p:nvPr/>
        </p:nvSpPr>
        <p:spPr>
          <a:xfrm rot="5400000">
            <a:off x="6494710" y="1160710"/>
            <a:ext cx="6858000" cy="4536580"/>
          </a:xfrm>
          <a:prstGeom prst="rect">
            <a:avLst/>
          </a:prstGeom>
          <a:gradFill>
            <a:gsLst>
              <a:gs pos="6000">
                <a:srgbClr val="FF0000">
                  <a:alpha val="89000"/>
                </a:srgbClr>
              </a:gs>
              <a:gs pos="95146">
                <a:srgbClr val="0B0460"/>
              </a:gs>
              <a:gs pos="48000">
                <a:srgbClr val="2323E5"/>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6BE9B49-E9FA-356C-5FDE-CA3BF2BADEF1}"/>
              </a:ext>
            </a:extLst>
          </p:cNvPr>
          <p:cNvSpPr txBox="1">
            <a:spLocks noGrp="1" noRot="1" noMove="1" noResize="1" noEditPoints="1" noAdjustHandles="1" noChangeArrowheads="1" noChangeShapeType="1"/>
          </p:cNvSpPr>
          <p:nvPr/>
        </p:nvSpPr>
        <p:spPr>
          <a:xfrm>
            <a:off x="8878323" y="584952"/>
            <a:ext cx="1989471" cy="496483"/>
          </a:xfrm>
          <a:prstGeom prst="rect">
            <a:avLst/>
          </a:prstGeom>
          <a:noFill/>
        </p:spPr>
        <p:txBody>
          <a:bodyPr wrap="square" rtlCol="0">
            <a:spAutoFit/>
          </a:bodyPr>
          <a:lstStyle/>
          <a:p>
            <a:pPr algn="ctr">
              <a:lnSpc>
                <a:spcPct val="150000"/>
              </a:lnSpc>
            </a:pPr>
            <a:r>
              <a:rPr lang="en-GB" sz="2000" b="1" i="0" u="none" strike="noStrike" baseline="0">
                <a:solidFill>
                  <a:schemeClr val="bg1"/>
                </a:solidFill>
                <a:latin typeface="Arial Nova" panose="020B0504020202020204" pitchFamily="34" charset="0"/>
              </a:rPr>
              <a:t>Believe</a:t>
            </a:r>
          </a:p>
        </p:txBody>
      </p:sp>
      <p:sp>
        <p:nvSpPr>
          <p:cNvPr id="7" name="Oval 6">
            <a:extLst>
              <a:ext uri="{FF2B5EF4-FFF2-40B4-BE49-F238E27FC236}">
                <a16:creationId xmlns:a16="http://schemas.microsoft.com/office/drawing/2014/main" id="{7A6A0039-E1B4-1246-9A4C-AF5985C16C8A}"/>
              </a:ext>
            </a:extLst>
          </p:cNvPr>
          <p:cNvSpPr>
            <a:spLocks noGrp="1" noRot="1" noMove="1" noResize="1" noEditPoints="1" noAdjustHandles="1" noChangeArrowheads="1" noChangeShapeType="1"/>
          </p:cNvSpPr>
          <p:nvPr/>
        </p:nvSpPr>
        <p:spPr>
          <a:xfrm rot="16200000">
            <a:off x="8658425" y="4834984"/>
            <a:ext cx="2395512" cy="2395512"/>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265C655C-DA59-1BD0-3FB0-E6632CE2E6F6}"/>
              </a:ext>
            </a:extLst>
          </p:cNvPr>
          <p:cNvSpPr>
            <a:spLocks noGrp="1" noRot="1" noMove="1" noResize="1" noEditPoints="1" noAdjustHandles="1" noChangeArrowheads="1" noChangeShapeType="1"/>
          </p:cNvSpPr>
          <p:nvPr/>
        </p:nvSpPr>
        <p:spPr>
          <a:xfrm rot="16200000">
            <a:off x="8675303" y="2245846"/>
            <a:ext cx="2395512" cy="2395512"/>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7C19B69F-2EA6-8AB2-3356-88703CD5F6B1}"/>
              </a:ext>
            </a:extLst>
          </p:cNvPr>
          <p:cNvSpPr>
            <a:spLocks noGrp="1" noRot="1" noMove="1" noResize="1" noEditPoints="1" noAdjustHandles="1" noChangeArrowheads="1" noChangeShapeType="1"/>
          </p:cNvSpPr>
          <p:nvPr/>
        </p:nvSpPr>
        <p:spPr>
          <a:xfrm rot="16200000">
            <a:off x="8687234" y="-364562"/>
            <a:ext cx="2395512" cy="2395512"/>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A2B14A6-3B7C-2B4C-3605-4BFD41DB5BCA}"/>
              </a:ext>
            </a:extLst>
          </p:cNvPr>
          <p:cNvSpPr txBox="1">
            <a:spLocks noGrp="1" noRot="1" noMove="1" noResize="1" noEditPoints="1" noAdjustHandles="1" noChangeArrowheads="1" noChangeShapeType="1"/>
          </p:cNvSpPr>
          <p:nvPr/>
        </p:nvSpPr>
        <p:spPr>
          <a:xfrm>
            <a:off x="8861445" y="3180758"/>
            <a:ext cx="1989471" cy="496483"/>
          </a:xfrm>
          <a:prstGeom prst="rect">
            <a:avLst/>
          </a:prstGeom>
          <a:noFill/>
        </p:spPr>
        <p:txBody>
          <a:bodyPr wrap="square" rtlCol="0">
            <a:spAutoFit/>
          </a:bodyPr>
          <a:lstStyle/>
          <a:p>
            <a:pPr algn="ctr">
              <a:lnSpc>
                <a:spcPct val="150000"/>
              </a:lnSpc>
            </a:pPr>
            <a:r>
              <a:rPr lang="en-GB" sz="2000" b="1" i="0" u="none" strike="noStrike" baseline="0">
                <a:solidFill>
                  <a:schemeClr val="bg1"/>
                </a:solidFill>
                <a:latin typeface="Arial Nova" panose="020B0504020202020204" pitchFamily="34" charset="0"/>
              </a:rPr>
              <a:t>Be Better</a:t>
            </a:r>
          </a:p>
        </p:txBody>
      </p:sp>
      <p:sp>
        <p:nvSpPr>
          <p:cNvPr id="6" name="TextBox 5">
            <a:extLst>
              <a:ext uri="{FF2B5EF4-FFF2-40B4-BE49-F238E27FC236}">
                <a16:creationId xmlns:a16="http://schemas.microsoft.com/office/drawing/2014/main" id="{A4E7D787-AFD4-7748-407F-5F5217A9CF19}"/>
              </a:ext>
            </a:extLst>
          </p:cNvPr>
          <p:cNvSpPr txBox="1">
            <a:spLocks noGrp="1" noRot="1" noMove="1" noResize="1" noEditPoints="1" noAdjustHandles="1" noChangeArrowheads="1" noChangeShapeType="1"/>
          </p:cNvSpPr>
          <p:nvPr/>
        </p:nvSpPr>
        <p:spPr>
          <a:xfrm>
            <a:off x="8861444" y="5668177"/>
            <a:ext cx="1989471" cy="496483"/>
          </a:xfrm>
          <a:prstGeom prst="rect">
            <a:avLst/>
          </a:prstGeom>
          <a:noFill/>
        </p:spPr>
        <p:txBody>
          <a:bodyPr wrap="square" rtlCol="0">
            <a:spAutoFit/>
          </a:bodyPr>
          <a:lstStyle/>
          <a:p>
            <a:pPr algn="ctr">
              <a:lnSpc>
                <a:spcPct val="150000"/>
              </a:lnSpc>
            </a:pPr>
            <a:r>
              <a:rPr lang="en-GB" sz="2000" b="1" i="0" u="none" strike="noStrike" baseline="0">
                <a:solidFill>
                  <a:schemeClr val="bg1"/>
                </a:solidFill>
                <a:latin typeface="Arial Nova" panose="020B0504020202020204" pitchFamily="34" charset="0"/>
              </a:rPr>
              <a:t>Be Bell</a:t>
            </a:r>
            <a:endParaRPr lang="en-GB" sz="2000" b="0" i="0" u="none" strike="noStrike" baseline="0">
              <a:solidFill>
                <a:schemeClr val="bg1"/>
              </a:solidFill>
              <a:latin typeface="Arial Nova Light" panose="020B0304020202020204" pitchFamily="34" charset="0"/>
            </a:endParaRPr>
          </a:p>
        </p:txBody>
      </p:sp>
      <p:sp>
        <p:nvSpPr>
          <p:cNvPr id="21" name="Footer Placeholder 3">
            <a:extLst>
              <a:ext uri="{FF2B5EF4-FFF2-40B4-BE49-F238E27FC236}">
                <a16:creationId xmlns:a16="http://schemas.microsoft.com/office/drawing/2014/main" id="{691069BC-1231-9178-546B-714C5A08ADD6}"/>
              </a:ext>
            </a:extLst>
          </p:cNvPr>
          <p:cNvSpPr txBox="1">
            <a:spLocks/>
          </p:cNvSpPr>
          <p:nvPr/>
        </p:nvSpPr>
        <p:spPr>
          <a:xfrm>
            <a:off x="4117258" y="6295720"/>
            <a:ext cx="33257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rgbClr val="898989"/>
                </a:solidFill>
              </a:rPr>
              <a:t>#SDSMACoP #SDSMACommunityof Practice #SupportforApprentices #wblapprenticeships</a:t>
            </a:r>
          </a:p>
        </p:txBody>
      </p:sp>
    </p:spTree>
    <p:extLst>
      <p:ext uri="{BB962C8B-B14F-4D97-AF65-F5344CB8AC3E}">
        <p14:creationId xmlns:p14="http://schemas.microsoft.com/office/powerpoint/2010/main" val="2865477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2" grpId="0" animBg="1"/>
      <p:bldP spid="13" grpId="0" animBg="1"/>
      <p:bldP spid="4" grpId="0"/>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E94CE-EC61-2672-CC01-507C8FF60C1C}"/>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7FD91DE3-5566-1875-C13A-B83233828950}"/>
              </a:ext>
            </a:extLst>
          </p:cNvPr>
          <p:cNvSpPr>
            <a:spLocks noGrp="1"/>
          </p:cNvSpPr>
          <p:nvPr>
            <p:ph type="title"/>
          </p:nvPr>
        </p:nvSpPr>
        <p:spPr>
          <a:xfrm>
            <a:off x="175098" y="418289"/>
            <a:ext cx="12016902" cy="622571"/>
          </a:xfrm>
        </p:spPr>
        <p:txBody>
          <a:bodyPr anchor="t">
            <a:normAutofit/>
          </a:bodyPr>
          <a:lstStyle/>
          <a:p>
            <a:r>
              <a:rPr lang="en-US" sz="3200">
                <a:solidFill>
                  <a:schemeClr val="accent6">
                    <a:lumMod val="75000"/>
                  </a:schemeClr>
                </a:solidFill>
              </a:rPr>
              <a:t>Guides developed by experts with links to support and tools</a:t>
            </a:r>
          </a:p>
        </p:txBody>
      </p:sp>
      <p:pic>
        <p:nvPicPr>
          <p:cNvPr id="7" name="Content Placeholder 6">
            <a:extLst>
              <a:ext uri="{FF2B5EF4-FFF2-40B4-BE49-F238E27FC236}">
                <a16:creationId xmlns:a16="http://schemas.microsoft.com/office/drawing/2014/main" id="{17E37153-7629-DB29-9128-74BE5B3F09E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17811" b="17811"/>
          <a:stretch/>
        </p:blipFill>
        <p:spPr>
          <a:xfrm>
            <a:off x="293451" y="1008603"/>
            <a:ext cx="5181600" cy="4351338"/>
          </a:xfrm>
          <a:prstGeom prst="rect">
            <a:avLst/>
          </a:prstGeom>
          <a:noFill/>
        </p:spPr>
      </p:pic>
      <p:pic>
        <p:nvPicPr>
          <p:cNvPr id="3" name="Content Placeholder 2">
            <a:extLst>
              <a:ext uri="{FF2B5EF4-FFF2-40B4-BE49-F238E27FC236}">
                <a16:creationId xmlns:a16="http://schemas.microsoft.com/office/drawing/2014/main" id="{9A644BC3-FF90-7F0F-4E94-35B7A3072FC2}"/>
              </a:ext>
            </a:extLst>
          </p:cNvPr>
          <p:cNvPicPr>
            <a:picLocks noGrp="1" noChangeAspect="1"/>
          </p:cNvPicPr>
          <p:nvPr>
            <p:ph sz="half" idx="2"/>
          </p:nvPr>
        </p:nvPicPr>
        <p:blipFill>
          <a:blip r:embed="rId4"/>
          <a:stretch>
            <a:fillRect/>
          </a:stretch>
        </p:blipFill>
        <p:spPr>
          <a:xfrm>
            <a:off x="9075906" y="1040860"/>
            <a:ext cx="3016110" cy="4273841"/>
          </a:xfrm>
          <a:prstGeom prst="rect">
            <a:avLst/>
          </a:prstGeom>
        </p:spPr>
      </p:pic>
      <p:sp>
        <p:nvSpPr>
          <p:cNvPr id="5" name="Slide Number Placeholder 4">
            <a:extLst>
              <a:ext uri="{FF2B5EF4-FFF2-40B4-BE49-F238E27FC236}">
                <a16:creationId xmlns:a16="http://schemas.microsoft.com/office/drawing/2014/main" id="{9CCCE044-7A17-CABD-15AE-80A4BA4DF9D7}"/>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36ECA9F8-30CB-5A4F-9E23-C367792DA992}" type="slidenum">
              <a:rPr lang="en-US" smtClean="0"/>
              <a:pPr>
                <a:spcAft>
                  <a:spcPts val="600"/>
                </a:spcAft>
              </a:pPr>
              <a:t>80</a:t>
            </a:fld>
            <a:endParaRPr lang="en-US"/>
          </a:p>
        </p:txBody>
      </p:sp>
      <p:pic>
        <p:nvPicPr>
          <p:cNvPr id="6" name="Picture 5">
            <a:extLst>
              <a:ext uri="{FF2B5EF4-FFF2-40B4-BE49-F238E27FC236}">
                <a16:creationId xmlns:a16="http://schemas.microsoft.com/office/drawing/2014/main" id="{B39F7C05-FAF2-06E1-A33F-37A3D692A152}"/>
              </a:ext>
            </a:extLst>
          </p:cNvPr>
          <p:cNvPicPr>
            <a:picLocks noChangeAspect="1"/>
          </p:cNvPicPr>
          <p:nvPr/>
        </p:nvPicPr>
        <p:blipFill>
          <a:blip r:embed="rId5"/>
          <a:stretch>
            <a:fillRect/>
          </a:stretch>
        </p:blipFill>
        <p:spPr>
          <a:xfrm>
            <a:off x="5924549" y="1086100"/>
            <a:ext cx="3035827" cy="4273841"/>
          </a:xfrm>
          <a:prstGeom prst="rect">
            <a:avLst/>
          </a:prstGeom>
        </p:spPr>
      </p:pic>
      <p:sp>
        <p:nvSpPr>
          <p:cNvPr id="8" name="TextBox 7">
            <a:extLst>
              <a:ext uri="{FF2B5EF4-FFF2-40B4-BE49-F238E27FC236}">
                <a16:creationId xmlns:a16="http://schemas.microsoft.com/office/drawing/2014/main" id="{20F1E4AA-3EF3-7E97-70F5-206D9116DD1D}"/>
              </a:ext>
            </a:extLst>
          </p:cNvPr>
          <p:cNvSpPr txBox="1"/>
          <p:nvPr/>
        </p:nvSpPr>
        <p:spPr>
          <a:xfrm>
            <a:off x="0" y="5314701"/>
            <a:ext cx="12192000" cy="1569660"/>
          </a:xfrm>
          <a:prstGeom prst="rect">
            <a:avLst/>
          </a:prstGeom>
          <a:noFill/>
        </p:spPr>
        <p:txBody>
          <a:bodyPr wrap="square" rtlCol="0">
            <a:spAutoFit/>
          </a:bodyPr>
          <a:lstStyle/>
          <a:p>
            <a:r>
              <a:rPr lang="en-GB" sz="2400">
                <a:solidFill>
                  <a:schemeClr val="accent6">
                    <a:lumMod val="75000"/>
                  </a:schemeClr>
                </a:solidFill>
              </a:rPr>
              <a:t>There are links to mental health support funded by DWP, mentoring for care experienced apprentices delivered free by MCR Pathways. Take a look </a:t>
            </a:r>
            <a:r>
              <a:rPr lang="en-GB" sz="2400">
                <a:solidFill>
                  <a:srgbClr val="016357"/>
                </a:solidFill>
                <a:hlinkClick r:id="rId6"/>
              </a:rPr>
              <a:t>here</a:t>
            </a:r>
            <a:endParaRPr lang="en-GB" sz="2400">
              <a:solidFill>
                <a:schemeClr val="accent6">
                  <a:lumMod val="75000"/>
                </a:schemeClr>
              </a:solidFill>
            </a:endParaRPr>
          </a:p>
          <a:p>
            <a:r>
              <a:rPr lang="en-GB" sz="2400">
                <a:solidFill>
                  <a:schemeClr val="accent6">
                    <a:lumMod val="75000"/>
                  </a:schemeClr>
                </a:solidFill>
              </a:rPr>
              <a:t>We organise CPD for providers on topics from improving cross cultural communication to addressing the gender pay gap, check the Provider newsletter or ask your SIA. </a:t>
            </a:r>
            <a:endParaRPr lang="en-GB" sz="2400">
              <a:solidFill>
                <a:srgbClr val="016357"/>
              </a:solidFill>
            </a:endParaRPr>
          </a:p>
        </p:txBody>
      </p:sp>
    </p:spTree>
    <p:extLst>
      <p:ext uri="{BB962C8B-B14F-4D97-AF65-F5344CB8AC3E}">
        <p14:creationId xmlns:p14="http://schemas.microsoft.com/office/powerpoint/2010/main" val="19060893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13976-A6A6-836F-FB5E-99A1FD6252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CF86144-5858-01CB-1C47-BCBCDA3A60EE}"/>
              </a:ext>
            </a:extLst>
          </p:cNvPr>
          <p:cNvSpPr>
            <a:spLocks noGrp="1"/>
          </p:cNvSpPr>
          <p:nvPr>
            <p:ph type="title"/>
          </p:nvPr>
        </p:nvSpPr>
        <p:spPr/>
        <p:txBody>
          <a:bodyPr>
            <a:normAutofit fontScale="90000"/>
          </a:bodyPr>
          <a:lstStyle/>
          <a:p>
            <a:r>
              <a:rPr lang="en-GB" sz="4000" b="1">
                <a:latin typeface="Arial"/>
                <a:cs typeface="Arial"/>
              </a:rPr>
              <a:t>Alison McConnell</a:t>
            </a:r>
            <a:endParaRPr lang="en-US" sz="4000" b="1">
              <a:latin typeface="Arial"/>
              <a:cs typeface="Arial"/>
            </a:endParaRPr>
          </a:p>
          <a:p>
            <a:r>
              <a:rPr lang="en-GB" sz="4000" b="1">
                <a:latin typeface="Arial"/>
                <a:cs typeface="Arial"/>
              </a:rPr>
              <a:t>SDS</a:t>
            </a:r>
            <a:br>
              <a:rPr lang="en-GB" sz="4000" b="1">
                <a:latin typeface="Arial"/>
                <a:cs typeface="Arial"/>
              </a:rPr>
            </a:br>
            <a:br>
              <a:rPr lang="en-GB" sz="4000" b="1">
                <a:latin typeface="Arial"/>
                <a:cs typeface="Arial"/>
              </a:rPr>
            </a:br>
            <a:r>
              <a:rPr lang="en-GB" sz="4000" b="1">
                <a:latin typeface="Arial"/>
                <a:cs typeface="Arial"/>
              </a:rPr>
              <a:t>Next Steps, Event Feedback and Close</a:t>
            </a:r>
            <a:br>
              <a:rPr lang="en-GB" sz="4000" b="1">
                <a:latin typeface="Arial"/>
                <a:cs typeface="Arial"/>
              </a:rPr>
            </a:br>
            <a:br>
              <a:rPr lang="en-GB" sz="4000" b="1">
                <a:latin typeface="Arial"/>
                <a:cs typeface="Arial"/>
              </a:rPr>
            </a:br>
            <a:endParaRPr lang="en-GB" sz="4000" b="1">
              <a:latin typeface="Arial"/>
              <a:ea typeface="Roboto Slab ExtraBold"/>
              <a:cs typeface="Arial"/>
            </a:endParaRPr>
          </a:p>
        </p:txBody>
      </p:sp>
    </p:spTree>
    <p:extLst>
      <p:ext uri="{BB962C8B-B14F-4D97-AF65-F5344CB8AC3E}">
        <p14:creationId xmlns:p14="http://schemas.microsoft.com/office/powerpoint/2010/main" val="1786790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781CE4F-36A8-5151-029A-B8833D341296}"/>
              </a:ext>
            </a:extLst>
          </p:cNvPr>
          <p:cNvSpPr txBox="1">
            <a:spLocks/>
          </p:cNvSpPr>
          <p:nvPr/>
        </p:nvSpPr>
        <p:spPr>
          <a:xfrm>
            <a:off x="737419" y="365126"/>
            <a:ext cx="10616381" cy="99584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chemeClr val="tx1"/>
                </a:solidFill>
                <a:latin typeface="Arial Nova" panose="020B0504020202020204" pitchFamily="34" charset="0"/>
                <a:ea typeface="+mj-ea"/>
                <a:cs typeface="+mj-cs"/>
              </a:defRPr>
            </a:lvl1pPr>
          </a:lstStyle>
          <a:p>
            <a:r>
              <a:rPr lang="en-GB"/>
              <a:t>SUPPORT FOR APPRENTICE </a:t>
            </a:r>
            <a:r>
              <a:rPr lang="en-GB">
                <a:ln w="19050">
                  <a:noFill/>
                </a:ln>
                <a:solidFill>
                  <a:srgbClr val="2323E5"/>
                </a:solidFill>
              </a:rPr>
              <a:t>IN TRAINING.</a:t>
            </a:r>
            <a:endParaRPr lang="en-GB"/>
          </a:p>
        </p:txBody>
      </p:sp>
      <p:sp>
        <p:nvSpPr>
          <p:cNvPr id="5" name="Content Placeholder 2">
            <a:extLst>
              <a:ext uri="{FF2B5EF4-FFF2-40B4-BE49-F238E27FC236}">
                <a16:creationId xmlns:a16="http://schemas.microsoft.com/office/drawing/2014/main" id="{B6A0D35F-BF06-3501-929B-576B1ECD43A1}"/>
              </a:ext>
            </a:extLst>
          </p:cNvPr>
          <p:cNvSpPr txBox="1">
            <a:spLocks/>
          </p:cNvSpPr>
          <p:nvPr/>
        </p:nvSpPr>
        <p:spPr>
          <a:xfrm>
            <a:off x="838200" y="1505191"/>
            <a:ext cx="10515600" cy="4351338"/>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tint val="82000"/>
                  </a:schemeClr>
                </a:solidFill>
                <a:latin typeface="Arial Nova Light" panose="020B03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US">
                <a:solidFill>
                  <a:schemeClr val="tx1"/>
                </a:solidFill>
              </a:rPr>
              <a:t>1. Recruitment: Signposting  </a:t>
            </a:r>
          </a:p>
          <a:p>
            <a:r>
              <a:rPr lang="en-US">
                <a:solidFill>
                  <a:schemeClr val="tx1"/>
                </a:solidFill>
              </a:rPr>
              <a:t>2. Onboarding: Set expectations, provide contacts and identify individual learner needs  </a:t>
            </a:r>
          </a:p>
          <a:p>
            <a:r>
              <a:rPr lang="en-US">
                <a:solidFill>
                  <a:schemeClr val="tx1"/>
                </a:solidFill>
              </a:rPr>
              <a:t>3. Mentor programme  </a:t>
            </a:r>
          </a:p>
          <a:p>
            <a:r>
              <a:rPr lang="en-US">
                <a:solidFill>
                  <a:schemeClr val="tx1"/>
                </a:solidFill>
              </a:rPr>
              <a:t>4. Toolkits  </a:t>
            </a:r>
          </a:p>
          <a:p>
            <a:r>
              <a:rPr lang="en-US">
                <a:solidFill>
                  <a:schemeClr val="tx1"/>
                </a:solidFill>
              </a:rPr>
              <a:t>5. Internal conferences  </a:t>
            </a:r>
          </a:p>
          <a:p>
            <a:r>
              <a:rPr lang="en-US">
                <a:solidFill>
                  <a:schemeClr val="tx1"/>
                </a:solidFill>
              </a:rPr>
              <a:t>6. Tailored 'off-the-job' learning opportunities  </a:t>
            </a:r>
          </a:p>
          <a:p>
            <a:r>
              <a:rPr lang="en-US">
                <a:solidFill>
                  <a:schemeClr val="tx1"/>
                </a:solidFill>
              </a:rPr>
              <a:t>7. Structured peer networks to nurture shared learning, connection, and confidence  </a:t>
            </a:r>
          </a:p>
          <a:p>
            <a:r>
              <a:rPr lang="en-US">
                <a:solidFill>
                  <a:schemeClr val="tx1"/>
                </a:solidFill>
              </a:rPr>
              <a:t>8. Quarterly reviews  </a:t>
            </a:r>
          </a:p>
          <a:p>
            <a:r>
              <a:rPr lang="en-US">
                <a:solidFill>
                  <a:schemeClr val="tx1"/>
                </a:solidFill>
              </a:rPr>
              <a:t>9. Awareness sessions: Diversity and culture, EAP, and MHFA  </a:t>
            </a:r>
          </a:p>
          <a:p>
            <a:r>
              <a:rPr lang="en-US">
                <a:solidFill>
                  <a:schemeClr val="tx1"/>
                </a:solidFill>
              </a:rPr>
              <a:t>10. Talk to us  </a:t>
            </a:r>
          </a:p>
          <a:p>
            <a:r>
              <a:rPr lang="en-US">
                <a:solidFill>
                  <a:schemeClr val="tx1"/>
                </a:solidFill>
              </a:rPr>
              <a:t>11. Apprentice showcase  </a:t>
            </a:r>
          </a:p>
          <a:p>
            <a:r>
              <a:rPr lang="en-US">
                <a:solidFill>
                  <a:schemeClr val="tx1"/>
                </a:solidFill>
              </a:rPr>
              <a:t>12. Building flexibility into the programme: Adapt to individual circumstances </a:t>
            </a:r>
            <a:endParaRPr lang="en-GB">
              <a:solidFill>
                <a:schemeClr val="tx1"/>
              </a:solidFill>
            </a:endParaRPr>
          </a:p>
        </p:txBody>
      </p:sp>
      <p:sp>
        <p:nvSpPr>
          <p:cNvPr id="2" name="Footer Placeholder 3">
            <a:extLst>
              <a:ext uri="{FF2B5EF4-FFF2-40B4-BE49-F238E27FC236}">
                <a16:creationId xmlns:a16="http://schemas.microsoft.com/office/drawing/2014/main" id="{BB5B7D49-A616-DD80-4497-3B11327FD5A0}"/>
              </a:ext>
            </a:extLst>
          </p:cNvPr>
          <p:cNvSpPr txBox="1">
            <a:spLocks/>
          </p:cNvSpPr>
          <p:nvPr/>
        </p:nvSpPr>
        <p:spPr>
          <a:xfrm>
            <a:off x="4559710" y="6000752"/>
            <a:ext cx="33257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rgbClr val="898989"/>
                </a:solidFill>
              </a:rPr>
              <a:t>#SDSMACoP #SDSMACommunityof Practice #SupportforApprentices #wblapprenticeships</a:t>
            </a:r>
          </a:p>
        </p:txBody>
      </p:sp>
    </p:spTree>
    <p:extLst>
      <p:ext uri="{BB962C8B-B14F-4D97-AF65-F5344CB8AC3E}">
        <p14:creationId xmlns:p14="http://schemas.microsoft.com/office/powerpoint/2010/main" val="2556683114"/>
      </p:ext>
    </p:extLst>
  </p:cSld>
  <p:clrMapOvr>
    <a:masterClrMapping/>
  </p:clrMapOvr>
</p:sld>
</file>

<file path=ppt/theme/theme1.xml><?xml version="1.0" encoding="utf-8"?>
<a:theme xmlns:a="http://schemas.openxmlformats.org/drawingml/2006/main" name="1_Office Theme">
  <a:themeElements>
    <a:clrScheme name="Custom 6">
      <a:dk1>
        <a:srgbClr val="000000"/>
      </a:dk1>
      <a:lt1>
        <a:srgbClr val="FFFFFF"/>
      </a:lt1>
      <a:dk2>
        <a:srgbClr val="44546A"/>
      </a:dk2>
      <a:lt2>
        <a:srgbClr val="E7E6E6"/>
      </a:lt2>
      <a:accent1>
        <a:srgbClr val="009DB5"/>
      </a:accent1>
      <a:accent2>
        <a:srgbClr val="8D9D24"/>
      </a:accent2>
      <a:accent3>
        <a:srgbClr val="58417E"/>
      </a:accent3>
      <a:accent4>
        <a:srgbClr val="24303B"/>
      </a:accent4>
      <a:accent5>
        <a:srgbClr val="617B92"/>
      </a:accent5>
      <a:accent6>
        <a:srgbClr val="005F71"/>
      </a:accent6>
      <a:hlink>
        <a:srgbClr val="0563C1"/>
      </a:hlink>
      <a:folHlink>
        <a:srgbClr val="954F72"/>
      </a:folHlink>
    </a:clrScheme>
    <a:fontScheme name="SDS fonts">
      <a:majorFont>
        <a:latin typeface="Roboto Slab ExtraBold"/>
        <a:ea typeface=""/>
        <a:cs typeface=""/>
      </a:majorFont>
      <a:minorFont>
        <a:latin typeface="Proxima Nova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AND IMAGES 2 (NO LOGO)">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 PowerPoint BLANK – Scotland and UK  -  Read-Only" id="{BC50D601-4716-408C-B115-A15EBF30C128}" vid="{67D2C470-D996-467C-9115-E3201F650339}"/>
    </a:ext>
  </a:extLst>
</a:theme>
</file>

<file path=ppt/theme/theme3.xml><?xml version="1.0" encoding="utf-8"?>
<a:theme xmlns:a="http://schemas.openxmlformats.org/drawingml/2006/main" name="TITLE SLID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 PowerPoint BLANK – Scotland and UK  -  Read-Only" id="{BC50D601-4716-408C-B115-A15EBF30C128}" vid="{CCBFFA3F-F57E-4B2C-BCFF-00FC22DE0CE9}"/>
    </a:ext>
  </a:extLst>
</a:theme>
</file>

<file path=ppt/theme/theme4.xml><?xml version="1.0" encoding="utf-8"?>
<a:theme xmlns:a="http://schemas.openxmlformats.org/drawingml/2006/main" name="SQA WEB and TELEPHO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 PowerPoint BLANK – Scotland and UK  -  Read-Only" id="{BC50D601-4716-408C-B115-A15EBF30C128}" vid="{A3FD1DEF-2AAD-447A-BEA7-7BE0B15565B4}"/>
    </a:ext>
  </a:extLst>
</a:theme>
</file>

<file path=ppt/theme/theme5.xml><?xml version="1.0" encoding="utf-8"?>
<a:theme xmlns:a="http://schemas.openxmlformats.org/drawingml/2006/main" name="TEXT DARK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 PowerPoint BLANK – Scotland and UK  -  Read-Only" id="{BC50D601-4716-408C-B115-A15EBF30C128}" vid="{A7E63A85-0A23-4ADE-AE39-4E6A10EA0D0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SDS 5+1" ma:contentTypeID="0x0101002CFD50891A73487FBF1A841208B5DC0803005ED3B1DBB4CC1347ABE4917078E64B9A" ma:contentTypeVersion="22" ma:contentTypeDescription="" ma:contentTypeScope="" ma:versionID="3b49fcf68fe367caab896ed73db11c7b">
  <xsd:schema xmlns:xsd="http://www.w3.org/2001/XMLSchema" xmlns:xs="http://www.w3.org/2001/XMLSchema" xmlns:p="http://schemas.microsoft.com/office/2006/metadata/properties" xmlns:ns1="http://schemas.microsoft.com/sharepoint/v3" xmlns:ns2="184af400-6cf4-4be6-9056-547874e8c8ee" xmlns:ns3="30824e9b-d4f0-4d4d-a075-1a5695f0b0d0" xmlns:ns4="26cf11b9-9313-44be-9b0e-d6407581afd4" xmlns:ns5="acbf4596-2247-4691-ae5c-60d5578e84a5" targetNamespace="http://schemas.microsoft.com/office/2006/metadata/properties" ma:root="true" ma:fieldsID="c3b693bea9c6b1357a1e22296ad52acf" ns1:_="" ns2:_="" ns3:_="" ns4:_="" ns5:_="">
    <xsd:import namespace="http://schemas.microsoft.com/sharepoint/v3"/>
    <xsd:import namespace="184af400-6cf4-4be6-9056-547874e8c8ee"/>
    <xsd:import namespace="30824e9b-d4f0-4d4d-a075-1a5695f0b0d0"/>
    <xsd:import namespace="26cf11b9-9313-44be-9b0e-d6407581afd4"/>
    <xsd:import namespace="acbf4596-2247-4691-ae5c-60d5578e84a5"/>
    <xsd:element name="properties">
      <xsd:complexType>
        <xsd:sequence>
          <xsd:element name="documentManagement">
            <xsd:complexType>
              <xsd:all>
                <xsd:element ref="ns2:IShare_Status"/>
                <xsd:element ref="ns2:IShare_BusinessOwner" minOccurs="0"/>
                <xsd:element ref="ns2:IShare_InfoClassification"/>
                <xsd:element ref="ns2:IShare_Region" minOccurs="0"/>
                <xsd:element ref="ns2:IShare_PersonalData"/>
                <xsd:element ref="ns2:IShare_PermanentPreservation" minOccurs="0"/>
                <xsd:element ref="ns2:IShare_DispositionDeletion" minOccurs="0"/>
                <xsd:element ref="ns2:TaxKeywordTaxHTField" minOccurs="0"/>
                <xsd:element ref="ns2:TaxCatchAll" minOccurs="0"/>
                <xsd:element ref="ns2:TaxCatchAllLabel"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4:SharedWithUsers" minOccurs="0"/>
                <xsd:element ref="ns5:SharedWithDetails" minOccurs="0"/>
                <xsd:element ref="ns3:MediaServiceAutoKeyPoints" minOccurs="0"/>
                <xsd:element ref="ns3:MediaServiceKeyPoints" minOccurs="0"/>
                <xsd:element ref="ns3:MediaLengthInSeconds" minOccurs="0"/>
                <xsd:element ref="ns1:_ip_UnifiedCompliancePolicyProperties" minOccurs="0"/>
                <xsd:element ref="ns1:_ip_UnifiedCompliancePolicyUIAction" minOccurs="0"/>
                <xsd:element ref="ns3:MediaServiceObjectDetectorVersions" minOccurs="0"/>
                <xsd:element ref="ns3:MediaServiceSearchProperties" minOccurs="0"/>
                <xsd:element ref="ns3:lcf76f155ced4ddcb4097134ff3c332f"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2" nillable="true" ma:displayName="Unified Compliance Policy Properties" ma:hidden="true" ma:internalName="_ip_UnifiedCompliancePolicyProperties">
      <xsd:simpleType>
        <xsd:restriction base="dms:Note"/>
      </xsd:simpleType>
    </xsd:element>
    <xsd:element name="_ip_UnifiedCompliancePolicyUIAction" ma:index="3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4af400-6cf4-4be6-9056-547874e8c8ee" elementFormDefault="qualified">
    <xsd:import namespace="http://schemas.microsoft.com/office/2006/documentManagement/types"/>
    <xsd:import namespace="http://schemas.microsoft.com/office/infopath/2007/PartnerControls"/>
    <xsd:element name="IShare_Status" ma:index="8" ma:displayName="Item Status" ma:default="Active" ma:indexed="true" ma:internalName="IShare_Status">
      <xsd:simpleType>
        <xsd:restriction base="dms:Choice">
          <xsd:enumeration value="Active"/>
          <xsd:enumeration value="Archived"/>
        </xsd:restriction>
      </xsd:simpleType>
    </xsd:element>
    <xsd:element name="IShare_BusinessOwner" ma:index="9" nillable="true" ma:displayName="Business Owner" ma:internalName="IShare_BusinessOwner">
      <xsd:simpleType>
        <xsd:restriction base="dms:Text"/>
      </xsd:simpleType>
    </xsd:element>
    <xsd:element name="IShare_InfoClassification" ma:index="10" ma:displayName="Info Classification" ma:default="Internal" ma:internalName="IShare_InfoClassification">
      <xsd:simpleType>
        <xsd:restriction base="dms:Choice">
          <xsd:enumeration value="External"/>
          <xsd:enumeration value="Internal"/>
          <xsd:enumeration value="SDS Confidential"/>
        </xsd:restriction>
      </xsd:simpleType>
    </xsd:element>
    <xsd:element name="IShare_Region" ma:index="11" nillable="true" ma:displayName="Region" ma:format="Dropdown" ma:internalName="IShare_Region" ma:readOnly="false">
      <xsd:simpleType>
        <xsd:restriction base="dms:Choice">
          <xsd:enumeration value="Cross-Regional"/>
          <xsd:enumeration value="National"/>
          <xsd:enumeration value="North"/>
          <xsd:enumeration value="North East"/>
          <xsd:enumeration value="South East"/>
          <xsd:enumeration value="West region"/>
          <xsd:enumeration value="South West"/>
          <xsd:enumeration value="West"/>
          <xsd:enumeration value="National CIAG"/>
          <xsd:enumeration value="**Do not use the following**"/>
          <xsd:enumeration value="North region"/>
          <xsd:enumeration value="North East region"/>
          <xsd:enumeration value="Cross-regional CIAG"/>
          <xsd:enumeration value="South West region"/>
          <xsd:enumeration value="South East region"/>
        </xsd:restriction>
      </xsd:simpleType>
    </xsd:element>
    <xsd:element name="IShare_PersonalData" ma:index="12" ma:displayName="Personal Data" ma:default="0" ma:internalName="IShare_PersonalData">
      <xsd:simpleType>
        <xsd:restriction base="dms:Boolean"/>
      </xsd:simpleType>
    </xsd:element>
    <xsd:element name="IShare_PermanentPreservation" ma:index="13" nillable="true" ma:displayName="Permanent Preservation" ma:default="0" ma:internalName="IShare_PermanentPreservation">
      <xsd:simpleType>
        <xsd:restriction base="dms:Boolean"/>
      </xsd:simpleType>
    </xsd:element>
    <xsd:element name="IShare_DispositionDeletion" ma:index="14" nillable="true" ma:displayName="Disposition Deletion" ma:internalName="IShare_DispositionDeletion">
      <xsd:simpleType>
        <xsd:restriction base="dms:DateTime"/>
      </xsd:simpleType>
    </xsd:element>
    <xsd:element name="TaxKeywordTaxHTField" ma:index="15" nillable="true" ma:taxonomy="true" ma:internalName="TaxKeywordTaxHTField" ma:taxonomyFieldName="TaxKeyword" ma:displayName="Enterprise Keywords" ma:fieldId="{23f27201-bee3-471e-b2e7-b64fd8b7ca38}" ma:taxonomyMulti="true" ma:sspId="c6621819-13d1-4a2d-8762-4f615fabf62c" ma:termSetId="00000000-0000-0000-0000-000000000000" ma:anchorId="00000000-0000-0000-0000-000000000000" ma:open="true" ma:isKeyword="true">
      <xsd:complexType>
        <xsd:sequence>
          <xsd:element ref="pc:Terms" minOccurs="0" maxOccurs="1"/>
        </xsd:sequence>
      </xsd:complexType>
    </xsd:element>
    <xsd:element name="TaxCatchAll" ma:index="16" nillable="true" ma:displayName="Taxonomy Catch All Column" ma:hidden="true" ma:list="{825aea11-257d-416f-992b-dec2f85e4525}" ma:internalName="TaxCatchAll" ma:showField="CatchAllData" ma:web="184af400-6cf4-4be6-9056-547874e8c8ee">
      <xsd:complexType>
        <xsd:complexContent>
          <xsd:extension base="dms:MultiChoiceLookup">
            <xsd:sequence>
              <xsd:element name="Value" type="dms:Lookup" maxOccurs="unbounded" minOccurs="0" nillable="true"/>
            </xsd:sequence>
          </xsd:extension>
        </xsd:complexContent>
      </xsd:complexType>
    </xsd:element>
    <xsd:element name="TaxCatchAllLabel" ma:index="17" nillable="true" ma:displayName="Taxonomy Catch All Column1" ma:hidden="true" ma:list="{825aea11-257d-416f-992b-dec2f85e4525}" ma:internalName="TaxCatchAllLabel" ma:readOnly="true" ma:showField="CatchAllDataLabel" ma:web="184af400-6cf4-4be6-9056-547874e8c8e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0824e9b-d4f0-4d4d-a075-1a5695f0b0d0" elementFormDefault="qualified">
    <xsd:import namespace="http://schemas.microsoft.com/office/2006/documentManagement/types"/>
    <xsd:import namespace="http://schemas.microsoft.com/office/infopath/2007/PartnerControls"/>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AutoTags" ma:index="21" nillable="true" ma:displayName="MediaServiceAutoTags" ma:internalName="MediaServiceAutoTags" ma:readOnly="true">
      <xsd:simpleType>
        <xsd:restriction base="dms:Text"/>
      </xsd:simpleType>
    </xsd:element>
    <xsd:element name="MediaServiceOCR" ma:index="22" nillable="true" ma:displayName="MediaServiceOCR" ma:internalName="MediaServiceOCR" ma:readOnly="true">
      <xsd:simpleType>
        <xsd:restriction base="dms:Note">
          <xsd:maxLength value="255"/>
        </xsd:restriction>
      </xsd:simpleType>
    </xsd:element>
    <xsd:element name="MediaServiceDateTaken" ma:index="23" nillable="true" ma:displayName="MediaServiceDateTaken" ma:hidden="true" ma:internalName="MediaServiceDateTaken" ma:readOnly="true">
      <xsd:simpleType>
        <xsd:restriction base="dms:Text"/>
      </xsd:simpleType>
    </xsd:element>
    <xsd:element name="MediaServiceLocation" ma:index="24" nillable="true" ma:displayName="MediaServiceLocation" ma:internalName="MediaServiceLocation"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AutoKeyPoints" ma:index="29" nillable="true" ma:displayName="MediaServiceAutoKeyPoints" ma:hidden="true" ma:internalName="MediaServiceAutoKeyPoints" ma:readOnly="true">
      <xsd:simpleType>
        <xsd:restriction base="dms:Note"/>
      </xsd:simpleType>
    </xsd:element>
    <xsd:element name="MediaServiceKeyPoints" ma:index="30" nillable="true" ma:displayName="KeyPoints" ma:internalName="MediaServiceKeyPoints" ma:readOnly="true">
      <xsd:simpleType>
        <xsd:restriction base="dms:Note">
          <xsd:maxLength value="255"/>
        </xsd:restriction>
      </xsd:simpleType>
    </xsd:element>
    <xsd:element name="MediaLengthInSeconds" ma:index="31" nillable="true" ma:displayName="Length (seconds)" ma:internalName="MediaLengthInSeconds" ma:readOnly="true">
      <xsd:simpleType>
        <xsd:restriction base="dms:Unknown"/>
      </xsd:simple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element name="lcf76f155ced4ddcb4097134ff3c332f" ma:index="37" nillable="true" ma:taxonomy="true" ma:internalName="lcf76f155ced4ddcb4097134ff3c332f" ma:taxonomyFieldName="MediaServiceImageTags" ma:displayName="Image Tags" ma:readOnly="false" ma:fieldId="{5cf76f15-5ced-4ddc-b409-7134ff3c332f}" ma:taxonomyMulti="true" ma:sspId="c6621819-13d1-4a2d-8762-4f615fabf62c" ma:termSetId="09814cd3-568e-fe90-9814-8d621ff8fb84" ma:anchorId="fba54fb3-c3e1-fe81-a776-ca4b69148c4d" ma:open="true" ma:isKeyword="false">
      <xsd:complexType>
        <xsd:sequence>
          <xsd:element ref="pc:Terms" minOccurs="0" maxOccurs="1"/>
        </xsd:sequence>
      </xsd:complexType>
    </xsd:element>
    <xsd:element name="MediaServiceBillingMetadata" ma:index="3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6cf11b9-9313-44be-9b0e-d6407581afd4" elementFormDefault="qualified">
    <xsd:import namespace="http://schemas.microsoft.com/office/2006/documentManagement/types"/>
    <xsd:import namespace="http://schemas.microsoft.com/office/infopath/2007/PartnerControls"/>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cbf4596-2247-4691-ae5c-60d5578e84a5" elementFormDefault="qualified">
    <xsd:import namespace="http://schemas.microsoft.com/office/2006/documentManagement/types"/>
    <xsd:import namespace="http://schemas.microsoft.com/office/infopath/2007/PartnerControls"/>
    <xsd:element name="SharedWithDetails" ma:index="2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Share_DispositionDeletion xmlns="184af400-6cf4-4be6-9056-547874e8c8ee" xsi:nil="true"/>
    <IShare_Region xmlns="184af400-6cf4-4be6-9056-547874e8c8ee" xsi:nil="true"/>
    <IShare_PersonalData xmlns="184af400-6cf4-4be6-9056-547874e8c8ee">false</IShare_PersonalData>
    <IShare_InfoClassification xmlns="184af400-6cf4-4be6-9056-547874e8c8ee">Internal</IShare_InfoClassification>
    <IShare_PermanentPreservation xmlns="184af400-6cf4-4be6-9056-547874e8c8ee">false</IShare_PermanentPreservation>
    <TaxKeywordTaxHTField xmlns="184af400-6cf4-4be6-9056-547874e8c8ee">
      <Terms xmlns="http://schemas.microsoft.com/office/infopath/2007/PartnerControls"/>
    </TaxKeywordTaxHTField>
    <IShare_BusinessOwner xmlns="184af400-6cf4-4be6-9056-547874e8c8ee">julie.gray@sds.co.uk</IShare_BusinessOwner>
    <_ip_UnifiedCompliancePolicyUIAction xmlns="http://schemas.microsoft.com/sharepoint/v3" xsi:nil="true"/>
    <_ip_UnifiedCompliancePolicyProperties xmlns="http://schemas.microsoft.com/sharepoint/v3" xsi:nil="true"/>
    <IShare_Status xmlns="184af400-6cf4-4be6-9056-547874e8c8ee">Active</IShare_Status>
    <lcf76f155ced4ddcb4097134ff3c332f xmlns="30824e9b-d4f0-4d4d-a075-1a5695f0b0d0">
      <Terms xmlns="http://schemas.microsoft.com/office/infopath/2007/PartnerControls"/>
    </lcf76f155ced4ddcb4097134ff3c332f>
    <TaxCatchAll xmlns="184af400-6cf4-4be6-9056-547874e8c8ee" xsi:nil="true"/>
  </documentManagement>
</p:properties>
</file>

<file path=customXml/itemProps1.xml><?xml version="1.0" encoding="utf-8"?>
<ds:datastoreItem xmlns:ds="http://schemas.openxmlformats.org/officeDocument/2006/customXml" ds:itemID="{F6B5D4B0-1D83-4F0D-945C-8EA94A6ECABA}">
  <ds:schemaRefs>
    <ds:schemaRef ds:uri="http://schemas.microsoft.com/sharepoint/v3/contenttype/forms"/>
  </ds:schemaRefs>
</ds:datastoreItem>
</file>

<file path=customXml/itemProps2.xml><?xml version="1.0" encoding="utf-8"?>
<ds:datastoreItem xmlns:ds="http://schemas.openxmlformats.org/officeDocument/2006/customXml" ds:itemID="{42B78A72-7D81-4D69-8B52-20C00CC70BE1}">
  <ds:schemaRefs>
    <ds:schemaRef ds:uri="184af400-6cf4-4be6-9056-547874e8c8ee"/>
    <ds:schemaRef ds:uri="26cf11b9-9313-44be-9b0e-d6407581afd4"/>
    <ds:schemaRef ds:uri="30824e9b-d4f0-4d4d-a075-1a5695f0b0d0"/>
    <ds:schemaRef ds:uri="acbf4596-2247-4691-ae5c-60d5578e84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CD877DE-C7AB-45D8-B31F-D3843BA6D6D5}">
  <ds:schemaRefs>
    <ds:schemaRef ds:uri="acbf4596-2247-4691-ae5c-60d5578e84a5"/>
    <ds:schemaRef ds:uri="30824e9b-d4f0-4d4d-a075-1a5695f0b0d0"/>
    <ds:schemaRef ds:uri="http://purl.org/dc/elements/1.1/"/>
    <ds:schemaRef ds:uri="http://schemas.microsoft.com/office/2006/documentManagement/types"/>
    <ds:schemaRef ds:uri="http://schemas.microsoft.com/office/2006/metadata/properties"/>
    <ds:schemaRef ds:uri="http://purl.org/dc/terms/"/>
    <ds:schemaRef ds:uri="26cf11b9-9313-44be-9b0e-d6407581afd4"/>
    <ds:schemaRef ds:uri="http://purl.org/dc/dcmitype/"/>
    <ds:schemaRef ds:uri="http://www.w3.org/XML/1998/namespace"/>
    <ds:schemaRef ds:uri="http://schemas.microsoft.com/office/infopath/2007/PartnerControls"/>
    <ds:schemaRef ds:uri="http://schemas.openxmlformats.org/package/2006/metadata/core-properties"/>
    <ds:schemaRef ds:uri="184af400-6cf4-4be6-9056-547874e8c8ee"/>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5</TotalTime>
  <Words>3473</Words>
  <Application>Microsoft Office PowerPoint</Application>
  <PresentationFormat>Widescreen</PresentationFormat>
  <Paragraphs>629</Paragraphs>
  <Slides>81</Slides>
  <Notes>81</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81</vt:i4>
      </vt:variant>
    </vt:vector>
  </HeadingPairs>
  <TitlesOfParts>
    <vt:vector size="96" baseType="lpstr">
      <vt:lpstr>Aptos</vt:lpstr>
      <vt:lpstr>Arial</vt:lpstr>
      <vt:lpstr>Arial Nova</vt:lpstr>
      <vt:lpstr>Arial Nova Light</vt:lpstr>
      <vt:lpstr>Calibri</vt:lpstr>
      <vt:lpstr>Proxima Nova Rg</vt:lpstr>
      <vt:lpstr>Roboto Slab ExtraBold</vt:lpstr>
      <vt:lpstr>Source Sans Pro</vt:lpstr>
      <vt:lpstr>Symbol</vt:lpstr>
      <vt:lpstr>Wingdings</vt:lpstr>
      <vt:lpstr>1_Office Theme</vt:lpstr>
      <vt:lpstr>TEXT AND IMAGES 2 (NO LOGO)</vt:lpstr>
      <vt:lpstr>TITLE SLIDE 2</vt:lpstr>
      <vt:lpstr>SQA WEB and TELEPHONE</vt:lpstr>
      <vt:lpstr>TEXT DARK BACKGROUND</vt:lpstr>
      <vt:lpstr>Employer Involvement in Modern Apprenticeships Community of Practice </vt:lpstr>
      <vt:lpstr>PowerPoint Presentation</vt:lpstr>
      <vt:lpstr>PowerPoint Presentation</vt:lpstr>
      <vt:lpstr>Apprentice Feedback on Employer Support</vt:lpstr>
      <vt:lpstr>Peter Connelly Education Scotland   </vt:lpstr>
      <vt:lpstr>Revised HMIE Modern Apprenticeship Quality Framework  2025</vt:lpstr>
      <vt:lpstr>Kirsty Docherty Head of Social Impact Bell Group </vt:lpstr>
      <vt:lpstr>CONTENTS</vt:lpstr>
      <vt:lpstr>PowerPoint Presentation</vt:lpstr>
      <vt:lpstr>Apprenticeships at Bell</vt:lpstr>
      <vt:lpstr>EMPLOYER INVOLVEMENT: DESIGN &amp; DELIVERY.</vt:lpstr>
      <vt:lpstr>SUPORT FOR LINE MANAGERS AND MENTORS.</vt:lpstr>
      <vt:lpstr>NEXT STEPS.</vt:lpstr>
      <vt:lpstr>ANY QUESTIONS?</vt:lpstr>
      <vt:lpstr>Workshop Discussion </vt:lpstr>
      <vt:lpstr>Andrew Macfarlane Head of Circular Operations ACS Clothing Ltd.</vt:lpstr>
      <vt:lpstr>PowerPoint Presentation</vt:lpstr>
      <vt:lpstr>PowerPoint Presentation</vt:lpstr>
      <vt:lpstr>PowerPoint Presentation</vt:lpstr>
      <vt:lpstr>PowerPoint Presentation</vt:lpstr>
      <vt:lpstr>PowerPoint Presentation</vt:lpstr>
      <vt:lpstr>PowerPoint Presentation</vt:lpstr>
      <vt:lpstr>Thank You</vt:lpstr>
      <vt:lpstr>Lunch &amp; Networking   </vt:lpstr>
      <vt:lpstr>David McAleese Operations &amp; Quality Director Competence Matters     </vt:lpstr>
      <vt:lpstr>PowerPoint Presentation</vt:lpstr>
      <vt:lpstr>Anne Gordon Senior Organisational Development Manager Crown Office and Procurator Fiscal Service </vt:lpstr>
      <vt:lpstr>The Crown Office and Procurator Fiscal Service</vt:lpstr>
      <vt:lpstr>Our purpose</vt:lpstr>
      <vt:lpstr>What we do</vt:lpstr>
      <vt:lpstr>The COPFS Modern Apprentice Programme</vt:lpstr>
      <vt:lpstr>Governance of the MA programme</vt:lpstr>
      <vt:lpstr>Recruitment and resourcing</vt:lpstr>
      <vt:lpstr>Pre-employment and induction</vt:lpstr>
      <vt:lpstr>Support through the apprentice journey</vt:lpstr>
      <vt:lpstr>Continuous improvement</vt:lpstr>
      <vt:lpstr>The future</vt:lpstr>
      <vt:lpstr>Margaret Saunderson Specialist Lead (Dental) NHS Education for Scotland (NES) </vt:lpstr>
      <vt:lpstr>Modern Apprenticeship in Dental Nursing</vt:lpstr>
      <vt:lpstr>Learning Outcomes</vt:lpstr>
      <vt:lpstr>PowerPoint Presentation</vt:lpstr>
      <vt:lpstr>PowerPoint Presentation</vt:lpstr>
      <vt:lpstr>Partnership Working</vt:lpstr>
      <vt:lpstr>Roles and Responsibilities</vt:lpstr>
      <vt:lpstr>Off the Job Learning Programme</vt:lpstr>
      <vt:lpstr>PowerPoint Presentation</vt:lpstr>
      <vt:lpstr>Additional Support Needs (ASN)</vt:lpstr>
      <vt:lpstr>E-learning module</vt:lpstr>
      <vt:lpstr>Turas: MA in Dental Nursing webpage resources</vt:lpstr>
      <vt:lpstr>Information and resources:</vt:lpstr>
      <vt:lpstr>Support for Employers and Workplace Mentors</vt:lpstr>
      <vt:lpstr>Support and Signposting for Apprentices</vt:lpstr>
      <vt:lpstr>Introduction of Meta Skills</vt:lpstr>
      <vt:lpstr>OH34</vt:lpstr>
      <vt:lpstr>PowerPoint Presentation</vt:lpstr>
      <vt:lpstr>Partnerships</vt:lpstr>
      <vt:lpstr>PowerPoint Presentation</vt:lpstr>
      <vt:lpstr>Quarterly Progress Review (QPR) Process</vt:lpstr>
      <vt:lpstr>Workplace Observation Assessment</vt:lpstr>
      <vt:lpstr>PowerPoint Presentation</vt:lpstr>
      <vt:lpstr>Evaluation data</vt:lpstr>
      <vt:lpstr>Introduction: Employers’ feedback:</vt:lpstr>
      <vt:lpstr>End of Programme: Employers’ feedback</vt:lpstr>
      <vt:lpstr>Electronic Signatures – video resources</vt:lpstr>
      <vt:lpstr>24-25 Annual Report</vt:lpstr>
      <vt:lpstr>Apprentice’s next steps..</vt:lpstr>
      <vt:lpstr>PowerPoint Presentation</vt:lpstr>
      <vt:lpstr>Dental Care Professionals Workstream</vt:lpstr>
      <vt:lpstr>Professional Development Awards and Higher National Units</vt:lpstr>
      <vt:lpstr>Questions and Discussion</vt:lpstr>
      <vt:lpstr>PowerPoint Presentation</vt:lpstr>
      <vt:lpstr>Alastair Gillen SDS  Support Resources   </vt:lpstr>
      <vt:lpstr>PowerPoint Presentation</vt:lpstr>
      <vt:lpstr>PowerPoint Presentation</vt:lpstr>
      <vt:lpstr>PowerPoint Presentation</vt:lpstr>
      <vt:lpstr>PowerPoint Presentation</vt:lpstr>
      <vt:lpstr>PowerPoint Presentation</vt:lpstr>
      <vt:lpstr>PowerPoint Presentation</vt:lpstr>
      <vt:lpstr>Inclusive recruitment guides and equality resources to support your apprentices </vt:lpstr>
      <vt:lpstr>Guides developed by experts with links to support and tools</vt:lpstr>
      <vt:lpstr>Alison McConnell SDS  Next Steps, Event Feedback and Close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Julie Gray</dc:creator>
  <cp:lastModifiedBy>Courtney Abernethy</cp:lastModifiedBy>
  <cp:revision>6</cp:revision>
  <dcterms:created xsi:type="dcterms:W3CDTF">2024-11-21T12:27:01Z</dcterms:created>
  <dcterms:modified xsi:type="dcterms:W3CDTF">2025-10-06T09:56:28Z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0x0101002CFD50891A73487FBF1A841208B5DC0803005ED3B1DBB4CC1347ABE4917078E64B9A</vt:lpwstr>
  </property>
  <property fmtid="{D5CDD505-2E9C-101B-9397-08002B2CF9AE}" pid="4" name="MediaServiceImageTags">
    <vt:lpwstr/>
  </property>
</Properties>
</file>