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5311" autoAdjust="0"/>
  </p:normalViewPr>
  <p:slideViewPr>
    <p:cSldViewPr>
      <p:cViewPr varScale="1">
        <p:scale>
          <a:sx n="73" d="100"/>
          <a:sy n="73" d="100"/>
        </p:scale>
        <p:origin x="104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30484-8D26-4FDC-9128-B69EF6AB518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439B3-FA77-4919-90D9-B624ED528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9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Skills Development Scotland - Leasachadh Sgilean na h-Alba</a:t>
            </a:r>
          </a:p>
          <a:p>
            <a:r>
              <a:rPr lang="en-GB" dirty="0"/>
              <a:t>My World of Work – Mo Shaoghal Obrach</a:t>
            </a:r>
          </a:p>
          <a:p>
            <a:endParaRPr lang="en-GB" dirty="0"/>
          </a:p>
          <a:p>
            <a:r>
              <a:rPr lang="en-GB" dirty="0"/>
              <a:t>Innovation - Ùr-ghnàthachas</a:t>
            </a:r>
          </a:p>
          <a:p>
            <a:r>
              <a:rPr lang="en-GB" dirty="0"/>
              <a:t>Self-management – Fhèin-riaghladh</a:t>
            </a:r>
          </a:p>
          <a:p>
            <a:r>
              <a:rPr lang="en-GB" dirty="0"/>
              <a:t>Curiosity - Neònachas</a:t>
            </a:r>
          </a:p>
          <a:p>
            <a:r>
              <a:rPr lang="en-GB" dirty="0"/>
              <a:t>Communicating - Conaltradh</a:t>
            </a:r>
          </a:p>
          <a:p>
            <a:r>
              <a:rPr lang="en-GB" dirty="0"/>
              <a:t>Focusing - Fòcasachadh</a:t>
            </a:r>
          </a:p>
          <a:p>
            <a:r>
              <a:rPr lang="en-GB" dirty="0"/>
              <a:t>Sense-making – Dèanamh Ciall</a:t>
            </a:r>
          </a:p>
          <a:p>
            <a:r>
              <a:rPr lang="en-GB" dirty="0"/>
              <a:t>Feeling - Faireachdainn</a:t>
            </a:r>
          </a:p>
          <a:p>
            <a:r>
              <a:rPr lang="en-GB" dirty="0"/>
              <a:t>Integrity - Treibhdhireas</a:t>
            </a:r>
          </a:p>
          <a:p>
            <a:r>
              <a:rPr lang="en-GB" dirty="0"/>
              <a:t>Collaborating - Co-obrachadh</a:t>
            </a:r>
          </a:p>
          <a:p>
            <a:r>
              <a:rPr lang="en-GB" dirty="0"/>
              <a:t>Adapting - Freagarrachadh</a:t>
            </a:r>
          </a:p>
          <a:p>
            <a:r>
              <a:rPr lang="en-GB" dirty="0"/>
              <a:t>Creativity - Cruthachaileachd</a:t>
            </a:r>
          </a:p>
          <a:p>
            <a:r>
              <a:rPr lang="en-GB" dirty="0"/>
              <a:t>Critical thinking - Breithneachadh</a:t>
            </a:r>
          </a:p>
          <a:p>
            <a:r>
              <a:rPr lang="en-GB" dirty="0"/>
              <a:t>Leading - Stiùireadh</a:t>
            </a:r>
          </a:p>
          <a:p>
            <a:r>
              <a:rPr lang="en-GB" dirty="0"/>
              <a:t>Initiative – Iomairt 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A439B3-FA77-4919-90D9-B624ED5287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11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113" cy="18478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80009"/>
            <a:ext cx="12192635" cy="1089025"/>
          </a:xfrm>
          <a:custGeom>
            <a:avLst/>
            <a:gdLst/>
            <a:ahLst/>
            <a:cxnLst/>
            <a:rect l="l" t="t" r="r" b="b"/>
            <a:pathLst>
              <a:path w="12192635" h="1089025">
                <a:moveTo>
                  <a:pt x="12192114" y="0"/>
                </a:moveTo>
                <a:lnTo>
                  <a:pt x="0" y="0"/>
                </a:lnTo>
                <a:lnTo>
                  <a:pt x="0" y="1088999"/>
                </a:lnTo>
                <a:lnTo>
                  <a:pt x="12192114" y="1088999"/>
                </a:lnTo>
                <a:lnTo>
                  <a:pt x="12192114" y="0"/>
                </a:lnTo>
                <a:close/>
              </a:path>
            </a:pathLst>
          </a:custGeom>
          <a:solidFill>
            <a:srgbClr val="005F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85244" y="412715"/>
            <a:ext cx="4027861" cy="572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object 41"/>
          <p:cNvGrpSpPr/>
          <p:nvPr/>
        </p:nvGrpSpPr>
        <p:grpSpPr>
          <a:xfrm>
            <a:off x="426055" y="379755"/>
            <a:ext cx="11369040" cy="718185"/>
            <a:chOff x="426055" y="379755"/>
            <a:chExt cx="11369040" cy="718185"/>
          </a:xfrm>
        </p:grpSpPr>
        <p:pic>
          <p:nvPicPr>
            <p:cNvPr id="42" name="object 4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6055" y="385401"/>
              <a:ext cx="1125004" cy="71193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47130" y="379755"/>
              <a:ext cx="185966" cy="17517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65000" y="418227"/>
              <a:ext cx="125895" cy="192874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854347" y="619962"/>
              <a:ext cx="737235" cy="191770"/>
            </a:xfrm>
            <a:custGeom>
              <a:avLst/>
              <a:gdLst/>
              <a:ahLst/>
              <a:cxnLst/>
              <a:rect l="l" t="t" r="r" b="b"/>
              <a:pathLst>
                <a:path w="737234" h="191770">
                  <a:moveTo>
                    <a:pt x="239750" y="15875"/>
                  </a:moveTo>
                  <a:lnTo>
                    <a:pt x="194144" y="15875"/>
                  </a:lnTo>
                  <a:lnTo>
                    <a:pt x="169303" y="116878"/>
                  </a:lnTo>
                  <a:lnTo>
                    <a:pt x="167386" y="127952"/>
                  </a:lnTo>
                  <a:lnTo>
                    <a:pt x="167106" y="134861"/>
                  </a:lnTo>
                  <a:lnTo>
                    <a:pt x="166573" y="134861"/>
                  </a:lnTo>
                  <a:lnTo>
                    <a:pt x="166573" y="128219"/>
                  </a:lnTo>
                  <a:lnTo>
                    <a:pt x="164655" y="117157"/>
                  </a:lnTo>
                  <a:lnTo>
                    <a:pt x="136258" y="15875"/>
                  </a:lnTo>
                  <a:lnTo>
                    <a:pt x="91465" y="15875"/>
                  </a:lnTo>
                  <a:lnTo>
                    <a:pt x="104305" y="59880"/>
                  </a:lnTo>
                  <a:lnTo>
                    <a:pt x="85458" y="116878"/>
                  </a:lnTo>
                  <a:lnTo>
                    <a:pt x="83273" y="128498"/>
                  </a:lnTo>
                  <a:lnTo>
                    <a:pt x="83007" y="134861"/>
                  </a:lnTo>
                  <a:lnTo>
                    <a:pt x="82461" y="134861"/>
                  </a:lnTo>
                  <a:lnTo>
                    <a:pt x="82461" y="128778"/>
                  </a:lnTo>
                  <a:lnTo>
                    <a:pt x="79730" y="116878"/>
                  </a:lnTo>
                  <a:lnTo>
                    <a:pt x="78092" y="112179"/>
                  </a:lnTo>
                  <a:lnTo>
                    <a:pt x="47777" y="15875"/>
                  </a:lnTo>
                  <a:lnTo>
                    <a:pt x="0" y="15875"/>
                  </a:lnTo>
                  <a:lnTo>
                    <a:pt x="57607" y="191046"/>
                  </a:lnTo>
                  <a:lnTo>
                    <a:pt x="99123" y="191046"/>
                  </a:lnTo>
                  <a:lnTo>
                    <a:pt x="122326" y="119646"/>
                  </a:lnTo>
                  <a:lnTo>
                    <a:pt x="143624" y="191046"/>
                  </a:lnTo>
                  <a:lnTo>
                    <a:pt x="185953" y="191046"/>
                  </a:lnTo>
                  <a:lnTo>
                    <a:pt x="239750" y="15875"/>
                  </a:lnTo>
                  <a:close/>
                </a:path>
                <a:path w="737234" h="191770">
                  <a:moveTo>
                    <a:pt x="368414" y="121577"/>
                  </a:moveTo>
                  <a:lnTo>
                    <a:pt x="357835" y="82842"/>
                  </a:lnTo>
                  <a:lnTo>
                    <a:pt x="329476" y="56883"/>
                  </a:lnTo>
                  <a:lnTo>
                    <a:pt x="321995" y="55600"/>
                  </a:lnTo>
                  <a:lnTo>
                    <a:pt x="321995" y="121577"/>
                  </a:lnTo>
                  <a:lnTo>
                    <a:pt x="321005" y="138099"/>
                  </a:lnTo>
                  <a:lnTo>
                    <a:pt x="317550" y="150152"/>
                  </a:lnTo>
                  <a:lnTo>
                    <a:pt x="310934" y="157543"/>
                  </a:lnTo>
                  <a:lnTo>
                    <a:pt x="300418" y="160045"/>
                  </a:lnTo>
                  <a:lnTo>
                    <a:pt x="289902" y="157543"/>
                  </a:lnTo>
                  <a:lnTo>
                    <a:pt x="283286" y="150152"/>
                  </a:lnTo>
                  <a:lnTo>
                    <a:pt x="279844" y="138099"/>
                  </a:lnTo>
                  <a:lnTo>
                    <a:pt x="278853" y="121577"/>
                  </a:lnTo>
                  <a:lnTo>
                    <a:pt x="279844" y="105029"/>
                  </a:lnTo>
                  <a:lnTo>
                    <a:pt x="283286" y="92875"/>
                  </a:lnTo>
                  <a:lnTo>
                    <a:pt x="289902" y="85394"/>
                  </a:lnTo>
                  <a:lnTo>
                    <a:pt x="300418" y="82842"/>
                  </a:lnTo>
                  <a:lnTo>
                    <a:pt x="310934" y="85394"/>
                  </a:lnTo>
                  <a:lnTo>
                    <a:pt x="317550" y="92875"/>
                  </a:lnTo>
                  <a:lnTo>
                    <a:pt x="321005" y="105029"/>
                  </a:lnTo>
                  <a:lnTo>
                    <a:pt x="321995" y="121577"/>
                  </a:lnTo>
                  <a:lnTo>
                    <a:pt x="321995" y="55600"/>
                  </a:lnTo>
                  <a:lnTo>
                    <a:pt x="271360" y="56883"/>
                  </a:lnTo>
                  <a:lnTo>
                    <a:pt x="236905" y="93065"/>
                  </a:lnTo>
                  <a:lnTo>
                    <a:pt x="232422" y="121577"/>
                  </a:lnTo>
                  <a:lnTo>
                    <a:pt x="236905" y="150063"/>
                  </a:lnTo>
                  <a:lnTo>
                    <a:pt x="250037" y="171983"/>
                  </a:lnTo>
                  <a:lnTo>
                    <a:pt x="271360" y="186067"/>
                  </a:lnTo>
                  <a:lnTo>
                    <a:pt x="300418" y="191033"/>
                  </a:lnTo>
                  <a:lnTo>
                    <a:pt x="329361" y="186067"/>
                  </a:lnTo>
                  <a:lnTo>
                    <a:pt x="350697" y="171983"/>
                  </a:lnTo>
                  <a:lnTo>
                    <a:pt x="357886" y="160045"/>
                  </a:lnTo>
                  <a:lnTo>
                    <a:pt x="363893" y="150063"/>
                  </a:lnTo>
                  <a:lnTo>
                    <a:pt x="368414" y="121577"/>
                  </a:lnTo>
                  <a:close/>
                </a:path>
                <a:path w="737234" h="191770">
                  <a:moveTo>
                    <a:pt x="478967" y="55168"/>
                  </a:moveTo>
                  <a:lnTo>
                    <a:pt x="475691" y="54343"/>
                  </a:lnTo>
                  <a:lnTo>
                    <a:pt x="469404" y="54343"/>
                  </a:lnTo>
                  <a:lnTo>
                    <a:pt x="458406" y="55892"/>
                  </a:lnTo>
                  <a:lnTo>
                    <a:pt x="448678" y="60261"/>
                  </a:lnTo>
                  <a:lnTo>
                    <a:pt x="440639" y="67068"/>
                  </a:lnTo>
                  <a:lnTo>
                    <a:pt x="434733" y="75920"/>
                  </a:lnTo>
                  <a:lnTo>
                    <a:pt x="426542" y="56832"/>
                  </a:lnTo>
                  <a:lnTo>
                    <a:pt x="383387" y="56832"/>
                  </a:lnTo>
                  <a:lnTo>
                    <a:pt x="383387" y="89204"/>
                  </a:lnTo>
                  <a:lnTo>
                    <a:pt x="399503" y="89204"/>
                  </a:lnTo>
                  <a:lnTo>
                    <a:pt x="399503" y="191046"/>
                  </a:lnTo>
                  <a:lnTo>
                    <a:pt x="445376" y="191046"/>
                  </a:lnTo>
                  <a:lnTo>
                    <a:pt x="445376" y="115493"/>
                  </a:lnTo>
                  <a:lnTo>
                    <a:pt x="446595" y="104051"/>
                  </a:lnTo>
                  <a:lnTo>
                    <a:pt x="450430" y="96126"/>
                  </a:lnTo>
                  <a:lnTo>
                    <a:pt x="457123" y="91516"/>
                  </a:lnTo>
                  <a:lnTo>
                    <a:pt x="466953" y="90030"/>
                  </a:lnTo>
                  <a:lnTo>
                    <a:pt x="470776" y="90030"/>
                  </a:lnTo>
                  <a:lnTo>
                    <a:pt x="475145" y="90309"/>
                  </a:lnTo>
                  <a:lnTo>
                    <a:pt x="478967" y="90868"/>
                  </a:lnTo>
                  <a:lnTo>
                    <a:pt x="478967" y="55168"/>
                  </a:lnTo>
                  <a:close/>
                </a:path>
                <a:path w="737234" h="191770">
                  <a:moveTo>
                    <a:pt x="571119" y="158000"/>
                  </a:moveTo>
                  <a:lnTo>
                    <a:pt x="568934" y="159664"/>
                  </a:lnTo>
                  <a:lnTo>
                    <a:pt x="563753" y="161607"/>
                  </a:lnTo>
                  <a:lnTo>
                    <a:pt x="555828" y="161607"/>
                  </a:lnTo>
                  <a:lnTo>
                    <a:pt x="553643" y="159118"/>
                  </a:lnTo>
                  <a:lnTo>
                    <a:pt x="553643" y="279"/>
                  </a:lnTo>
                  <a:lnTo>
                    <a:pt x="491655" y="279"/>
                  </a:lnTo>
                  <a:lnTo>
                    <a:pt x="491655" y="32651"/>
                  </a:lnTo>
                  <a:lnTo>
                    <a:pt x="507771" y="32651"/>
                  </a:lnTo>
                  <a:lnTo>
                    <a:pt x="507771" y="168236"/>
                  </a:lnTo>
                  <a:lnTo>
                    <a:pt x="540270" y="191770"/>
                  </a:lnTo>
                  <a:lnTo>
                    <a:pt x="548640" y="191135"/>
                  </a:lnTo>
                  <a:lnTo>
                    <a:pt x="556653" y="189382"/>
                  </a:lnTo>
                  <a:lnTo>
                    <a:pt x="563841" y="186740"/>
                  </a:lnTo>
                  <a:lnTo>
                    <a:pt x="569760" y="183464"/>
                  </a:lnTo>
                  <a:lnTo>
                    <a:pt x="571119" y="158000"/>
                  </a:lnTo>
                  <a:close/>
                </a:path>
                <a:path w="737234" h="191770">
                  <a:moveTo>
                    <a:pt x="736688" y="157734"/>
                  </a:moveTo>
                  <a:lnTo>
                    <a:pt x="734491" y="159385"/>
                  </a:lnTo>
                  <a:lnTo>
                    <a:pt x="729310" y="161328"/>
                  </a:lnTo>
                  <a:lnTo>
                    <a:pt x="721398" y="161328"/>
                  </a:lnTo>
                  <a:lnTo>
                    <a:pt x="719213" y="158838"/>
                  </a:lnTo>
                  <a:lnTo>
                    <a:pt x="719213" y="158559"/>
                  </a:lnTo>
                  <a:lnTo>
                    <a:pt x="719213" y="80518"/>
                  </a:lnTo>
                  <a:lnTo>
                    <a:pt x="719213" y="53124"/>
                  </a:lnTo>
                  <a:lnTo>
                    <a:pt x="719213" y="0"/>
                  </a:lnTo>
                  <a:lnTo>
                    <a:pt x="657225" y="0"/>
                  </a:lnTo>
                  <a:lnTo>
                    <a:pt x="657225" y="32372"/>
                  </a:lnTo>
                  <a:lnTo>
                    <a:pt x="673328" y="32372"/>
                  </a:lnTo>
                  <a:lnTo>
                    <a:pt x="673328" y="53124"/>
                  </a:lnTo>
                  <a:lnTo>
                    <a:pt x="673328" y="81076"/>
                  </a:lnTo>
                  <a:lnTo>
                    <a:pt x="673328" y="142786"/>
                  </a:lnTo>
                  <a:lnTo>
                    <a:pt x="672515" y="148590"/>
                  </a:lnTo>
                  <a:lnTo>
                    <a:pt x="667054" y="155790"/>
                  </a:lnTo>
                  <a:lnTo>
                    <a:pt x="662127" y="158559"/>
                  </a:lnTo>
                  <a:lnTo>
                    <a:pt x="655853" y="158559"/>
                  </a:lnTo>
                  <a:lnTo>
                    <a:pt x="645680" y="156083"/>
                  </a:lnTo>
                  <a:lnTo>
                    <a:pt x="639013" y="149288"/>
                  </a:lnTo>
                  <a:lnTo>
                    <a:pt x="635381" y="139179"/>
                  </a:lnTo>
                  <a:lnTo>
                    <a:pt x="634276" y="126733"/>
                  </a:lnTo>
                  <a:lnTo>
                    <a:pt x="636346" y="108077"/>
                  </a:lnTo>
                  <a:lnTo>
                    <a:pt x="642429" y="93459"/>
                  </a:lnTo>
                  <a:lnTo>
                    <a:pt x="652360" y="83934"/>
                  </a:lnTo>
                  <a:lnTo>
                    <a:pt x="665962" y="80518"/>
                  </a:lnTo>
                  <a:lnTo>
                    <a:pt x="669239" y="80518"/>
                  </a:lnTo>
                  <a:lnTo>
                    <a:pt x="671690" y="80797"/>
                  </a:lnTo>
                  <a:lnTo>
                    <a:pt x="673328" y="81076"/>
                  </a:lnTo>
                  <a:lnTo>
                    <a:pt x="673328" y="53124"/>
                  </a:lnTo>
                  <a:lnTo>
                    <a:pt x="666229" y="52578"/>
                  </a:lnTo>
                  <a:lnTo>
                    <a:pt x="662406" y="52578"/>
                  </a:lnTo>
                  <a:lnTo>
                    <a:pt x="633476" y="57556"/>
                  </a:lnTo>
                  <a:lnTo>
                    <a:pt x="609765" y="72224"/>
                  </a:lnTo>
                  <a:lnTo>
                    <a:pt x="593737" y="96240"/>
                  </a:lnTo>
                  <a:lnTo>
                    <a:pt x="587857" y="129222"/>
                  </a:lnTo>
                  <a:lnTo>
                    <a:pt x="591654" y="155790"/>
                  </a:lnTo>
                  <a:lnTo>
                    <a:pt x="591756" y="156083"/>
                  </a:lnTo>
                  <a:lnTo>
                    <a:pt x="602500" y="175552"/>
                  </a:lnTo>
                  <a:lnTo>
                    <a:pt x="619302" y="187642"/>
                  </a:lnTo>
                  <a:lnTo>
                    <a:pt x="641108" y="191770"/>
                  </a:lnTo>
                  <a:lnTo>
                    <a:pt x="652551" y="190550"/>
                  </a:lnTo>
                  <a:lnTo>
                    <a:pt x="662851" y="187172"/>
                  </a:lnTo>
                  <a:lnTo>
                    <a:pt x="671550" y="182079"/>
                  </a:lnTo>
                  <a:lnTo>
                    <a:pt x="678243" y="175717"/>
                  </a:lnTo>
                  <a:lnTo>
                    <a:pt x="682701" y="182626"/>
                  </a:lnTo>
                  <a:lnTo>
                    <a:pt x="689089" y="187553"/>
                  </a:lnTo>
                  <a:lnTo>
                    <a:pt x="696823" y="190512"/>
                  </a:lnTo>
                  <a:lnTo>
                    <a:pt x="705281" y="191490"/>
                  </a:lnTo>
                  <a:lnTo>
                    <a:pt x="713422" y="190855"/>
                  </a:lnTo>
                  <a:lnTo>
                    <a:pt x="721283" y="189039"/>
                  </a:lnTo>
                  <a:lnTo>
                    <a:pt x="728586" y="186245"/>
                  </a:lnTo>
                  <a:lnTo>
                    <a:pt x="735037" y="182626"/>
                  </a:lnTo>
                  <a:lnTo>
                    <a:pt x="735495" y="175717"/>
                  </a:lnTo>
                  <a:lnTo>
                    <a:pt x="736447" y="161328"/>
                  </a:lnTo>
                  <a:lnTo>
                    <a:pt x="736688" y="1577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49753" y="871882"/>
              <a:ext cx="340291" cy="17517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09282" y="856390"/>
              <a:ext cx="224890" cy="19066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630610" y="682548"/>
              <a:ext cx="164125" cy="125276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092631" y="380470"/>
              <a:ext cx="678794" cy="668573"/>
            </a:xfrm>
            <a:prstGeom prst="rect">
              <a:avLst/>
            </a:prstGeom>
          </p:spPr>
        </p:pic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B5A8C94E-8CA0-4141-8F35-9F769A4CB1B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" y="5782280"/>
            <a:ext cx="11366500" cy="914400"/>
          </a:xfrm>
          <a:prstGeom prst="rect">
            <a:avLst/>
          </a:prstGeom>
        </p:spPr>
      </p:pic>
      <p:sp>
        <p:nvSpPr>
          <p:cNvPr id="57" name="object 4">
            <a:extLst>
              <a:ext uri="{FF2B5EF4-FFF2-40B4-BE49-F238E27FC236}">
                <a16:creationId xmlns:a16="http://schemas.microsoft.com/office/drawing/2014/main" id="{E8553856-2B11-8C47-B558-5D624AABC7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24200" y="412715"/>
            <a:ext cx="5943600" cy="56361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35"/>
              </a:spcBef>
            </a:pPr>
            <a:r>
              <a:rPr lang="gd" b="1" i="0" u="none" spc="-50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Cuspair</a:t>
            </a:r>
            <a:r>
              <a:rPr lang="gd" b="1" i="0" u="none" spc="-15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gd" b="1" i="0" u="none" spc="10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/ Tiotal an</a:t>
            </a:r>
            <a:r>
              <a:rPr lang="gd" b="1" i="0" u="none" spc="-15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gd" b="1" i="0" u="none" spc="15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Leasain</a:t>
            </a:r>
            <a:endParaRPr lang="gd" b="1" i="0" u="none" spc="10" baseline="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9358" y="1443097"/>
            <a:ext cx="6429641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0"/>
              </a:spcBef>
            </a:pPr>
            <a:r>
              <a:rPr lang="gd" sz="1850" b="0" i="0" u="none" spc="-3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Tha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3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sinn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air a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bhith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ionnsachadh mu dheidhinn...</a:t>
            </a:r>
            <a:endParaRPr sz="1850" dirty="0">
              <a:latin typeface="Arial Black"/>
              <a:cs typeface="Arial Black"/>
            </a:endParaRPr>
          </a:p>
        </p:txBody>
      </p:sp>
      <p:pic>
        <p:nvPicPr>
          <p:cNvPr id="50" name="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8858" y="1506698"/>
            <a:ext cx="229290" cy="227139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9950315D-9AA5-8E42-A06D-E0F2DB82484D}"/>
              </a:ext>
            </a:extLst>
          </p:cNvPr>
          <p:cNvSpPr txBox="1"/>
          <p:nvPr/>
        </p:nvSpPr>
        <p:spPr>
          <a:xfrm>
            <a:off x="809359" y="1828800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9359" y="2604453"/>
            <a:ext cx="6524625" cy="296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050" algn="l" rtl="0">
              <a:lnSpc>
                <a:spcPct val="100000"/>
              </a:lnSpc>
              <a:spcBef>
                <a:spcPts val="90"/>
              </a:spcBef>
            </a:pPr>
            <a:r>
              <a:rPr lang="gd" sz="1850" b="0" i="0" u="none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Dè</a:t>
            </a:r>
            <a:r>
              <a:rPr lang="gd" sz="1850" b="0" i="0" u="none" spc="-5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na </a:t>
            </a:r>
            <a:r>
              <a:rPr lang="gd" sz="1850" b="0" i="0" u="none" spc="-30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sgilean</a:t>
            </a:r>
            <a:r>
              <a:rPr lang="gd" sz="1850" b="0" i="0" u="none" spc="-5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20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 leasaich</a:t>
            </a:r>
            <a:r>
              <a:rPr lang="gd" sz="1850" b="0" i="0" u="none" spc="-5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20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thu anns</a:t>
            </a:r>
            <a:r>
              <a:rPr lang="gd" sz="1850" b="0" i="0" u="none" spc="-5" baseline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an leasan seo?</a:t>
            </a:r>
          </a:p>
        </p:txBody>
      </p:sp>
      <p:pic>
        <p:nvPicPr>
          <p:cNvPr id="51" name="object 5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18858" y="2638999"/>
            <a:ext cx="229290" cy="2271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5843A463-3221-AE49-9498-8D52C91995FE}"/>
              </a:ext>
            </a:extLst>
          </p:cNvPr>
          <p:cNvSpPr txBox="1"/>
          <p:nvPr/>
        </p:nvSpPr>
        <p:spPr>
          <a:xfrm>
            <a:off x="809359" y="2995651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</a:p>
        </p:txBody>
      </p: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18858" y="3808691"/>
            <a:ext cx="229290" cy="227140"/>
          </a:xfrm>
          <a:prstGeom prst="rect">
            <a:avLst/>
          </a:prstGeom>
        </p:spPr>
      </p:pic>
      <p:sp>
        <p:nvSpPr>
          <p:cNvPr id="59" name="object 3">
            <a:extLst>
              <a:ext uri="{FF2B5EF4-FFF2-40B4-BE49-F238E27FC236}">
                <a16:creationId xmlns:a16="http://schemas.microsoft.com/office/drawing/2014/main" id="{D5B4CBAE-CEAE-F241-884C-CEA65FC62C66}"/>
              </a:ext>
            </a:extLst>
          </p:cNvPr>
          <p:cNvSpPr txBox="1"/>
          <p:nvPr/>
        </p:nvSpPr>
        <p:spPr>
          <a:xfrm>
            <a:off x="827752" y="3771304"/>
            <a:ext cx="8441456" cy="296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780"/>
              </a:spcBef>
            </a:pPr>
            <a:r>
              <a:rPr lang="gd" sz="1850" b="0" i="0" u="none" spc="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Tha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dreuchdan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 chleachdas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na sgilean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seo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a’ gabhail a-steach:</a:t>
            </a:r>
            <a:endParaRPr sz="1850" dirty="0">
              <a:latin typeface="Arial Black"/>
              <a:cs typeface="Arial Black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09561C-2251-1049-ABB3-2A787B72A19A}"/>
              </a:ext>
            </a:extLst>
          </p:cNvPr>
          <p:cNvSpPr txBox="1"/>
          <p:nvPr/>
        </p:nvSpPr>
        <p:spPr>
          <a:xfrm>
            <a:off x="833373" y="4169333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73944" y="4688701"/>
            <a:ext cx="11156666" cy="80406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0680" algn="l" rtl="0">
              <a:lnSpc>
                <a:spcPct val="100000"/>
              </a:lnSpc>
              <a:spcBef>
                <a:spcPts val="90"/>
              </a:spcBef>
            </a:pP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An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2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urrainn dhut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smaoineachadh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air</a:t>
            </a:r>
            <a:r>
              <a:rPr lang="gd" sz="1850" b="0" i="0" u="none" spc="9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dreuchdan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eile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far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1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bheilear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a’ cleachdadh</a:t>
            </a:r>
            <a:r>
              <a:rPr lang="gd" sz="1850" b="0" i="0" u="none" spc="-10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gd" sz="1850" b="0" i="0" u="none" spc="-5" baseline="0" dirty="0">
                <a:solidFill>
                  <a:srgbClr val="005F71"/>
                </a:solidFill>
                <a:latin typeface="Arial Black"/>
                <a:ea typeface="Arial Black"/>
                <a:cs typeface="Arial Black"/>
                <a:sym typeface="Arial Black"/>
              </a:rPr>
              <a:t>nan sgilean seo?</a:t>
            </a:r>
            <a:r>
              <a:rPr lang="gd" sz="1450" b="0" i="0" u="none" spc="10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	</a:t>
            </a:r>
            <a:r>
              <a:rPr lang="gd" sz="1450" b="1" i="0" u="none" spc="-40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Conaltradh</a:t>
            </a:r>
            <a:r>
              <a:rPr lang="gd" sz="1450" b="0" i="0" u="none" spc="-40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	</a:t>
            </a:r>
            <a:r>
              <a:rPr lang="gd" sz="1450" b="1" i="0" u="none" spc="15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Faireachdainn </a:t>
            </a:r>
            <a:r>
              <a:rPr lang="gd" sz="1450" b="1" i="0" u="none" spc="-360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 </a:t>
            </a:r>
            <a:r>
              <a:rPr lang="gd" sz="1450" b="1" i="0" u="none" spc="15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Freagarrachadh</a:t>
            </a:r>
            <a:r>
              <a:rPr lang="gd" sz="1450" b="0" i="0" u="none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	</a:t>
            </a:r>
            <a:r>
              <a:rPr lang="gd" sz="1450" b="1" i="0" u="none" spc="10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Iomairt</a:t>
            </a:r>
            <a:r>
              <a:rPr lang="gd" sz="1450" b="0" i="0" u="none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	</a:t>
            </a:r>
            <a:r>
              <a:rPr lang="gd" sz="1450" b="1" i="0" u="none" spc="15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Co-obrachadh</a:t>
            </a:r>
            <a:r>
              <a:rPr lang="gd" sz="1450" b="0" i="0" u="none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	</a:t>
            </a:r>
            <a:r>
              <a:rPr lang="gd" sz="1450" b="1" i="0" u="none" spc="-5" baseline="0" dirty="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 Rg"/>
              </a:rPr>
              <a:t>Stiùireadh</a:t>
            </a:r>
            <a:endParaRPr sz="1450" dirty="0">
              <a:latin typeface="Proxima Nova Rg"/>
              <a:cs typeface="Proxima Nova Rg"/>
            </a:endParaRPr>
          </a:p>
        </p:txBody>
      </p:sp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18858" y="4748745"/>
            <a:ext cx="229290" cy="227139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57207726-27B5-FB4F-B134-11260B77366C}"/>
              </a:ext>
            </a:extLst>
          </p:cNvPr>
          <p:cNvSpPr txBox="1"/>
          <p:nvPr/>
        </p:nvSpPr>
        <p:spPr>
          <a:xfrm>
            <a:off x="767598" y="5279694"/>
            <a:ext cx="1098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/>
    <IShare_BusinessOwner xmlns="184af400-6cf4-4be6-9056-547874e8c8e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E67F3FEB88BAB94EBF9030B9610C4098" ma:contentTypeVersion="13" ma:contentTypeDescription="" ma:contentTypeScope="" ma:versionID="4cc5b125f259db7ef182c31301cffd54">
  <xsd:schema xmlns:xsd="http://www.w3.org/2001/XMLSchema" xmlns:xs="http://www.w3.org/2001/XMLSchema" xmlns:p="http://schemas.microsoft.com/office/2006/metadata/properties" xmlns:ns2="184af400-6cf4-4be6-9056-547874e8c8ee" xmlns:ns3="041d44d5-6d77-4294-9973-f4c1a7ef3f9e" targetNamespace="http://schemas.microsoft.com/office/2006/metadata/properties" ma:root="true" ma:fieldsID="4f412b9a740758d72d28e5cd2b5aa9b8" ns2:_="" ns3:_="">
    <xsd:import namespace="184af400-6cf4-4be6-9056-547874e8c8ee"/>
    <xsd:import namespace="041d44d5-6d77-4294-9973-f4c1a7ef3f9e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d44d5-6d77-4294-9973-f4c1a7ef3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79FEED-7370-444C-93CA-01FCA0A0E8B0}">
  <ds:schemaRefs>
    <ds:schemaRef ds:uri="http://purl.org/dc/elements/1.1/"/>
    <ds:schemaRef ds:uri="http://schemas.microsoft.com/office/2006/metadata/properties"/>
    <ds:schemaRef ds:uri="041d44d5-6d77-4294-9973-f4c1a7ef3f9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84af400-6cf4-4be6-9056-547874e8c8e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0EEFBE4-1E6B-4BAE-BE8A-E97BF175DA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041d44d5-6d77-4294-9973-f4c1a7ef3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BBD730-B669-45FA-995D-A219C1D3E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150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Proxima Nova Rg</vt:lpstr>
      <vt:lpstr>ProximaNova-Extrabld</vt:lpstr>
      <vt:lpstr>Office Theme</vt:lpstr>
      <vt:lpstr>Cuspair / Tiotal an Leasain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/ Lesson Title</dc:title>
  <dc:creator>Kat Seely</dc:creator>
  <cp:lastModifiedBy>Kat Seely</cp:lastModifiedBy>
  <cp:revision>4</cp:revision>
  <dcterms:created xsi:type="dcterms:W3CDTF">2021-09-10T09:40:02Z</dcterms:created>
  <dcterms:modified xsi:type="dcterms:W3CDTF">2023-09-14T11:28:18Z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2021-09-10T00:00:00Z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2021-09-10T00:00:00Z</vt:filetime>
  </property>
  <property fmtid="{D5CDD505-2E9C-101B-9397-08002B2CF9AE}" pid="5" name="ContentTypeId">
    <vt:lpwstr>0x0101002CFD50891A73487FBF1A841208B5DC080200E67F3FEB88BAB94EBF9030B9610C4098</vt:lpwstr>
  </property>
  <property fmtid="{D5CDD505-2E9C-101B-9397-08002B2CF9AE}" pid="6" name="TaxKeyword">
    <vt:lpwstr/>
  </property>
</Properties>
</file>