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6"/>
  </p:notesMasterIdLst>
  <p:sldIdLst>
    <p:sldId id="256" r:id="rId6"/>
    <p:sldId id="257" r:id="rId7"/>
    <p:sldId id="258" r:id="rId8"/>
    <p:sldId id="259" r:id="rId9"/>
    <p:sldId id="265" r:id="rId10"/>
    <p:sldId id="260" r:id="rId11"/>
    <p:sldId id="261" r:id="rId12"/>
    <p:sldId id="262" r:id="rId13"/>
    <p:sldId id="264"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6A4B31-A11F-45B5-8C28-C7FE3B5D8649}" v="3" dt="2023-03-06T15:06:40.735"/>
    <p1510:client id="{557E83A4-DC03-B142-410C-DF28D9E51ABD}" v="105" dt="2023-03-06T15:38:01.169"/>
    <p1510:client id="{70D380A9-B999-4B0D-D5EA-A1508D7A8A43}" v="109" dt="2023-03-06T15:52:24.718"/>
    <p1510:client id="{D1E58085-AFB2-7061-7BD4-24672F074D4B}" v="15" dt="2023-03-24T16:03:08.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bie McFadyen" userId="S::debbie.mcfadyen@sds.co.uk::f94e16c1-40e9-4910-9173-539a7cf996e3" providerId="AD" clId="Web-{557E83A4-DC03-B142-410C-DF28D9E51ABD}"/>
    <pc:docChg chg="modSld">
      <pc:chgData name="Debbie McFadyen" userId="S::debbie.mcfadyen@sds.co.uk::f94e16c1-40e9-4910-9173-539a7cf996e3" providerId="AD" clId="Web-{557E83A4-DC03-B142-410C-DF28D9E51ABD}" dt="2023-03-06T15:38:01.169" v="88" actId="20577"/>
      <pc:docMkLst>
        <pc:docMk/>
      </pc:docMkLst>
      <pc:sldChg chg="modSp">
        <pc:chgData name="Debbie McFadyen" userId="S::debbie.mcfadyen@sds.co.uk::f94e16c1-40e9-4910-9173-539a7cf996e3" providerId="AD" clId="Web-{557E83A4-DC03-B142-410C-DF28D9E51ABD}" dt="2023-03-06T15:11:35.407" v="1" actId="20577"/>
        <pc:sldMkLst>
          <pc:docMk/>
          <pc:sldMk cId="1603867040" sldId="258"/>
        </pc:sldMkLst>
        <pc:spChg chg="mod">
          <ac:chgData name="Debbie McFadyen" userId="S::debbie.mcfadyen@sds.co.uk::f94e16c1-40e9-4910-9173-539a7cf996e3" providerId="AD" clId="Web-{557E83A4-DC03-B142-410C-DF28D9E51ABD}" dt="2023-03-06T15:11:35.407" v="1" actId="20577"/>
          <ac:spMkLst>
            <pc:docMk/>
            <pc:sldMk cId="1603867040" sldId="258"/>
            <ac:spMk id="11" creationId="{1EC1C02F-A851-488D-8EFA-70C0697735B5}"/>
          </ac:spMkLst>
        </pc:spChg>
      </pc:sldChg>
      <pc:sldChg chg="modSp">
        <pc:chgData name="Debbie McFadyen" userId="S::debbie.mcfadyen@sds.co.uk::f94e16c1-40e9-4910-9173-539a7cf996e3" providerId="AD" clId="Web-{557E83A4-DC03-B142-410C-DF28D9E51ABD}" dt="2023-03-06T15:18:00.151" v="61"/>
        <pc:sldMkLst>
          <pc:docMk/>
          <pc:sldMk cId="2940455913" sldId="260"/>
        </pc:sldMkLst>
        <pc:graphicFrameChg chg="mod modGraphic">
          <ac:chgData name="Debbie McFadyen" userId="S::debbie.mcfadyen@sds.co.uk::f94e16c1-40e9-4910-9173-539a7cf996e3" providerId="AD" clId="Web-{557E83A4-DC03-B142-410C-DF28D9E51ABD}" dt="2023-03-06T15:18:00.151" v="61"/>
          <ac:graphicFrameMkLst>
            <pc:docMk/>
            <pc:sldMk cId="2940455913" sldId="260"/>
            <ac:graphicFrameMk id="4" creationId="{A6475FB6-66C6-4D19-B939-2E0CEFDE4EC1}"/>
          </ac:graphicFrameMkLst>
        </pc:graphicFrameChg>
      </pc:sldChg>
      <pc:sldChg chg="modSp">
        <pc:chgData name="Debbie McFadyen" userId="S::debbie.mcfadyen@sds.co.uk::f94e16c1-40e9-4910-9173-539a7cf996e3" providerId="AD" clId="Web-{557E83A4-DC03-B142-410C-DF28D9E51ABD}" dt="2023-03-06T15:22:59.769" v="76" actId="20577"/>
        <pc:sldMkLst>
          <pc:docMk/>
          <pc:sldMk cId="2707233248" sldId="261"/>
        </pc:sldMkLst>
        <pc:spChg chg="mod">
          <ac:chgData name="Debbie McFadyen" userId="S::debbie.mcfadyen@sds.co.uk::f94e16c1-40e9-4910-9173-539a7cf996e3" providerId="AD" clId="Web-{557E83A4-DC03-B142-410C-DF28D9E51ABD}" dt="2023-03-06T15:22:59.769" v="76" actId="20577"/>
          <ac:spMkLst>
            <pc:docMk/>
            <pc:sldMk cId="2707233248" sldId="261"/>
            <ac:spMk id="3" creationId="{9B086BFF-CA24-45E5-ADBD-2F5E837F9649}"/>
          </ac:spMkLst>
        </pc:spChg>
      </pc:sldChg>
      <pc:sldChg chg="modSp">
        <pc:chgData name="Debbie McFadyen" userId="S::debbie.mcfadyen@sds.co.uk::f94e16c1-40e9-4910-9173-539a7cf996e3" providerId="AD" clId="Web-{557E83A4-DC03-B142-410C-DF28D9E51ABD}" dt="2023-03-06T15:34:50.335" v="84" actId="20577"/>
        <pc:sldMkLst>
          <pc:docMk/>
          <pc:sldMk cId="3389847381" sldId="262"/>
        </pc:sldMkLst>
        <pc:spChg chg="mod">
          <ac:chgData name="Debbie McFadyen" userId="S::debbie.mcfadyen@sds.co.uk::f94e16c1-40e9-4910-9173-539a7cf996e3" providerId="AD" clId="Web-{557E83A4-DC03-B142-410C-DF28D9E51ABD}" dt="2023-03-06T15:34:50.335" v="84" actId="20577"/>
          <ac:spMkLst>
            <pc:docMk/>
            <pc:sldMk cId="3389847381" sldId="262"/>
            <ac:spMk id="3" creationId="{E72A5D7E-031A-4441-8F2B-BFB6A4FE4253}"/>
          </ac:spMkLst>
        </pc:spChg>
      </pc:sldChg>
      <pc:sldChg chg="modSp">
        <pc:chgData name="Debbie McFadyen" userId="S::debbie.mcfadyen@sds.co.uk::f94e16c1-40e9-4910-9173-539a7cf996e3" providerId="AD" clId="Web-{557E83A4-DC03-B142-410C-DF28D9E51ABD}" dt="2023-03-06T15:38:01.169" v="88" actId="20577"/>
        <pc:sldMkLst>
          <pc:docMk/>
          <pc:sldMk cId="340754417" sldId="263"/>
        </pc:sldMkLst>
        <pc:spChg chg="mod">
          <ac:chgData name="Debbie McFadyen" userId="S::debbie.mcfadyen@sds.co.uk::f94e16c1-40e9-4910-9173-539a7cf996e3" providerId="AD" clId="Web-{557E83A4-DC03-B142-410C-DF28D9E51ABD}" dt="2023-03-06T15:38:01.169" v="88" actId="20577"/>
          <ac:spMkLst>
            <pc:docMk/>
            <pc:sldMk cId="340754417" sldId="263"/>
            <ac:spMk id="3" creationId="{98CDB5BC-EFE8-4B76-B087-2649B198CD3D}"/>
          </ac:spMkLst>
        </pc:spChg>
      </pc:sldChg>
    </pc:docChg>
  </pc:docChgLst>
  <pc:docChgLst>
    <pc:chgData name="Carly Castledine" userId="S::carly.castledine@sds.co.uk::59557236-5186-4adb-8346-162ed837189e" providerId="AD" clId="Web-{ECB4EDF6-CDC1-5D0B-4E66-B7C5336D781C}"/>
    <pc:docChg chg="modSld">
      <pc:chgData name="Carly Castledine" userId="S::carly.castledine@sds.co.uk::59557236-5186-4adb-8346-162ed837189e" providerId="AD" clId="Web-{ECB4EDF6-CDC1-5D0B-4E66-B7C5336D781C}" dt="2023-02-09T20:44:28.852" v="191"/>
      <pc:docMkLst>
        <pc:docMk/>
      </pc:docMkLst>
      <pc:sldChg chg="modSp">
        <pc:chgData name="Carly Castledine" userId="S::carly.castledine@sds.co.uk::59557236-5186-4adb-8346-162ed837189e" providerId="AD" clId="Web-{ECB4EDF6-CDC1-5D0B-4E66-B7C5336D781C}" dt="2023-02-09T20:35:03.074" v="5" actId="20577"/>
        <pc:sldMkLst>
          <pc:docMk/>
          <pc:sldMk cId="447112238" sldId="256"/>
        </pc:sldMkLst>
        <pc:spChg chg="mod">
          <ac:chgData name="Carly Castledine" userId="S::carly.castledine@sds.co.uk::59557236-5186-4adb-8346-162ed837189e" providerId="AD" clId="Web-{ECB4EDF6-CDC1-5D0B-4E66-B7C5336D781C}" dt="2023-02-09T20:35:03.074" v="5" actId="20577"/>
          <ac:spMkLst>
            <pc:docMk/>
            <pc:sldMk cId="447112238" sldId="256"/>
            <ac:spMk id="2" creationId="{EE05A260-2D67-4C6A-BE23-64DFE52AD236}"/>
          </ac:spMkLst>
        </pc:spChg>
      </pc:sldChg>
      <pc:sldChg chg="modSp">
        <pc:chgData name="Carly Castledine" userId="S::carly.castledine@sds.co.uk::59557236-5186-4adb-8346-162ed837189e" providerId="AD" clId="Web-{ECB4EDF6-CDC1-5D0B-4E66-B7C5336D781C}" dt="2023-02-09T20:40:24.611" v="97" actId="20577"/>
        <pc:sldMkLst>
          <pc:docMk/>
          <pc:sldMk cId="3420742101" sldId="257"/>
        </pc:sldMkLst>
        <pc:spChg chg="mod">
          <ac:chgData name="Carly Castledine" userId="S::carly.castledine@sds.co.uk::59557236-5186-4adb-8346-162ed837189e" providerId="AD" clId="Web-{ECB4EDF6-CDC1-5D0B-4E66-B7C5336D781C}" dt="2023-02-09T20:40:24.611" v="97" actId="20577"/>
          <ac:spMkLst>
            <pc:docMk/>
            <pc:sldMk cId="3420742101" sldId="257"/>
            <ac:spMk id="13" creationId="{F19F37AB-F5AA-49D4-969F-CC625799775C}"/>
          </ac:spMkLst>
        </pc:spChg>
      </pc:sldChg>
      <pc:sldChg chg="modSp">
        <pc:chgData name="Carly Castledine" userId="S::carly.castledine@sds.co.uk::59557236-5186-4adb-8346-162ed837189e" providerId="AD" clId="Web-{ECB4EDF6-CDC1-5D0B-4E66-B7C5336D781C}" dt="2023-02-09T20:42:51.272" v="144" actId="20577"/>
        <pc:sldMkLst>
          <pc:docMk/>
          <pc:sldMk cId="1603867040" sldId="258"/>
        </pc:sldMkLst>
        <pc:spChg chg="mod">
          <ac:chgData name="Carly Castledine" userId="S::carly.castledine@sds.co.uk::59557236-5186-4adb-8346-162ed837189e" providerId="AD" clId="Web-{ECB4EDF6-CDC1-5D0B-4E66-B7C5336D781C}" dt="2023-02-09T20:42:51.272" v="144" actId="20577"/>
          <ac:spMkLst>
            <pc:docMk/>
            <pc:sldMk cId="1603867040" sldId="258"/>
            <ac:spMk id="11" creationId="{1EC1C02F-A851-488D-8EFA-70C0697735B5}"/>
          </ac:spMkLst>
        </pc:spChg>
      </pc:sldChg>
      <pc:sldChg chg="delSp">
        <pc:chgData name="Carly Castledine" userId="S::carly.castledine@sds.co.uk::59557236-5186-4adb-8346-162ed837189e" providerId="AD" clId="Web-{ECB4EDF6-CDC1-5D0B-4E66-B7C5336D781C}" dt="2023-02-09T20:44:28.852" v="191"/>
        <pc:sldMkLst>
          <pc:docMk/>
          <pc:sldMk cId="1452066618" sldId="259"/>
        </pc:sldMkLst>
        <pc:picChg chg="del">
          <ac:chgData name="Carly Castledine" userId="S::carly.castledine@sds.co.uk::59557236-5186-4adb-8346-162ed837189e" providerId="AD" clId="Web-{ECB4EDF6-CDC1-5D0B-4E66-B7C5336D781C}" dt="2023-02-09T20:44:28.852" v="191"/>
          <ac:picMkLst>
            <pc:docMk/>
            <pc:sldMk cId="1452066618" sldId="259"/>
            <ac:picMk id="6" creationId="{738900D5-1B69-4706-93FF-2E85DBB8489B}"/>
          </ac:picMkLst>
        </pc:picChg>
      </pc:sldChg>
      <pc:sldChg chg="modSp">
        <pc:chgData name="Carly Castledine" userId="S::carly.castledine@sds.co.uk::59557236-5186-4adb-8346-162ed837189e" providerId="AD" clId="Web-{ECB4EDF6-CDC1-5D0B-4E66-B7C5336D781C}" dt="2023-02-09T20:43:57.820" v="190" actId="20577"/>
        <pc:sldMkLst>
          <pc:docMk/>
          <pc:sldMk cId="340754417" sldId="263"/>
        </pc:sldMkLst>
        <pc:spChg chg="mod">
          <ac:chgData name="Carly Castledine" userId="S::carly.castledine@sds.co.uk::59557236-5186-4adb-8346-162ed837189e" providerId="AD" clId="Web-{ECB4EDF6-CDC1-5D0B-4E66-B7C5336D781C}" dt="2023-02-09T20:43:57.820" v="190" actId="20577"/>
          <ac:spMkLst>
            <pc:docMk/>
            <pc:sldMk cId="340754417" sldId="263"/>
            <ac:spMk id="3" creationId="{98CDB5BC-EFE8-4B76-B087-2649B198CD3D}"/>
          </ac:spMkLst>
        </pc:spChg>
      </pc:sldChg>
    </pc:docChg>
  </pc:docChgLst>
  <pc:docChgLst>
    <pc:chgData name="Carly Castledine" userId="59557236-5186-4adb-8346-162ed837189e" providerId="ADAL" clId="{0C6A4B31-A11F-45B5-8C28-C7FE3B5D8649}"/>
    <pc:docChg chg="undo custSel addSld modSld sldOrd">
      <pc:chgData name="Carly Castledine" userId="59557236-5186-4adb-8346-162ed837189e" providerId="ADAL" clId="{0C6A4B31-A11F-45B5-8C28-C7FE3B5D8649}" dt="2023-03-06T15:06:47.511" v="5535" actId="2"/>
      <pc:docMkLst>
        <pc:docMk/>
      </pc:docMkLst>
      <pc:sldChg chg="modSp mod">
        <pc:chgData name="Carly Castledine" userId="59557236-5186-4adb-8346-162ed837189e" providerId="ADAL" clId="{0C6A4B31-A11F-45B5-8C28-C7FE3B5D8649}" dt="2023-03-06T14:52:12.910" v="4934" actId="255"/>
        <pc:sldMkLst>
          <pc:docMk/>
          <pc:sldMk cId="447112238" sldId="256"/>
        </pc:sldMkLst>
        <pc:spChg chg="mod">
          <ac:chgData name="Carly Castledine" userId="59557236-5186-4adb-8346-162ed837189e" providerId="ADAL" clId="{0C6A4B31-A11F-45B5-8C28-C7FE3B5D8649}" dt="2023-03-06T14:52:12.910" v="4934" actId="255"/>
          <ac:spMkLst>
            <pc:docMk/>
            <pc:sldMk cId="447112238" sldId="256"/>
            <ac:spMk id="2" creationId="{EE05A260-2D67-4C6A-BE23-64DFE52AD236}"/>
          </ac:spMkLst>
        </pc:spChg>
      </pc:sldChg>
      <pc:sldChg chg="modSp mod">
        <pc:chgData name="Carly Castledine" userId="59557236-5186-4adb-8346-162ed837189e" providerId="ADAL" clId="{0C6A4B31-A11F-45B5-8C28-C7FE3B5D8649}" dt="2023-03-06T14:55:39.936" v="4962" actId="20577"/>
        <pc:sldMkLst>
          <pc:docMk/>
          <pc:sldMk cId="3420742101" sldId="257"/>
        </pc:sldMkLst>
        <pc:spChg chg="mod">
          <ac:chgData name="Carly Castledine" userId="59557236-5186-4adb-8346-162ed837189e" providerId="ADAL" clId="{0C6A4B31-A11F-45B5-8C28-C7FE3B5D8649}" dt="2023-03-06T14:55:39.936" v="4962" actId="20577"/>
          <ac:spMkLst>
            <pc:docMk/>
            <pc:sldMk cId="3420742101" sldId="257"/>
            <ac:spMk id="13" creationId="{F19F37AB-F5AA-49D4-969F-CC625799775C}"/>
          </ac:spMkLst>
        </pc:spChg>
      </pc:sldChg>
      <pc:sldChg chg="modSp mod">
        <pc:chgData name="Carly Castledine" userId="59557236-5186-4adb-8346-162ed837189e" providerId="ADAL" clId="{0C6A4B31-A11F-45B5-8C28-C7FE3B5D8649}" dt="2023-03-06T15:06:43.996" v="5534" actId="313"/>
        <pc:sldMkLst>
          <pc:docMk/>
          <pc:sldMk cId="1603867040" sldId="258"/>
        </pc:sldMkLst>
        <pc:spChg chg="mod">
          <ac:chgData name="Carly Castledine" userId="59557236-5186-4adb-8346-162ed837189e" providerId="ADAL" clId="{0C6A4B31-A11F-45B5-8C28-C7FE3B5D8649}" dt="2023-03-06T15:06:43.996" v="5534" actId="313"/>
          <ac:spMkLst>
            <pc:docMk/>
            <pc:sldMk cId="1603867040" sldId="258"/>
            <ac:spMk id="11" creationId="{1EC1C02F-A851-488D-8EFA-70C0697735B5}"/>
          </ac:spMkLst>
        </pc:spChg>
      </pc:sldChg>
      <pc:sldChg chg="modSp mod">
        <pc:chgData name="Carly Castledine" userId="59557236-5186-4adb-8346-162ed837189e" providerId="ADAL" clId="{0C6A4B31-A11F-45B5-8C28-C7FE3B5D8649}" dt="2023-03-06T14:56:06.150" v="4982" actId="313"/>
        <pc:sldMkLst>
          <pc:docMk/>
          <pc:sldMk cId="1452066618" sldId="259"/>
        </pc:sldMkLst>
        <pc:spChg chg="mod">
          <ac:chgData name="Carly Castledine" userId="59557236-5186-4adb-8346-162ed837189e" providerId="ADAL" clId="{0C6A4B31-A11F-45B5-8C28-C7FE3B5D8649}" dt="2023-03-06T14:17:47.506" v="3566" actId="14100"/>
          <ac:spMkLst>
            <pc:docMk/>
            <pc:sldMk cId="1452066618" sldId="259"/>
            <ac:spMk id="2" creationId="{DB071CA0-B7A0-4A7D-B755-CBE4D7D8DAE4}"/>
          </ac:spMkLst>
        </pc:spChg>
        <pc:spChg chg="mod">
          <ac:chgData name="Carly Castledine" userId="59557236-5186-4adb-8346-162ed837189e" providerId="ADAL" clId="{0C6A4B31-A11F-45B5-8C28-C7FE3B5D8649}" dt="2023-03-06T14:56:06.150" v="4982" actId="313"/>
          <ac:spMkLst>
            <pc:docMk/>
            <pc:sldMk cId="1452066618" sldId="259"/>
            <ac:spMk id="3" creationId="{9C906680-F917-4E04-96FC-B4C5AF5D257A}"/>
          </ac:spMkLst>
        </pc:spChg>
      </pc:sldChg>
      <pc:sldChg chg="delSp modSp mod">
        <pc:chgData name="Carly Castledine" userId="59557236-5186-4adb-8346-162ed837189e" providerId="ADAL" clId="{0C6A4B31-A11F-45B5-8C28-C7FE3B5D8649}" dt="2023-03-06T14:34:04.891" v="3830" actId="255"/>
        <pc:sldMkLst>
          <pc:docMk/>
          <pc:sldMk cId="2940455913" sldId="260"/>
        </pc:sldMkLst>
        <pc:spChg chg="mod">
          <ac:chgData name="Carly Castledine" userId="59557236-5186-4adb-8346-162ed837189e" providerId="ADAL" clId="{0C6A4B31-A11F-45B5-8C28-C7FE3B5D8649}" dt="2023-03-06T14:34:04.891" v="3830" actId="255"/>
          <ac:spMkLst>
            <pc:docMk/>
            <pc:sldMk cId="2940455913" sldId="260"/>
            <ac:spMk id="2" creationId="{8EA6D86F-C632-4648-BB7D-34EC22D50E69}"/>
          </ac:spMkLst>
        </pc:spChg>
        <pc:spChg chg="mod">
          <ac:chgData name="Carly Castledine" userId="59557236-5186-4adb-8346-162ed837189e" providerId="ADAL" clId="{0C6A4B31-A11F-45B5-8C28-C7FE3B5D8649}" dt="2023-03-06T14:33:34.795" v="3828" actId="313"/>
          <ac:spMkLst>
            <pc:docMk/>
            <pc:sldMk cId="2940455913" sldId="260"/>
            <ac:spMk id="3" creationId="{A430ACC0-AD9E-4A78-A338-EA935D7A9BD3}"/>
          </ac:spMkLst>
        </pc:spChg>
        <pc:graphicFrameChg chg="mod modGraphic">
          <ac:chgData name="Carly Castledine" userId="59557236-5186-4adb-8346-162ed837189e" providerId="ADAL" clId="{0C6A4B31-A11F-45B5-8C28-C7FE3B5D8649}" dt="2023-03-06T14:30:15.632" v="3606" actId="14100"/>
          <ac:graphicFrameMkLst>
            <pc:docMk/>
            <pc:sldMk cId="2940455913" sldId="260"/>
            <ac:graphicFrameMk id="4" creationId="{A6475FB6-66C6-4D19-B939-2E0CEFDE4EC1}"/>
          </ac:graphicFrameMkLst>
        </pc:graphicFrameChg>
        <pc:picChg chg="del mod">
          <ac:chgData name="Carly Castledine" userId="59557236-5186-4adb-8346-162ed837189e" providerId="ADAL" clId="{0C6A4B31-A11F-45B5-8C28-C7FE3B5D8649}" dt="2023-03-03T15:03:26.889" v="879" actId="478"/>
          <ac:picMkLst>
            <pc:docMk/>
            <pc:sldMk cId="2940455913" sldId="260"/>
            <ac:picMk id="7" creationId="{8D61BAA4-7ED1-4B1C-AF03-E653BD7B8371}"/>
          </ac:picMkLst>
        </pc:picChg>
      </pc:sldChg>
      <pc:sldChg chg="delSp modSp mod">
        <pc:chgData name="Carly Castledine" userId="59557236-5186-4adb-8346-162ed837189e" providerId="ADAL" clId="{0C6A4B31-A11F-45B5-8C28-C7FE3B5D8649}" dt="2023-03-06T15:01:27.469" v="5274" actId="20577"/>
        <pc:sldMkLst>
          <pc:docMk/>
          <pc:sldMk cId="2707233248" sldId="261"/>
        </pc:sldMkLst>
        <pc:spChg chg="mod">
          <ac:chgData name="Carly Castledine" userId="59557236-5186-4adb-8346-162ed837189e" providerId="ADAL" clId="{0C6A4B31-A11F-45B5-8C28-C7FE3B5D8649}" dt="2023-03-06T14:37:06.671" v="3932" actId="14100"/>
          <ac:spMkLst>
            <pc:docMk/>
            <pc:sldMk cId="2707233248" sldId="261"/>
            <ac:spMk id="2" creationId="{2C1093A4-9155-4607-A5E6-C6E4B1C1B6D7}"/>
          </ac:spMkLst>
        </pc:spChg>
        <pc:spChg chg="mod">
          <ac:chgData name="Carly Castledine" userId="59557236-5186-4adb-8346-162ed837189e" providerId="ADAL" clId="{0C6A4B31-A11F-45B5-8C28-C7FE3B5D8649}" dt="2023-03-06T15:01:27.469" v="5274" actId="20577"/>
          <ac:spMkLst>
            <pc:docMk/>
            <pc:sldMk cId="2707233248" sldId="261"/>
            <ac:spMk id="3" creationId="{9B086BFF-CA24-45E5-ADBD-2F5E837F9649}"/>
          </ac:spMkLst>
        </pc:spChg>
        <pc:picChg chg="del">
          <ac:chgData name="Carly Castledine" userId="59557236-5186-4adb-8346-162ed837189e" providerId="ADAL" clId="{0C6A4B31-A11F-45B5-8C28-C7FE3B5D8649}" dt="2023-03-03T15:12:02.689" v="1473" actId="478"/>
          <ac:picMkLst>
            <pc:docMk/>
            <pc:sldMk cId="2707233248" sldId="261"/>
            <ac:picMk id="6" creationId="{1477D372-B70B-4580-94B2-2B89FDA0C8AA}"/>
          </ac:picMkLst>
        </pc:picChg>
      </pc:sldChg>
      <pc:sldChg chg="modSp mod">
        <pc:chgData name="Carly Castledine" userId="59557236-5186-4adb-8346-162ed837189e" providerId="ADAL" clId="{0C6A4B31-A11F-45B5-8C28-C7FE3B5D8649}" dt="2023-03-06T15:06:47.511" v="5535" actId="2"/>
        <pc:sldMkLst>
          <pc:docMk/>
          <pc:sldMk cId="3389847381" sldId="262"/>
        </pc:sldMkLst>
        <pc:spChg chg="mod">
          <ac:chgData name="Carly Castledine" userId="59557236-5186-4adb-8346-162ed837189e" providerId="ADAL" clId="{0C6A4B31-A11F-45B5-8C28-C7FE3B5D8649}" dt="2023-03-06T14:40:13.752" v="4315" actId="14100"/>
          <ac:spMkLst>
            <pc:docMk/>
            <pc:sldMk cId="3389847381" sldId="262"/>
            <ac:spMk id="2" creationId="{EB2F1483-0275-445E-9B42-01A5C84989E4}"/>
          </ac:spMkLst>
        </pc:spChg>
        <pc:spChg chg="mod">
          <ac:chgData name="Carly Castledine" userId="59557236-5186-4adb-8346-162ed837189e" providerId="ADAL" clId="{0C6A4B31-A11F-45B5-8C28-C7FE3B5D8649}" dt="2023-03-06T15:06:47.511" v="5535" actId="2"/>
          <ac:spMkLst>
            <pc:docMk/>
            <pc:sldMk cId="3389847381" sldId="262"/>
            <ac:spMk id="3" creationId="{E72A5D7E-031A-4441-8F2B-BFB6A4FE4253}"/>
          </ac:spMkLst>
        </pc:spChg>
      </pc:sldChg>
      <pc:sldChg chg="addSp modSp mod ord">
        <pc:chgData name="Carly Castledine" userId="59557236-5186-4adb-8346-162ed837189e" providerId="ADAL" clId="{0C6A4B31-A11F-45B5-8C28-C7FE3B5D8649}" dt="2023-03-06T14:50:05.941" v="4792" actId="20577"/>
        <pc:sldMkLst>
          <pc:docMk/>
          <pc:sldMk cId="340754417" sldId="263"/>
        </pc:sldMkLst>
        <pc:spChg chg="mod">
          <ac:chgData name="Carly Castledine" userId="59557236-5186-4adb-8346-162ed837189e" providerId="ADAL" clId="{0C6A4B31-A11F-45B5-8C28-C7FE3B5D8649}" dt="2023-03-06T14:42:13.399" v="4404" actId="14100"/>
          <ac:spMkLst>
            <pc:docMk/>
            <pc:sldMk cId="340754417" sldId="263"/>
            <ac:spMk id="2" creationId="{7E377279-3B95-46A6-AD20-A641E595C908}"/>
          </ac:spMkLst>
        </pc:spChg>
        <pc:spChg chg="mod">
          <ac:chgData name="Carly Castledine" userId="59557236-5186-4adb-8346-162ed837189e" providerId="ADAL" clId="{0C6A4B31-A11F-45B5-8C28-C7FE3B5D8649}" dt="2023-03-06T14:50:05.941" v="4792" actId="20577"/>
          <ac:spMkLst>
            <pc:docMk/>
            <pc:sldMk cId="340754417" sldId="263"/>
            <ac:spMk id="3" creationId="{98CDB5BC-EFE8-4B76-B087-2649B198CD3D}"/>
          </ac:spMkLst>
        </pc:spChg>
        <pc:picChg chg="add mod">
          <ac:chgData name="Carly Castledine" userId="59557236-5186-4adb-8346-162ed837189e" providerId="ADAL" clId="{0C6A4B31-A11F-45B5-8C28-C7FE3B5D8649}" dt="2023-03-06T14:48:22.566" v="4718" actId="1076"/>
          <ac:picMkLst>
            <pc:docMk/>
            <pc:sldMk cId="340754417" sldId="263"/>
            <ac:picMk id="5" creationId="{6676193F-8F43-5865-1D3D-394B7950BFEC}"/>
          </ac:picMkLst>
        </pc:picChg>
      </pc:sldChg>
      <pc:sldChg chg="addSp delSp modSp mod">
        <pc:chgData name="Carly Castledine" userId="59557236-5186-4adb-8346-162ed837189e" providerId="ADAL" clId="{0C6A4B31-A11F-45B5-8C28-C7FE3B5D8649}" dt="2023-03-06T15:06:09.724" v="5533" actId="1076"/>
        <pc:sldMkLst>
          <pc:docMk/>
          <pc:sldMk cId="3974371231" sldId="264"/>
        </pc:sldMkLst>
        <pc:spChg chg="mod">
          <ac:chgData name="Carly Castledine" userId="59557236-5186-4adb-8346-162ed837189e" providerId="ADAL" clId="{0C6A4B31-A11F-45B5-8C28-C7FE3B5D8649}" dt="2023-03-06T15:05:23.229" v="5493" actId="255"/>
          <ac:spMkLst>
            <pc:docMk/>
            <pc:sldMk cId="3974371231" sldId="264"/>
            <ac:spMk id="2" creationId="{98B14031-59A3-4AF2-8CA9-BFC074B59028}"/>
          </ac:spMkLst>
        </pc:spChg>
        <pc:spChg chg="mod">
          <ac:chgData name="Carly Castledine" userId="59557236-5186-4adb-8346-162ed837189e" providerId="ADAL" clId="{0C6A4B31-A11F-45B5-8C28-C7FE3B5D8649}" dt="2023-03-06T15:06:00.214" v="5532" actId="20577"/>
          <ac:spMkLst>
            <pc:docMk/>
            <pc:sldMk cId="3974371231" sldId="264"/>
            <ac:spMk id="3" creationId="{55121395-A7E4-44A4-AF60-4A173DA09087}"/>
          </ac:spMkLst>
        </pc:spChg>
        <pc:picChg chg="add mod">
          <ac:chgData name="Carly Castledine" userId="59557236-5186-4adb-8346-162ed837189e" providerId="ADAL" clId="{0C6A4B31-A11F-45B5-8C28-C7FE3B5D8649}" dt="2023-03-06T15:06:09.724" v="5533" actId="1076"/>
          <ac:picMkLst>
            <pc:docMk/>
            <pc:sldMk cId="3974371231" sldId="264"/>
            <ac:picMk id="5" creationId="{8BED5B21-11C6-045D-31AE-A308B30E3B81}"/>
          </ac:picMkLst>
        </pc:picChg>
        <pc:picChg chg="del mod">
          <ac:chgData name="Carly Castledine" userId="59557236-5186-4adb-8346-162ed837189e" providerId="ADAL" clId="{0C6A4B31-A11F-45B5-8C28-C7FE3B5D8649}" dt="2023-03-03T15:59:01.130" v="2553" actId="478"/>
          <ac:picMkLst>
            <pc:docMk/>
            <pc:sldMk cId="3974371231" sldId="264"/>
            <ac:picMk id="6" creationId="{4D332AE5-6940-4DA2-89D9-5014945FA962}"/>
          </ac:picMkLst>
        </pc:picChg>
      </pc:sldChg>
      <pc:sldChg chg="addSp delSp modSp new mod ord">
        <pc:chgData name="Carly Castledine" userId="59557236-5186-4adb-8346-162ed837189e" providerId="ADAL" clId="{0C6A4B31-A11F-45B5-8C28-C7FE3B5D8649}" dt="2023-03-06T14:56:21.412" v="4984" actId="113"/>
        <pc:sldMkLst>
          <pc:docMk/>
          <pc:sldMk cId="1037877092" sldId="265"/>
        </pc:sldMkLst>
        <pc:spChg chg="mod">
          <ac:chgData name="Carly Castledine" userId="59557236-5186-4adb-8346-162ed837189e" providerId="ADAL" clId="{0C6A4B31-A11F-45B5-8C28-C7FE3B5D8649}" dt="2023-03-06T14:33:57.865" v="3829" actId="255"/>
          <ac:spMkLst>
            <pc:docMk/>
            <pc:sldMk cId="1037877092" sldId="265"/>
            <ac:spMk id="2" creationId="{49C70E06-11A8-AE4E-C734-CB5265F13B16}"/>
          </ac:spMkLst>
        </pc:spChg>
        <pc:spChg chg="mod">
          <ac:chgData name="Carly Castledine" userId="59557236-5186-4adb-8346-162ed837189e" providerId="ADAL" clId="{0C6A4B31-A11F-45B5-8C28-C7FE3B5D8649}" dt="2023-03-06T14:56:21.412" v="4984" actId="113"/>
          <ac:spMkLst>
            <pc:docMk/>
            <pc:sldMk cId="1037877092" sldId="265"/>
            <ac:spMk id="3" creationId="{714FA5B3-F860-A742-B8C7-4931B15D657B}"/>
          </ac:spMkLst>
        </pc:spChg>
        <pc:spChg chg="del">
          <ac:chgData name="Carly Castledine" userId="59557236-5186-4adb-8346-162ed837189e" providerId="ADAL" clId="{0C6A4B31-A11F-45B5-8C28-C7FE3B5D8649}" dt="2023-03-03T15:04:16.289" v="922" actId="478"/>
          <ac:spMkLst>
            <pc:docMk/>
            <pc:sldMk cId="1037877092" sldId="265"/>
            <ac:spMk id="4" creationId="{7877FA60-A95C-2821-D774-491735F44EB1}"/>
          </ac:spMkLst>
        </pc:spChg>
        <pc:spChg chg="add del mod">
          <ac:chgData name="Carly Castledine" userId="59557236-5186-4adb-8346-162ed837189e" providerId="ADAL" clId="{0C6A4B31-A11F-45B5-8C28-C7FE3B5D8649}" dt="2023-03-03T15:10:29.585" v="1320" actId="478"/>
          <ac:spMkLst>
            <pc:docMk/>
            <pc:sldMk cId="1037877092" sldId="265"/>
            <ac:spMk id="7" creationId="{AED87662-E060-F68C-0783-EF6DE63CD0E0}"/>
          </ac:spMkLst>
        </pc:spChg>
        <pc:spChg chg="add mod">
          <ac:chgData name="Carly Castledine" userId="59557236-5186-4adb-8346-162ed837189e" providerId="ADAL" clId="{0C6A4B31-A11F-45B5-8C28-C7FE3B5D8649}" dt="2023-03-06T14:29:32.363" v="3599" actId="313"/>
          <ac:spMkLst>
            <pc:docMk/>
            <pc:sldMk cId="1037877092" sldId="265"/>
            <ac:spMk id="8" creationId="{BE016BD7-D69D-FC66-28F8-BDD5516F3E1B}"/>
          </ac:spMkLst>
        </pc:spChg>
        <pc:picChg chg="add mod">
          <ac:chgData name="Carly Castledine" userId="59557236-5186-4adb-8346-162ed837189e" providerId="ADAL" clId="{0C6A4B31-A11F-45B5-8C28-C7FE3B5D8649}" dt="2023-03-06T14:18:02.360" v="3570" actId="1076"/>
          <ac:picMkLst>
            <pc:docMk/>
            <pc:sldMk cId="1037877092" sldId="265"/>
            <ac:picMk id="6" creationId="{BDEF4803-6800-384B-4A4E-EF3D9185F924}"/>
          </ac:picMkLst>
        </pc:picChg>
      </pc:sldChg>
    </pc:docChg>
  </pc:docChgLst>
  <pc:docChgLst>
    <pc:chgData name="Carly Castledine" userId="S::carly.castledine@sds.co.uk::59557236-5186-4adb-8346-162ed837189e" providerId="AD" clId="Web-{70D380A9-B999-4B0D-D5EA-A1508D7A8A43}"/>
    <pc:docChg chg="modSld">
      <pc:chgData name="Carly Castledine" userId="S::carly.castledine@sds.co.uk::59557236-5186-4adb-8346-162ed837189e" providerId="AD" clId="Web-{70D380A9-B999-4B0D-D5EA-A1508D7A8A43}" dt="2023-03-06T15:52:24.718" v="86" actId="20577"/>
      <pc:docMkLst>
        <pc:docMk/>
      </pc:docMkLst>
      <pc:sldChg chg="modSp">
        <pc:chgData name="Carly Castledine" userId="S::carly.castledine@sds.co.uk::59557236-5186-4adb-8346-162ed837189e" providerId="AD" clId="Web-{70D380A9-B999-4B0D-D5EA-A1508D7A8A43}" dt="2023-03-06T15:44:05.404" v="1" actId="20577"/>
        <pc:sldMkLst>
          <pc:docMk/>
          <pc:sldMk cId="447112238" sldId="256"/>
        </pc:sldMkLst>
        <pc:spChg chg="mod">
          <ac:chgData name="Carly Castledine" userId="S::carly.castledine@sds.co.uk::59557236-5186-4adb-8346-162ed837189e" providerId="AD" clId="Web-{70D380A9-B999-4B0D-D5EA-A1508D7A8A43}" dt="2023-03-06T15:44:05.404" v="1" actId="20577"/>
          <ac:spMkLst>
            <pc:docMk/>
            <pc:sldMk cId="447112238" sldId="256"/>
            <ac:spMk id="2" creationId="{EE05A260-2D67-4C6A-BE23-64DFE52AD236}"/>
          </ac:spMkLst>
        </pc:spChg>
      </pc:sldChg>
      <pc:sldChg chg="modSp">
        <pc:chgData name="Carly Castledine" userId="S::carly.castledine@sds.co.uk::59557236-5186-4adb-8346-162ed837189e" providerId="AD" clId="Web-{70D380A9-B999-4B0D-D5EA-A1508D7A8A43}" dt="2023-03-06T15:46:35.753" v="60" actId="20577"/>
        <pc:sldMkLst>
          <pc:docMk/>
          <pc:sldMk cId="1603867040" sldId="258"/>
        </pc:sldMkLst>
        <pc:spChg chg="mod">
          <ac:chgData name="Carly Castledine" userId="S::carly.castledine@sds.co.uk::59557236-5186-4adb-8346-162ed837189e" providerId="AD" clId="Web-{70D380A9-B999-4B0D-D5EA-A1508D7A8A43}" dt="2023-03-06T15:46:35.753" v="60" actId="20577"/>
          <ac:spMkLst>
            <pc:docMk/>
            <pc:sldMk cId="1603867040" sldId="258"/>
            <ac:spMk id="11" creationId="{1EC1C02F-A851-488D-8EFA-70C0697735B5}"/>
          </ac:spMkLst>
        </pc:spChg>
      </pc:sldChg>
      <pc:sldChg chg="modSp">
        <pc:chgData name="Carly Castledine" userId="S::carly.castledine@sds.co.uk::59557236-5186-4adb-8346-162ed837189e" providerId="AD" clId="Web-{70D380A9-B999-4B0D-D5EA-A1508D7A8A43}" dt="2023-03-06T15:46:49.425" v="64" actId="20577"/>
        <pc:sldMkLst>
          <pc:docMk/>
          <pc:sldMk cId="1452066618" sldId="259"/>
        </pc:sldMkLst>
        <pc:spChg chg="mod">
          <ac:chgData name="Carly Castledine" userId="S::carly.castledine@sds.co.uk::59557236-5186-4adb-8346-162ed837189e" providerId="AD" clId="Web-{70D380A9-B999-4B0D-D5EA-A1508D7A8A43}" dt="2023-03-06T15:46:49.425" v="64" actId="20577"/>
          <ac:spMkLst>
            <pc:docMk/>
            <pc:sldMk cId="1452066618" sldId="259"/>
            <ac:spMk id="3" creationId="{9C906680-F917-4E04-96FC-B4C5AF5D257A}"/>
          </ac:spMkLst>
        </pc:spChg>
      </pc:sldChg>
      <pc:sldChg chg="modSp">
        <pc:chgData name="Carly Castledine" userId="S::carly.castledine@sds.co.uk::59557236-5186-4adb-8346-162ed837189e" providerId="AD" clId="Web-{70D380A9-B999-4B0D-D5EA-A1508D7A8A43}" dt="2023-03-06T15:52:24.718" v="86" actId="20577"/>
        <pc:sldMkLst>
          <pc:docMk/>
          <pc:sldMk cId="1037877092" sldId="265"/>
        </pc:sldMkLst>
        <pc:spChg chg="mod">
          <ac:chgData name="Carly Castledine" userId="S::carly.castledine@sds.co.uk::59557236-5186-4adb-8346-162ed837189e" providerId="AD" clId="Web-{70D380A9-B999-4B0D-D5EA-A1508D7A8A43}" dt="2023-03-06T15:52:24.718" v="86" actId="20577"/>
          <ac:spMkLst>
            <pc:docMk/>
            <pc:sldMk cId="1037877092" sldId="265"/>
            <ac:spMk id="8" creationId="{BE016BD7-D69D-FC66-28F8-BDD5516F3E1B}"/>
          </ac:spMkLst>
        </pc:spChg>
      </pc:sldChg>
    </pc:docChg>
  </pc:docChgLst>
  <pc:docChgLst>
    <pc:chgData name="Carly Castledine" userId="S::carly.castledine@sds.co.uk::59557236-5186-4adb-8346-162ed837189e" providerId="AD" clId="Web-{D1E58085-AFB2-7061-7BD4-24672F074D4B}"/>
    <pc:docChg chg="modSld">
      <pc:chgData name="Carly Castledine" userId="S::carly.castledine@sds.co.uk::59557236-5186-4adb-8346-162ed837189e" providerId="AD" clId="Web-{D1E58085-AFB2-7061-7BD4-24672F074D4B}" dt="2023-03-24T16:03:08.262" v="14" actId="20577"/>
      <pc:docMkLst>
        <pc:docMk/>
      </pc:docMkLst>
      <pc:sldChg chg="modSp">
        <pc:chgData name="Carly Castledine" userId="S::carly.castledine@sds.co.uk::59557236-5186-4adb-8346-162ed837189e" providerId="AD" clId="Web-{D1E58085-AFB2-7061-7BD4-24672F074D4B}" dt="2023-03-24T15:08:24.324" v="2" actId="20577"/>
        <pc:sldMkLst>
          <pc:docMk/>
          <pc:sldMk cId="447112238" sldId="256"/>
        </pc:sldMkLst>
        <pc:spChg chg="mod">
          <ac:chgData name="Carly Castledine" userId="S::carly.castledine@sds.co.uk::59557236-5186-4adb-8346-162ed837189e" providerId="AD" clId="Web-{D1E58085-AFB2-7061-7BD4-24672F074D4B}" dt="2023-03-24T15:08:24.324" v="2" actId="20577"/>
          <ac:spMkLst>
            <pc:docMk/>
            <pc:sldMk cId="447112238" sldId="256"/>
            <ac:spMk id="2" creationId="{EE05A260-2D67-4C6A-BE23-64DFE52AD236}"/>
          </ac:spMkLst>
        </pc:spChg>
      </pc:sldChg>
      <pc:sldChg chg="modSp">
        <pc:chgData name="Carly Castledine" userId="S::carly.castledine@sds.co.uk::59557236-5186-4adb-8346-162ed837189e" providerId="AD" clId="Web-{D1E58085-AFB2-7061-7BD4-24672F074D4B}" dt="2023-03-24T15:11:32.768" v="5" actId="14100"/>
        <pc:sldMkLst>
          <pc:docMk/>
          <pc:sldMk cId="1603867040" sldId="258"/>
        </pc:sldMkLst>
        <pc:spChg chg="mod">
          <ac:chgData name="Carly Castledine" userId="S::carly.castledine@sds.co.uk::59557236-5186-4adb-8346-162ed837189e" providerId="AD" clId="Web-{D1E58085-AFB2-7061-7BD4-24672F074D4B}" dt="2023-03-24T15:11:32.768" v="5" actId="14100"/>
          <ac:spMkLst>
            <pc:docMk/>
            <pc:sldMk cId="1603867040" sldId="258"/>
            <ac:spMk id="11" creationId="{1EC1C02F-A851-488D-8EFA-70C0697735B5}"/>
          </ac:spMkLst>
        </pc:spChg>
      </pc:sldChg>
      <pc:sldChg chg="delSp modSp">
        <pc:chgData name="Carly Castledine" userId="S::carly.castledine@sds.co.uk::59557236-5186-4adb-8346-162ed837189e" providerId="AD" clId="Web-{D1E58085-AFB2-7061-7BD4-24672F074D4B}" dt="2023-03-24T16:03:08.262" v="14" actId="20577"/>
        <pc:sldMkLst>
          <pc:docMk/>
          <pc:sldMk cId="1452066618" sldId="259"/>
        </pc:sldMkLst>
        <pc:spChg chg="mod">
          <ac:chgData name="Carly Castledine" userId="S::carly.castledine@sds.co.uk::59557236-5186-4adb-8346-162ed837189e" providerId="AD" clId="Web-{D1E58085-AFB2-7061-7BD4-24672F074D4B}" dt="2023-03-24T16:03:08.262" v="14" actId="20577"/>
          <ac:spMkLst>
            <pc:docMk/>
            <pc:sldMk cId="1452066618" sldId="259"/>
            <ac:spMk id="3" creationId="{9C906680-F917-4E04-96FC-B4C5AF5D257A}"/>
          </ac:spMkLst>
        </pc:spChg>
        <pc:spChg chg="del">
          <ac:chgData name="Carly Castledine" userId="S::carly.castledine@sds.co.uk::59557236-5186-4adb-8346-162ed837189e" providerId="AD" clId="Web-{D1E58085-AFB2-7061-7BD4-24672F074D4B}" dt="2023-03-24T16:00:43.722" v="6"/>
          <ac:spMkLst>
            <pc:docMk/>
            <pc:sldMk cId="1452066618" sldId="259"/>
            <ac:spMk id="5" creationId="{F87D7F13-B66A-4786-B485-4989DBB7C49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449EB0-2846-4BE1-A676-15A67AEBCA4B}" type="datetimeFigureOut">
              <a:rPr lang="en-GB" smtClean="0"/>
              <a:t>24/03/2023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0DFB1A-2289-4221-8A65-A1CD262ED45F}" type="slidenum">
              <a:rPr lang="en-GB" smtClean="0"/>
              <a:t>‹#›</a:t>
            </a:fld>
            <a:endParaRPr lang="en-GB"/>
          </a:p>
        </p:txBody>
      </p:sp>
    </p:spTree>
    <p:extLst>
      <p:ext uri="{BB962C8B-B14F-4D97-AF65-F5344CB8AC3E}">
        <p14:creationId xmlns:p14="http://schemas.microsoft.com/office/powerpoint/2010/main" val="3498464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a:p>
        </p:txBody>
      </p:sp>
      <p:sp>
        <p:nvSpPr>
          <p:cNvPr id="4" name="Slide Number Placeholder 3"/>
          <p:cNvSpPr>
            <a:spLocks noGrp="1"/>
          </p:cNvSpPr>
          <p:nvPr>
            <p:ph type="sldNum" sz="quarter" idx="10"/>
          </p:nvPr>
        </p:nvSpPr>
        <p:spPr/>
        <p:txBody>
          <a:bodyPr/>
          <a:lstStyle/>
          <a:p>
            <a:fld id="{750DFB1A-2289-4221-8A65-A1CD262ED45F}" type="slidenum">
              <a:rPr lang="en-GB" smtClean="0"/>
              <a:t>4</a:t>
            </a:fld>
            <a:endParaRPr lang="en-GB"/>
          </a:p>
        </p:txBody>
      </p:sp>
    </p:spTree>
    <p:extLst>
      <p:ext uri="{BB962C8B-B14F-4D97-AF65-F5344CB8AC3E}">
        <p14:creationId xmlns:p14="http://schemas.microsoft.com/office/powerpoint/2010/main" val="2257790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50DFB1A-2289-4221-8A65-A1CD262ED45F}" type="slidenum">
              <a:rPr lang="en-GB" smtClean="0"/>
              <a:t>5</a:t>
            </a:fld>
            <a:endParaRPr lang="en-GB"/>
          </a:p>
        </p:txBody>
      </p:sp>
    </p:spTree>
    <p:extLst>
      <p:ext uri="{BB962C8B-B14F-4D97-AF65-F5344CB8AC3E}">
        <p14:creationId xmlns:p14="http://schemas.microsoft.com/office/powerpoint/2010/main" val="819578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50DFB1A-2289-4221-8A65-A1CD262ED45F}" type="slidenum">
              <a:rPr lang="en-GB" smtClean="0"/>
              <a:t>9</a:t>
            </a:fld>
            <a:endParaRPr lang="en-GB"/>
          </a:p>
        </p:txBody>
      </p:sp>
    </p:spTree>
    <p:extLst>
      <p:ext uri="{BB962C8B-B14F-4D97-AF65-F5344CB8AC3E}">
        <p14:creationId xmlns:p14="http://schemas.microsoft.com/office/powerpoint/2010/main" val="7854169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08800" y="900001"/>
            <a:ext cx="7552800" cy="2110050"/>
          </a:xfrm>
        </p:spPr>
        <p:txBody>
          <a:bodyPr/>
          <a:lstStyle>
            <a:lvl1pPr algn="l">
              <a:lnSpc>
                <a:spcPts val="7700"/>
              </a:lnSpc>
              <a:defRPr sz="7400" spc="-60" baseline="0">
                <a:solidFill>
                  <a:schemeClr val="tx2"/>
                </a:solidFill>
              </a:defRPr>
            </a:lvl1pPr>
          </a:lstStyle>
          <a:p>
            <a:r>
              <a:rPr lang="en-US"/>
              <a:t>Click to edit Master title style</a:t>
            </a:r>
            <a:endParaRPr lang="en-GB"/>
          </a:p>
        </p:txBody>
      </p:sp>
      <p:sp>
        <p:nvSpPr>
          <p:cNvPr id="3" name="Subtitle 2"/>
          <p:cNvSpPr>
            <a:spLocks noGrp="1"/>
          </p:cNvSpPr>
          <p:nvPr>
            <p:ph type="subTitle" idx="1"/>
          </p:nvPr>
        </p:nvSpPr>
        <p:spPr>
          <a:xfrm>
            <a:off x="849600" y="2993400"/>
            <a:ext cx="5601600" cy="1752600"/>
          </a:xfrm>
        </p:spPr>
        <p:txBody>
          <a:bodyPr/>
          <a:lstStyle>
            <a:lvl1pPr marL="0" indent="0" algn="l">
              <a:lnSpc>
                <a:spcPts val="4600"/>
              </a:lnSpc>
              <a:spcBef>
                <a:spcPts val="0"/>
              </a:spcBef>
              <a:buNone/>
              <a:defRPr sz="4000" spc="-6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746269"/>
            <a:ext cx="2112000" cy="835865"/>
          </a:xfrm>
          <a:prstGeom prst="rect">
            <a:avLst/>
          </a:prstGeom>
        </p:spPr>
      </p:pic>
      <p:sp>
        <p:nvSpPr>
          <p:cNvPr id="8" name="Picture Placeholder 7"/>
          <p:cNvSpPr>
            <a:spLocks noGrp="1" noChangeAspect="1"/>
          </p:cNvSpPr>
          <p:nvPr>
            <p:ph type="pic" sz="quarter" idx="10" hasCustomPrompt="1"/>
          </p:nvPr>
        </p:nvSpPr>
        <p:spPr>
          <a:xfrm rot="21300000">
            <a:off x="6788645" y="3214745"/>
            <a:ext cx="4778323" cy="3809651"/>
          </a:xfrm>
          <a:noFill/>
        </p:spPr>
        <p:txBody>
          <a:bodyPr tIns="1188000"/>
          <a:lstStyle>
            <a:lvl1pPr marL="0" indent="0" algn="ctr">
              <a:buNone/>
              <a:defRPr sz="2400" b="0">
                <a:solidFill>
                  <a:schemeClr val="bg1"/>
                </a:solidFill>
              </a:defRPr>
            </a:lvl1pPr>
          </a:lstStyle>
          <a:p>
            <a:r>
              <a:rPr lang="en-GB"/>
              <a:t>Insert image or delete</a:t>
            </a:r>
          </a:p>
        </p:txBody>
      </p:sp>
    </p:spTree>
    <p:extLst>
      <p:ext uri="{BB962C8B-B14F-4D97-AF65-F5344CB8AC3E}">
        <p14:creationId xmlns:p14="http://schemas.microsoft.com/office/powerpoint/2010/main" val="331113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714791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v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08800" y="900001"/>
            <a:ext cx="7552800" cy="2110050"/>
          </a:xfrm>
        </p:spPr>
        <p:txBody>
          <a:bodyPr/>
          <a:lstStyle>
            <a:lvl1pPr algn="l">
              <a:lnSpc>
                <a:spcPts val="7700"/>
              </a:lnSpc>
              <a:defRPr sz="7400" spc="-60" baseline="0">
                <a:solidFill>
                  <a:schemeClr val="tx2"/>
                </a:solidFill>
              </a:defRPr>
            </a:lvl1pPr>
          </a:lstStyle>
          <a:p>
            <a:r>
              <a:rPr lang="en-US"/>
              <a:t>Click to edit Master title style</a:t>
            </a:r>
            <a:endParaRPr lang="en-GB"/>
          </a:p>
        </p:txBody>
      </p:sp>
      <p:sp>
        <p:nvSpPr>
          <p:cNvPr id="3" name="Subtitle 2"/>
          <p:cNvSpPr>
            <a:spLocks noGrp="1"/>
          </p:cNvSpPr>
          <p:nvPr>
            <p:ph type="subTitle" idx="1"/>
          </p:nvPr>
        </p:nvSpPr>
        <p:spPr>
          <a:xfrm>
            <a:off x="849600" y="2993400"/>
            <a:ext cx="5601600" cy="1752600"/>
          </a:xfrm>
        </p:spPr>
        <p:txBody>
          <a:bodyPr/>
          <a:lstStyle>
            <a:lvl1pPr marL="0" indent="0" algn="l">
              <a:lnSpc>
                <a:spcPts val="4600"/>
              </a:lnSpc>
              <a:spcBef>
                <a:spcPts val="0"/>
              </a:spcBef>
              <a:buNone/>
              <a:defRPr sz="4000" spc="-6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46269"/>
            <a:ext cx="2112000" cy="835865"/>
          </a:xfrm>
          <a:prstGeom prst="rect">
            <a:avLst/>
          </a:prstGeom>
        </p:spPr>
      </p:pic>
    </p:spTree>
    <p:extLst>
      <p:ext uri="{BB962C8B-B14F-4D97-AF65-F5344CB8AC3E}">
        <p14:creationId xmlns:p14="http://schemas.microsoft.com/office/powerpoint/2010/main" val="2178567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0052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a:p>
        </p:txBody>
      </p:sp>
    </p:spTree>
    <p:extLst>
      <p:ext uri="{BB962C8B-B14F-4D97-AF65-F5344CB8AC3E}">
        <p14:creationId xmlns:p14="http://schemas.microsoft.com/office/powerpoint/2010/main" val="3089346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a:p>
        </p:txBody>
      </p:sp>
    </p:spTree>
    <p:extLst>
      <p:ext uri="{BB962C8B-B14F-4D97-AF65-F5344CB8AC3E}">
        <p14:creationId xmlns:p14="http://schemas.microsoft.com/office/powerpoint/2010/main" val="31354491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a:p>
        </p:txBody>
      </p:sp>
    </p:spTree>
    <p:extLst>
      <p:ext uri="{BB962C8B-B14F-4D97-AF65-F5344CB8AC3E}">
        <p14:creationId xmlns:p14="http://schemas.microsoft.com/office/powerpoint/2010/main" val="31053125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a:p>
        </p:txBody>
      </p:sp>
    </p:spTree>
    <p:extLst>
      <p:ext uri="{BB962C8B-B14F-4D97-AF65-F5344CB8AC3E}">
        <p14:creationId xmlns:p14="http://schemas.microsoft.com/office/powerpoint/2010/main" val="4184127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a:p>
        </p:txBody>
      </p:sp>
    </p:spTree>
    <p:extLst>
      <p:ext uri="{BB962C8B-B14F-4D97-AF65-F5344CB8AC3E}">
        <p14:creationId xmlns:p14="http://schemas.microsoft.com/office/powerpoint/2010/main" val="17056490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a:p>
        </p:txBody>
      </p:sp>
    </p:spTree>
    <p:extLst>
      <p:ext uri="{BB962C8B-B14F-4D97-AF65-F5344CB8AC3E}">
        <p14:creationId xmlns:p14="http://schemas.microsoft.com/office/powerpoint/2010/main" val="23690861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a:p>
        </p:txBody>
      </p:sp>
    </p:spTree>
    <p:extLst>
      <p:ext uri="{BB962C8B-B14F-4D97-AF65-F5344CB8AC3E}">
        <p14:creationId xmlns:p14="http://schemas.microsoft.com/office/powerpoint/2010/main" val="38940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v2">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08800" y="900001"/>
            <a:ext cx="7552800" cy="2110050"/>
          </a:xfrm>
        </p:spPr>
        <p:txBody>
          <a:bodyPr/>
          <a:lstStyle>
            <a:lvl1pPr algn="l">
              <a:lnSpc>
                <a:spcPts val="7700"/>
              </a:lnSpc>
              <a:defRPr sz="7400" spc="-60" baseline="0">
                <a:solidFill>
                  <a:schemeClr val="tx2"/>
                </a:solidFill>
              </a:defRPr>
            </a:lvl1pPr>
          </a:lstStyle>
          <a:p>
            <a:r>
              <a:rPr lang="en-US"/>
              <a:t>Click to edit Master title style</a:t>
            </a:r>
            <a:endParaRPr lang="en-GB"/>
          </a:p>
        </p:txBody>
      </p:sp>
      <p:sp>
        <p:nvSpPr>
          <p:cNvPr id="3" name="Subtitle 2"/>
          <p:cNvSpPr>
            <a:spLocks noGrp="1"/>
          </p:cNvSpPr>
          <p:nvPr>
            <p:ph type="subTitle" idx="1"/>
          </p:nvPr>
        </p:nvSpPr>
        <p:spPr>
          <a:xfrm>
            <a:off x="849600" y="2993400"/>
            <a:ext cx="5601600" cy="1752600"/>
          </a:xfrm>
        </p:spPr>
        <p:txBody>
          <a:bodyPr/>
          <a:lstStyle>
            <a:lvl1pPr marL="0" indent="0" algn="l">
              <a:lnSpc>
                <a:spcPts val="4600"/>
              </a:lnSpc>
              <a:spcBef>
                <a:spcPts val="0"/>
              </a:spcBef>
              <a:buNone/>
              <a:defRPr sz="4000" spc="-6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746269"/>
            <a:ext cx="2112000" cy="835865"/>
          </a:xfrm>
          <a:prstGeom prst="rect">
            <a:avLst/>
          </a:prstGeom>
        </p:spPr>
      </p:pic>
      <p:sp>
        <p:nvSpPr>
          <p:cNvPr id="8" name="Picture Placeholder 7"/>
          <p:cNvSpPr>
            <a:spLocks noGrp="1" noChangeAspect="1"/>
          </p:cNvSpPr>
          <p:nvPr>
            <p:ph type="pic" sz="quarter" idx="13" hasCustomPrompt="1"/>
          </p:nvPr>
        </p:nvSpPr>
        <p:spPr>
          <a:xfrm rot="21294977">
            <a:off x="4476120" y="5041858"/>
            <a:ext cx="2218291" cy="1193314"/>
          </a:xfrm>
          <a:noFill/>
        </p:spPr>
        <p:txBody>
          <a:bodyPr tIns="216000"/>
          <a:lstStyle>
            <a:lvl1pPr marL="0" indent="0" algn="ctr">
              <a:buNone/>
              <a:defRPr sz="900" b="0">
                <a:solidFill>
                  <a:schemeClr val="bg1"/>
                </a:solidFill>
              </a:defRPr>
            </a:lvl1pPr>
          </a:lstStyle>
          <a:p>
            <a:r>
              <a:rPr lang="en-GB"/>
              <a:t>Insert image or delete</a:t>
            </a:r>
          </a:p>
        </p:txBody>
      </p:sp>
      <p:sp>
        <p:nvSpPr>
          <p:cNvPr id="9" name="Picture Placeholder 7"/>
          <p:cNvSpPr>
            <a:spLocks noGrp="1" noChangeAspect="1"/>
          </p:cNvSpPr>
          <p:nvPr>
            <p:ph type="pic" sz="quarter" idx="14" hasCustomPrompt="1"/>
          </p:nvPr>
        </p:nvSpPr>
        <p:spPr>
          <a:xfrm rot="21294977">
            <a:off x="6745187" y="4889458"/>
            <a:ext cx="2218291" cy="1193314"/>
          </a:xfrm>
          <a:noFill/>
        </p:spPr>
        <p:txBody>
          <a:bodyPr tIns="216000"/>
          <a:lstStyle>
            <a:lvl1pPr marL="0" indent="0" algn="ctr">
              <a:buNone/>
              <a:defRPr sz="900" b="0">
                <a:solidFill>
                  <a:schemeClr val="bg1"/>
                </a:solidFill>
              </a:defRPr>
            </a:lvl1pPr>
          </a:lstStyle>
          <a:p>
            <a:r>
              <a:rPr lang="en-GB"/>
              <a:t>Insert image or delete</a:t>
            </a:r>
          </a:p>
        </p:txBody>
      </p:sp>
      <p:sp>
        <p:nvSpPr>
          <p:cNvPr id="10" name="Picture Placeholder 7"/>
          <p:cNvSpPr>
            <a:spLocks noGrp="1" noChangeAspect="1"/>
          </p:cNvSpPr>
          <p:nvPr>
            <p:ph type="pic" sz="quarter" idx="15" hasCustomPrompt="1"/>
          </p:nvPr>
        </p:nvSpPr>
        <p:spPr>
          <a:xfrm rot="21294977">
            <a:off x="9048120" y="4737057"/>
            <a:ext cx="2218291" cy="1193314"/>
          </a:xfrm>
          <a:noFill/>
        </p:spPr>
        <p:txBody>
          <a:bodyPr tIns="216000"/>
          <a:lstStyle>
            <a:lvl1pPr marL="0" indent="0" algn="ctr">
              <a:buNone/>
              <a:defRPr sz="900" b="0">
                <a:solidFill>
                  <a:schemeClr val="bg1"/>
                </a:solidFill>
              </a:defRPr>
            </a:lvl1pPr>
          </a:lstStyle>
          <a:p>
            <a:r>
              <a:rPr lang="en-GB"/>
              <a:t>Insert image or delete</a:t>
            </a:r>
          </a:p>
        </p:txBody>
      </p:sp>
      <p:sp>
        <p:nvSpPr>
          <p:cNvPr id="12" name="Picture Placeholder 7"/>
          <p:cNvSpPr>
            <a:spLocks noGrp="1" noChangeAspect="1"/>
          </p:cNvSpPr>
          <p:nvPr>
            <p:ph type="pic" sz="quarter" idx="16" hasCustomPrompt="1"/>
          </p:nvPr>
        </p:nvSpPr>
        <p:spPr>
          <a:xfrm rot="21294977">
            <a:off x="9194875" y="5990123"/>
            <a:ext cx="2218291" cy="1193314"/>
          </a:xfrm>
          <a:noFill/>
        </p:spPr>
        <p:txBody>
          <a:bodyPr tIns="216000"/>
          <a:lstStyle>
            <a:lvl1pPr marL="0" indent="0" algn="ctr">
              <a:buNone/>
              <a:defRPr sz="900" b="0">
                <a:solidFill>
                  <a:schemeClr val="bg1"/>
                </a:solidFill>
              </a:defRPr>
            </a:lvl1pPr>
          </a:lstStyle>
          <a:p>
            <a:r>
              <a:rPr lang="en-GB"/>
              <a:t>Insert image or delete</a:t>
            </a:r>
          </a:p>
        </p:txBody>
      </p:sp>
      <p:sp>
        <p:nvSpPr>
          <p:cNvPr id="13" name="Picture Placeholder 7"/>
          <p:cNvSpPr>
            <a:spLocks noGrp="1" noChangeAspect="1"/>
          </p:cNvSpPr>
          <p:nvPr>
            <p:ph type="pic" sz="quarter" idx="17" hasCustomPrompt="1"/>
          </p:nvPr>
        </p:nvSpPr>
        <p:spPr>
          <a:xfrm rot="21294977">
            <a:off x="6891940" y="6134056"/>
            <a:ext cx="2218291" cy="1193314"/>
          </a:xfrm>
          <a:noFill/>
        </p:spPr>
        <p:txBody>
          <a:bodyPr tIns="216000"/>
          <a:lstStyle>
            <a:lvl1pPr marL="0" indent="0" algn="ctr">
              <a:buNone/>
              <a:defRPr sz="900" b="0">
                <a:solidFill>
                  <a:schemeClr val="bg1"/>
                </a:solidFill>
              </a:defRPr>
            </a:lvl1pPr>
          </a:lstStyle>
          <a:p>
            <a:r>
              <a:rPr lang="en-GB"/>
              <a:t>Insert image or delete</a:t>
            </a:r>
          </a:p>
        </p:txBody>
      </p:sp>
      <p:sp>
        <p:nvSpPr>
          <p:cNvPr id="14" name="Picture Placeholder 7"/>
          <p:cNvSpPr>
            <a:spLocks noGrp="1" noChangeAspect="1"/>
          </p:cNvSpPr>
          <p:nvPr>
            <p:ph type="pic" sz="quarter" idx="18" hasCustomPrompt="1"/>
          </p:nvPr>
        </p:nvSpPr>
        <p:spPr>
          <a:xfrm rot="21294977">
            <a:off x="4611585" y="6286744"/>
            <a:ext cx="2218291" cy="1193314"/>
          </a:xfrm>
          <a:noFill/>
        </p:spPr>
        <p:txBody>
          <a:bodyPr tIns="216000"/>
          <a:lstStyle>
            <a:lvl1pPr marL="0" indent="0" algn="ctr">
              <a:buNone/>
              <a:defRPr sz="900" b="0">
                <a:solidFill>
                  <a:schemeClr val="bg1"/>
                </a:solidFill>
              </a:defRPr>
            </a:lvl1pPr>
          </a:lstStyle>
          <a:p>
            <a:r>
              <a:rPr lang="en-GB"/>
              <a:t>Insert image or delete</a:t>
            </a:r>
          </a:p>
        </p:txBody>
      </p:sp>
    </p:spTree>
    <p:extLst>
      <p:ext uri="{BB962C8B-B14F-4D97-AF65-F5344CB8AC3E}">
        <p14:creationId xmlns:p14="http://schemas.microsoft.com/office/powerpoint/2010/main" val="14254702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a:p>
        </p:txBody>
      </p:sp>
    </p:spTree>
    <p:extLst>
      <p:ext uri="{BB962C8B-B14F-4D97-AF65-F5344CB8AC3E}">
        <p14:creationId xmlns:p14="http://schemas.microsoft.com/office/powerpoint/2010/main" val="14537864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a:p>
        </p:txBody>
      </p:sp>
    </p:spTree>
    <p:extLst>
      <p:ext uri="{BB962C8B-B14F-4D97-AF65-F5344CB8AC3E}">
        <p14:creationId xmlns:p14="http://schemas.microsoft.com/office/powerpoint/2010/main" val="24599600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1232BF0-0537-C64E-A21A-AF1F1AFD04A2}" type="datetimeFigureOut">
              <a:rPr lang="en-US" smtClean="0"/>
              <a:pPr/>
              <a:t>3/24/2023</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41CDDA00-6DE7-9549-A76E-B61AF8FE6DC9}" type="slidenum">
              <a:rPr lang="en-US" smtClean="0"/>
              <a:pPr/>
              <a:t>‹#›</a:t>
            </a:fld>
            <a:endParaRPr lang="en-US"/>
          </a:p>
        </p:txBody>
      </p:sp>
    </p:spTree>
    <p:extLst>
      <p:ext uri="{BB962C8B-B14F-4D97-AF65-F5344CB8AC3E}">
        <p14:creationId xmlns:p14="http://schemas.microsoft.com/office/powerpoint/2010/main" val="2764272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g 3">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768" y="930320"/>
            <a:ext cx="10020833" cy="1143000"/>
          </a:xfrm>
        </p:spPr>
        <p:txBody>
          <a:bodyPr/>
          <a:lstStyle/>
          <a:p>
            <a:r>
              <a:rPr lang="en-US"/>
              <a:t>Click to edit Master title style</a:t>
            </a:r>
            <a:endParaRPr lang="en-GB"/>
          </a:p>
        </p:txBody>
      </p:sp>
      <p:sp>
        <p:nvSpPr>
          <p:cNvPr id="3" name="Content Placeholder 2"/>
          <p:cNvSpPr>
            <a:spLocks noGrp="1"/>
          </p:cNvSpPr>
          <p:nvPr>
            <p:ph idx="1"/>
          </p:nvPr>
        </p:nvSpPr>
        <p:spPr>
          <a:xfrm>
            <a:off x="884768" y="2901600"/>
            <a:ext cx="7860833" cy="3225600"/>
          </a:xfrm>
        </p:spPr>
        <p:txBody>
          <a:bodyPr/>
          <a:lstStyle>
            <a:lvl1pPr marL="0" indent="0">
              <a:spcBef>
                <a:spcPts val="1417"/>
              </a:spcBef>
              <a:buNone/>
              <a:defRPr/>
            </a:lvl1pPr>
            <a:lvl2pPr marL="179388" indent="-179388">
              <a:defRPr/>
            </a:lvl2pPr>
          </a:lstStyle>
          <a:p>
            <a:pPr lvl="0"/>
            <a:r>
              <a:rPr lang="en-US"/>
              <a:t>Edit Master text styles</a:t>
            </a:r>
          </a:p>
          <a:p>
            <a:pPr lvl="1"/>
            <a:r>
              <a:rPr lang="en-US"/>
              <a:t>Second level</a:t>
            </a:r>
          </a:p>
        </p:txBody>
      </p:sp>
      <p:sp>
        <p:nvSpPr>
          <p:cNvPr id="5" name="Content Placeholder 4"/>
          <p:cNvSpPr>
            <a:spLocks noGrp="1"/>
          </p:cNvSpPr>
          <p:nvPr>
            <p:ph sz="quarter" idx="13"/>
          </p:nvPr>
        </p:nvSpPr>
        <p:spPr>
          <a:xfrm>
            <a:off x="884768" y="2008188"/>
            <a:ext cx="10097633" cy="555012"/>
          </a:xfrm>
        </p:spPr>
        <p:txBody>
          <a:bodyPr/>
          <a:lstStyle>
            <a:lvl1pPr marL="0" indent="0">
              <a:buNone/>
              <a:defRPr sz="4000">
                <a:solidFill>
                  <a:schemeClr val="tx2"/>
                </a:solidFill>
              </a:defRPr>
            </a:lvl1pPr>
          </a:lstStyle>
          <a:p>
            <a:pPr lvl="0"/>
            <a:r>
              <a:rPr lang="en-US"/>
              <a:t>Edit Master text styles</a:t>
            </a:r>
          </a:p>
        </p:txBody>
      </p:sp>
      <p:sp>
        <p:nvSpPr>
          <p:cNvPr id="6" name="Picture Placeholder 5"/>
          <p:cNvSpPr>
            <a:spLocks noGrp="1"/>
          </p:cNvSpPr>
          <p:nvPr>
            <p:ph type="pic" sz="quarter" idx="10"/>
          </p:nvPr>
        </p:nvSpPr>
        <p:spPr>
          <a:xfrm rot="21308237">
            <a:off x="9042099" y="3322378"/>
            <a:ext cx="2217600" cy="1191600"/>
          </a:xfrm>
          <a:scene3d>
            <a:camera prst="orthographicFront">
              <a:rot lat="0" lon="21300000" rev="0"/>
            </a:camera>
            <a:lightRig rig="threePt" dir="t"/>
          </a:scene3d>
        </p:spPr>
        <p:txBody>
          <a:bodyPr/>
          <a:lstStyle>
            <a:lvl1pPr marL="0" indent="0" algn="ctr">
              <a:buNone/>
              <a:defRPr>
                <a:solidFill>
                  <a:schemeClr val="bg1"/>
                </a:solidFill>
              </a:defRPr>
            </a:lvl1pPr>
          </a:lstStyle>
          <a:p>
            <a:r>
              <a:rPr lang="en-US"/>
              <a:t>Click icon to add picture</a:t>
            </a:r>
          </a:p>
        </p:txBody>
      </p:sp>
    </p:spTree>
    <p:extLst>
      <p:ext uri="{BB962C8B-B14F-4D97-AF65-F5344CB8AC3E}">
        <p14:creationId xmlns:p14="http://schemas.microsoft.com/office/powerpoint/2010/main" val="1517883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g 4">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768" y="930320"/>
            <a:ext cx="10020833" cy="1143000"/>
          </a:xfrm>
        </p:spPr>
        <p:txBody>
          <a:bodyPr/>
          <a:lstStyle/>
          <a:p>
            <a:r>
              <a:rPr lang="en-US"/>
              <a:t>Click to edit Master title style</a:t>
            </a:r>
            <a:endParaRPr lang="en-GB"/>
          </a:p>
        </p:txBody>
      </p:sp>
      <p:sp>
        <p:nvSpPr>
          <p:cNvPr id="3" name="Content Placeholder 2"/>
          <p:cNvSpPr>
            <a:spLocks noGrp="1"/>
          </p:cNvSpPr>
          <p:nvPr>
            <p:ph idx="1"/>
          </p:nvPr>
        </p:nvSpPr>
        <p:spPr>
          <a:xfrm>
            <a:off x="884768" y="2901600"/>
            <a:ext cx="10078433" cy="3225600"/>
          </a:xfrm>
        </p:spPr>
        <p:txBody>
          <a:bodyPr/>
          <a:lstStyle>
            <a:lvl1pPr marL="165600" indent="-165600">
              <a:spcBef>
                <a:spcPts val="1417"/>
              </a:spcBef>
              <a:buFont typeface="Arial" panose="020B0604020202020204" pitchFamily="34" charset="0"/>
              <a:buChar char="•"/>
              <a:defRPr>
                <a:solidFill>
                  <a:srgbClr val="006072"/>
                </a:solidFill>
              </a:defRPr>
            </a:lvl1pPr>
            <a:lvl2pPr marL="439200" indent="-179388">
              <a:defRPr>
                <a:solidFill>
                  <a:srgbClr val="006072"/>
                </a:solidFill>
              </a:defRPr>
            </a:lvl2pPr>
          </a:lstStyle>
          <a:p>
            <a:pPr lvl="0"/>
            <a:r>
              <a:rPr lang="en-US"/>
              <a:t>Edit Master text styles</a:t>
            </a:r>
          </a:p>
          <a:p>
            <a:pPr lvl="1"/>
            <a:r>
              <a:rPr lang="en-US"/>
              <a:t>Second level</a:t>
            </a:r>
          </a:p>
        </p:txBody>
      </p:sp>
      <p:sp>
        <p:nvSpPr>
          <p:cNvPr id="5" name="Content Placeholder 4"/>
          <p:cNvSpPr>
            <a:spLocks noGrp="1"/>
          </p:cNvSpPr>
          <p:nvPr>
            <p:ph sz="quarter" idx="13"/>
          </p:nvPr>
        </p:nvSpPr>
        <p:spPr>
          <a:xfrm>
            <a:off x="884768" y="2008188"/>
            <a:ext cx="10097633" cy="555012"/>
          </a:xfrm>
        </p:spPr>
        <p:txBody>
          <a:bodyPr/>
          <a:lstStyle>
            <a:lvl1pPr marL="0" indent="0">
              <a:buNone/>
              <a:defRPr sz="4000">
                <a:solidFill>
                  <a:schemeClr val="tx2"/>
                </a:solidFill>
              </a:defRPr>
            </a:lvl1pPr>
          </a:lstStyle>
          <a:p>
            <a:pPr lvl="0"/>
            <a:r>
              <a:rPr lang="en-US"/>
              <a:t>Edit Master text styles</a:t>
            </a:r>
          </a:p>
        </p:txBody>
      </p:sp>
    </p:spTree>
    <p:extLst>
      <p:ext uri="{BB962C8B-B14F-4D97-AF65-F5344CB8AC3E}">
        <p14:creationId xmlns:p14="http://schemas.microsoft.com/office/powerpoint/2010/main" val="3148664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g 5">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768" y="930320"/>
            <a:ext cx="10020833" cy="1143000"/>
          </a:xfrm>
        </p:spPr>
        <p:txBody>
          <a:bodyPr/>
          <a:lstStyle/>
          <a:p>
            <a:r>
              <a:rPr lang="en-US"/>
              <a:t>Click to edit Master title style</a:t>
            </a:r>
            <a:endParaRPr lang="en-GB"/>
          </a:p>
        </p:txBody>
      </p:sp>
      <p:sp>
        <p:nvSpPr>
          <p:cNvPr id="3" name="Content Placeholder 2"/>
          <p:cNvSpPr>
            <a:spLocks noGrp="1"/>
          </p:cNvSpPr>
          <p:nvPr>
            <p:ph idx="1"/>
          </p:nvPr>
        </p:nvSpPr>
        <p:spPr>
          <a:xfrm>
            <a:off x="884768" y="2901600"/>
            <a:ext cx="10078433" cy="3225600"/>
          </a:xfrm>
        </p:spPr>
        <p:txBody>
          <a:bodyPr/>
          <a:lstStyle>
            <a:lvl1pPr marL="165100" indent="-165100">
              <a:spcBef>
                <a:spcPts val="1417"/>
              </a:spcBef>
              <a:buFont typeface="Arial" panose="020B0604020202020204" pitchFamily="34" charset="0"/>
              <a:buChar char="•"/>
              <a:defRPr>
                <a:solidFill>
                  <a:schemeClr val="tx2"/>
                </a:solidFill>
              </a:defRPr>
            </a:lvl1pPr>
            <a:lvl2pPr marL="439738" indent="-179388">
              <a:defRPr>
                <a:solidFill>
                  <a:schemeClr val="tx2"/>
                </a:solidFill>
              </a:defRPr>
            </a:lvl2pPr>
          </a:lstStyle>
          <a:p>
            <a:pPr lvl="0"/>
            <a:r>
              <a:rPr lang="en-US"/>
              <a:t>Edit Master text styles</a:t>
            </a:r>
          </a:p>
          <a:p>
            <a:pPr lvl="1"/>
            <a:r>
              <a:rPr lang="en-US"/>
              <a:t>Second level</a:t>
            </a:r>
          </a:p>
        </p:txBody>
      </p:sp>
      <p:sp>
        <p:nvSpPr>
          <p:cNvPr id="5" name="Content Placeholder 4"/>
          <p:cNvSpPr>
            <a:spLocks noGrp="1"/>
          </p:cNvSpPr>
          <p:nvPr>
            <p:ph sz="quarter" idx="13"/>
          </p:nvPr>
        </p:nvSpPr>
        <p:spPr>
          <a:xfrm>
            <a:off x="884768" y="2008188"/>
            <a:ext cx="10097633" cy="555012"/>
          </a:xfrm>
        </p:spPr>
        <p:txBody>
          <a:bodyPr/>
          <a:lstStyle>
            <a:lvl1pPr marL="0" indent="0">
              <a:buNone/>
              <a:defRPr sz="4000">
                <a:solidFill>
                  <a:schemeClr val="tx2"/>
                </a:solidFill>
              </a:defRPr>
            </a:lvl1pPr>
          </a:lstStyle>
          <a:p>
            <a:pPr lvl="0"/>
            <a:r>
              <a:rPr lang="en-US"/>
              <a:t>Edit Master text styles</a:t>
            </a:r>
          </a:p>
        </p:txBody>
      </p:sp>
    </p:spTree>
    <p:extLst>
      <p:ext uri="{BB962C8B-B14F-4D97-AF65-F5344CB8AC3E}">
        <p14:creationId xmlns:p14="http://schemas.microsoft.com/office/powerpoint/2010/main" val="355606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g 6">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768" y="930320"/>
            <a:ext cx="4809067" cy="1143000"/>
          </a:xfrm>
        </p:spPr>
        <p:txBody>
          <a:bodyPr/>
          <a:lstStyle/>
          <a:p>
            <a:r>
              <a:rPr lang="en-US"/>
              <a:t>Click to edit Master title style</a:t>
            </a:r>
            <a:endParaRPr lang="en-GB"/>
          </a:p>
        </p:txBody>
      </p:sp>
      <p:sp>
        <p:nvSpPr>
          <p:cNvPr id="5" name="Content Placeholder 4"/>
          <p:cNvSpPr>
            <a:spLocks noGrp="1"/>
          </p:cNvSpPr>
          <p:nvPr>
            <p:ph sz="quarter" idx="13"/>
          </p:nvPr>
        </p:nvSpPr>
        <p:spPr>
          <a:xfrm>
            <a:off x="884768" y="2008188"/>
            <a:ext cx="4809067" cy="555012"/>
          </a:xfrm>
        </p:spPr>
        <p:txBody>
          <a:bodyPr/>
          <a:lstStyle>
            <a:lvl1pPr marL="0" indent="0">
              <a:buNone/>
              <a:defRPr sz="4000">
                <a:solidFill>
                  <a:schemeClr val="tx2"/>
                </a:solidFill>
              </a:defRPr>
            </a:lvl1pPr>
          </a:lstStyle>
          <a:p>
            <a:pPr lvl="0"/>
            <a:r>
              <a:rPr lang="en-US"/>
              <a:t>Edit Master text styles</a:t>
            </a:r>
          </a:p>
        </p:txBody>
      </p:sp>
      <p:sp>
        <p:nvSpPr>
          <p:cNvPr id="3" name="Content Placeholder 2"/>
          <p:cNvSpPr>
            <a:spLocks noGrp="1"/>
          </p:cNvSpPr>
          <p:nvPr>
            <p:ph idx="1"/>
          </p:nvPr>
        </p:nvSpPr>
        <p:spPr>
          <a:xfrm>
            <a:off x="884767" y="2901600"/>
            <a:ext cx="4800000" cy="3225600"/>
          </a:xfrm>
        </p:spPr>
        <p:txBody>
          <a:bodyPr/>
          <a:lstStyle>
            <a:lvl1pPr marL="0" indent="0">
              <a:spcBef>
                <a:spcPts val="1417"/>
              </a:spcBef>
              <a:buFont typeface="Arial" panose="020B0604020202020204" pitchFamily="34" charset="0"/>
              <a:buNone/>
              <a:defRPr>
                <a:solidFill>
                  <a:schemeClr val="tx2"/>
                </a:solidFill>
              </a:defRPr>
            </a:lvl1pPr>
            <a:lvl2pPr marL="439738" indent="-179388">
              <a:defRPr>
                <a:solidFill>
                  <a:schemeClr val="tx2"/>
                </a:solidFill>
              </a:defRPr>
            </a:lvl2pPr>
          </a:lstStyle>
          <a:p>
            <a:pPr lvl="0"/>
            <a:r>
              <a:rPr lang="en-US"/>
              <a:t>Edit Master text styles</a:t>
            </a:r>
          </a:p>
        </p:txBody>
      </p:sp>
      <p:sp>
        <p:nvSpPr>
          <p:cNvPr id="6" name="Picture Placeholder 7"/>
          <p:cNvSpPr>
            <a:spLocks noGrp="1" noChangeAspect="1"/>
          </p:cNvSpPr>
          <p:nvPr>
            <p:ph type="pic" sz="quarter" idx="10" hasCustomPrompt="1"/>
          </p:nvPr>
        </p:nvSpPr>
        <p:spPr>
          <a:xfrm rot="21300000">
            <a:off x="6711831" y="1904938"/>
            <a:ext cx="4778323" cy="2581689"/>
          </a:xfrm>
          <a:noFill/>
        </p:spPr>
        <p:txBody>
          <a:bodyPr tIns="1188000"/>
          <a:lstStyle>
            <a:lvl1pPr marL="0" indent="0" algn="ctr">
              <a:buNone/>
              <a:defRPr sz="2400" b="0">
                <a:solidFill>
                  <a:schemeClr val="bg1"/>
                </a:solidFill>
              </a:defRPr>
            </a:lvl1pPr>
          </a:lstStyle>
          <a:p>
            <a:r>
              <a:rPr lang="en-GB"/>
              <a:t>Insert image or delete</a:t>
            </a:r>
          </a:p>
        </p:txBody>
      </p:sp>
      <p:sp>
        <p:nvSpPr>
          <p:cNvPr id="9" name="Picture Placeholder 7"/>
          <p:cNvSpPr>
            <a:spLocks noGrp="1" noChangeAspect="1"/>
          </p:cNvSpPr>
          <p:nvPr>
            <p:ph type="pic" sz="quarter" idx="15" hasCustomPrompt="1"/>
          </p:nvPr>
        </p:nvSpPr>
        <p:spPr>
          <a:xfrm rot="21294977">
            <a:off x="9364331" y="4452923"/>
            <a:ext cx="2357540" cy="1247767"/>
          </a:xfrm>
          <a:noFill/>
        </p:spPr>
        <p:txBody>
          <a:bodyPr tIns="216000"/>
          <a:lstStyle>
            <a:lvl1pPr marL="0" indent="0" algn="ctr">
              <a:buNone/>
              <a:defRPr sz="900" b="0">
                <a:solidFill>
                  <a:schemeClr val="bg1"/>
                </a:solidFill>
              </a:defRPr>
            </a:lvl1pPr>
          </a:lstStyle>
          <a:p>
            <a:r>
              <a:rPr lang="en-GB"/>
              <a:t>Insert image or delete</a:t>
            </a:r>
          </a:p>
        </p:txBody>
      </p:sp>
      <p:sp>
        <p:nvSpPr>
          <p:cNvPr id="10" name="Picture Placeholder 7"/>
          <p:cNvSpPr>
            <a:spLocks noGrp="1" noChangeAspect="1"/>
          </p:cNvSpPr>
          <p:nvPr>
            <p:ph type="pic" sz="quarter" idx="16" hasCustomPrompt="1"/>
          </p:nvPr>
        </p:nvSpPr>
        <p:spPr>
          <a:xfrm rot="21294977">
            <a:off x="8907131" y="522273"/>
            <a:ext cx="2357540" cy="1247767"/>
          </a:xfrm>
          <a:noFill/>
        </p:spPr>
        <p:txBody>
          <a:bodyPr tIns="216000"/>
          <a:lstStyle>
            <a:lvl1pPr marL="0" indent="0" algn="ctr">
              <a:buNone/>
              <a:defRPr sz="900" b="0">
                <a:solidFill>
                  <a:schemeClr val="bg1"/>
                </a:solidFill>
              </a:defRPr>
            </a:lvl1pPr>
          </a:lstStyle>
          <a:p>
            <a:r>
              <a:rPr lang="en-GB"/>
              <a:t>Insert image or delete</a:t>
            </a:r>
          </a:p>
        </p:txBody>
      </p:sp>
    </p:spTree>
    <p:extLst>
      <p:ext uri="{BB962C8B-B14F-4D97-AF65-F5344CB8AC3E}">
        <p14:creationId xmlns:p14="http://schemas.microsoft.com/office/powerpoint/2010/main" val="140127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Picture Placeholder 7"/>
          <p:cNvSpPr>
            <a:spLocks noGrp="1" noChangeAspect="1"/>
          </p:cNvSpPr>
          <p:nvPr>
            <p:ph type="pic" sz="quarter" idx="10" hasCustomPrompt="1"/>
          </p:nvPr>
        </p:nvSpPr>
        <p:spPr>
          <a:xfrm rot="21293899">
            <a:off x="7333843" y="3831141"/>
            <a:ext cx="3993253" cy="2273983"/>
          </a:xfrm>
          <a:noFill/>
        </p:spPr>
        <p:txBody>
          <a:bodyPr tIns="1188000"/>
          <a:lstStyle>
            <a:lvl1pPr marL="0" indent="0" algn="ctr">
              <a:buNone/>
              <a:defRPr sz="2000" b="0">
                <a:solidFill>
                  <a:schemeClr val="bg1"/>
                </a:solidFill>
              </a:defRPr>
            </a:lvl1pPr>
          </a:lstStyle>
          <a:p>
            <a:r>
              <a:rPr lang="en-GB"/>
              <a:t>Insert image or delete</a:t>
            </a:r>
          </a:p>
        </p:txBody>
      </p:sp>
    </p:spTree>
    <p:extLst>
      <p:ext uri="{BB962C8B-B14F-4D97-AF65-F5344CB8AC3E}">
        <p14:creationId xmlns:p14="http://schemas.microsoft.com/office/powerpoint/2010/main" val="13398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Pg 7">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4768" y="930320"/>
            <a:ext cx="10020833" cy="1143000"/>
          </a:xfrm>
        </p:spPr>
        <p:txBody>
          <a:bodyPr/>
          <a:lstStyle/>
          <a:p>
            <a:r>
              <a:rPr lang="en-US"/>
              <a:t>Click to edit Master title style</a:t>
            </a:r>
            <a:endParaRPr lang="en-GB"/>
          </a:p>
        </p:txBody>
      </p:sp>
      <p:sp>
        <p:nvSpPr>
          <p:cNvPr id="3" name="Content Placeholder 2"/>
          <p:cNvSpPr>
            <a:spLocks noGrp="1"/>
          </p:cNvSpPr>
          <p:nvPr>
            <p:ph idx="1"/>
          </p:nvPr>
        </p:nvSpPr>
        <p:spPr>
          <a:xfrm>
            <a:off x="884768" y="2901600"/>
            <a:ext cx="7726433" cy="3225600"/>
          </a:xfrm>
        </p:spPr>
        <p:txBody>
          <a:bodyPr/>
          <a:lstStyle>
            <a:lvl1pPr marL="165100" indent="-165100">
              <a:spcBef>
                <a:spcPts val="1417"/>
              </a:spcBef>
              <a:buFont typeface="Arial" panose="020B0604020202020204" pitchFamily="34" charset="0"/>
              <a:buChar char="•"/>
              <a:defRPr>
                <a:solidFill>
                  <a:schemeClr val="tx2"/>
                </a:solidFill>
              </a:defRPr>
            </a:lvl1pPr>
            <a:lvl2pPr marL="439738" indent="-179388">
              <a:defRPr>
                <a:solidFill>
                  <a:schemeClr val="tx2"/>
                </a:solidFill>
              </a:defRPr>
            </a:lvl2pPr>
          </a:lstStyle>
          <a:p>
            <a:pPr lvl="0"/>
            <a:r>
              <a:rPr lang="en-US"/>
              <a:t>Edit Master text styles</a:t>
            </a:r>
          </a:p>
          <a:p>
            <a:pPr lvl="1"/>
            <a:r>
              <a:rPr lang="en-US"/>
              <a:t>Second level</a:t>
            </a:r>
          </a:p>
        </p:txBody>
      </p:sp>
      <p:sp>
        <p:nvSpPr>
          <p:cNvPr id="5" name="Content Placeholder 4"/>
          <p:cNvSpPr>
            <a:spLocks noGrp="1"/>
          </p:cNvSpPr>
          <p:nvPr>
            <p:ph sz="quarter" idx="13"/>
          </p:nvPr>
        </p:nvSpPr>
        <p:spPr>
          <a:xfrm>
            <a:off x="884768" y="2008188"/>
            <a:ext cx="10097633" cy="555012"/>
          </a:xfrm>
        </p:spPr>
        <p:txBody>
          <a:bodyPr/>
          <a:lstStyle>
            <a:lvl1pPr marL="0" indent="0">
              <a:buNone/>
              <a:defRPr sz="4000">
                <a:solidFill>
                  <a:schemeClr val="tx2"/>
                </a:solidFill>
              </a:defRPr>
            </a:lvl1pPr>
          </a:lstStyle>
          <a:p>
            <a:pPr lvl="0"/>
            <a:r>
              <a:rPr lang="en-US"/>
              <a:t>Edit Master text styles</a:t>
            </a:r>
          </a:p>
        </p:txBody>
      </p:sp>
      <p:sp>
        <p:nvSpPr>
          <p:cNvPr id="6" name="Picture Placeholder 5"/>
          <p:cNvSpPr>
            <a:spLocks noGrp="1"/>
          </p:cNvSpPr>
          <p:nvPr>
            <p:ph type="pic" sz="quarter" idx="10"/>
          </p:nvPr>
        </p:nvSpPr>
        <p:spPr>
          <a:xfrm rot="21308237">
            <a:off x="9042099" y="3450987"/>
            <a:ext cx="2217600" cy="1191600"/>
          </a:xfrm>
          <a:scene3d>
            <a:camera prst="orthographicFront">
              <a:rot lat="0" lon="21300000" rev="0"/>
            </a:camera>
            <a:lightRig rig="threePt" dir="t"/>
          </a:scene3d>
        </p:spPr>
        <p:txBody>
          <a:bodyPr/>
          <a:lstStyle>
            <a:lvl1pPr marL="0" indent="0" algn="ctr">
              <a:buNone/>
              <a:defRPr>
                <a:solidFill>
                  <a:schemeClr val="bg1"/>
                </a:solidFill>
              </a:defRPr>
            </a:lvl1pPr>
          </a:lstStyle>
          <a:p>
            <a:r>
              <a:rPr lang="en-US"/>
              <a:t>Click icon to add picture</a:t>
            </a:r>
          </a:p>
        </p:txBody>
      </p:sp>
    </p:spTree>
    <p:extLst>
      <p:ext uri="{BB962C8B-B14F-4D97-AF65-F5344CB8AC3E}">
        <p14:creationId xmlns:p14="http://schemas.microsoft.com/office/powerpoint/2010/main" val="3391094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Chart Placeholder 4"/>
          <p:cNvSpPr>
            <a:spLocks noGrp="1"/>
          </p:cNvSpPr>
          <p:nvPr>
            <p:ph type="chart" sz="quarter" idx="10" hasCustomPrompt="1"/>
          </p:nvPr>
        </p:nvSpPr>
        <p:spPr>
          <a:xfrm>
            <a:off x="884767" y="2232026"/>
            <a:ext cx="7899400" cy="4233863"/>
          </a:xfrm>
        </p:spPr>
        <p:txBody>
          <a:bodyPr tIns="612000"/>
          <a:lstStyle>
            <a:lvl1pPr marL="0" indent="0" algn="ctr">
              <a:buNone/>
              <a:defRPr b="0">
                <a:solidFill>
                  <a:schemeClr val="tx2"/>
                </a:solidFill>
              </a:defRPr>
            </a:lvl1pPr>
          </a:lstStyle>
          <a:p>
            <a:r>
              <a:rPr lang="en-GB"/>
              <a:t>Insert Chart</a:t>
            </a:r>
          </a:p>
        </p:txBody>
      </p:sp>
    </p:spTree>
    <p:extLst>
      <p:ext uri="{BB962C8B-B14F-4D97-AF65-F5344CB8AC3E}">
        <p14:creationId xmlns:p14="http://schemas.microsoft.com/office/powerpoint/2010/main" val="2783458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0.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4767" y="930320"/>
            <a:ext cx="10445752" cy="1143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p:cNvSpPr>
            <a:spLocks noGrp="1"/>
          </p:cNvSpPr>
          <p:nvPr>
            <p:ph type="body" idx="1"/>
          </p:nvPr>
        </p:nvSpPr>
        <p:spPr>
          <a:xfrm>
            <a:off x="884767" y="2901600"/>
            <a:ext cx="10445752" cy="3225600"/>
          </a:xfrm>
          <a:prstGeom prst="rect">
            <a:avLst/>
          </a:prstGeom>
        </p:spPr>
        <p:txBody>
          <a:bodyPr vert="horz" lIns="0" tIns="0" rIns="0" bIns="0" rtlCol="0">
            <a:no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484632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ts val="6800"/>
        </a:lnSpc>
        <a:spcBef>
          <a:spcPct val="0"/>
        </a:spcBef>
        <a:buNone/>
        <a:defRPr sz="6500" b="1" kern="1200" spc="-60" baseline="0">
          <a:solidFill>
            <a:schemeClr val="bg2"/>
          </a:solidFill>
          <a:latin typeface="+mj-lt"/>
          <a:ea typeface="+mj-ea"/>
          <a:cs typeface="+mj-cs"/>
        </a:defRPr>
      </a:lvl1pPr>
    </p:titleStyle>
    <p:bodyStyle>
      <a:lvl1pPr marL="150813" indent="-150813" algn="l" defTabSz="914400" rtl="0" eaLnBrk="1" latinLnBrk="0" hangingPunct="1">
        <a:spcBef>
          <a:spcPts val="1417"/>
        </a:spcBef>
        <a:buFont typeface="Arial" pitchFamily="34" charset="0"/>
        <a:buChar char="•"/>
        <a:defRPr sz="1500" b="1" kern="1200" spc="-60" baseline="0">
          <a:solidFill>
            <a:schemeClr val="tx1"/>
          </a:solidFill>
          <a:latin typeface="+mn-lt"/>
          <a:ea typeface="+mn-ea"/>
          <a:cs typeface="+mn-cs"/>
        </a:defRPr>
      </a:lvl1pPr>
      <a:lvl2pPr marL="446088" indent="-215900" algn="l" defTabSz="914400" rtl="0" eaLnBrk="1" latinLnBrk="0" hangingPunct="1">
        <a:spcBef>
          <a:spcPct val="20000"/>
        </a:spcBef>
        <a:buFont typeface="Arial" pitchFamily="34" charset="0"/>
        <a:buChar char="–"/>
        <a:defRPr sz="1500" b="1" kern="1200" spc="-60" baseline="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SDS_Powerpoint_Slide3.jpg"/>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736262" y="0"/>
            <a:ext cx="12928263" cy="6858000"/>
          </a:xfrm>
          <a:prstGeom prst="rect">
            <a:avLst/>
          </a:prstGeom>
        </p:spPr>
      </p:pic>
    </p:spTree>
    <p:extLst>
      <p:ext uri="{BB962C8B-B14F-4D97-AF65-F5344CB8AC3E}">
        <p14:creationId xmlns:p14="http://schemas.microsoft.com/office/powerpoint/2010/main" val="1397285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5A260-2D67-4C6A-BE23-64DFE52AD236}"/>
              </a:ext>
            </a:extLst>
          </p:cNvPr>
          <p:cNvSpPr>
            <a:spLocks noGrp="1"/>
          </p:cNvSpPr>
          <p:nvPr>
            <p:ph type="ctrTitle"/>
          </p:nvPr>
        </p:nvSpPr>
        <p:spPr>
          <a:xfrm>
            <a:off x="185530" y="1815548"/>
            <a:ext cx="10906540" cy="2994991"/>
          </a:xfrm>
        </p:spPr>
        <p:txBody>
          <a:bodyPr/>
          <a:lstStyle/>
          <a:p>
            <a:r>
              <a:rPr lang="en-GB" sz="6000" dirty="0"/>
              <a:t>Electris Validation</a:t>
            </a:r>
            <a:br>
              <a:rPr lang="en-GB" sz="6000" dirty="0"/>
            </a:br>
            <a:r>
              <a:rPr lang="en-GB" sz="6000" dirty="0"/>
              <a:t> - </a:t>
            </a:r>
            <a:r>
              <a:rPr lang="en-GB" sz="2800" dirty="0"/>
              <a:t>for initial milestone and outcome claims for SQA candidates</a:t>
            </a:r>
            <a:endParaRPr lang="en-GB" sz="2800" dirty="0">
              <a:cs typeface="Arial"/>
            </a:endParaRPr>
          </a:p>
        </p:txBody>
      </p:sp>
    </p:spTree>
    <p:extLst>
      <p:ext uri="{BB962C8B-B14F-4D97-AF65-F5344CB8AC3E}">
        <p14:creationId xmlns:p14="http://schemas.microsoft.com/office/powerpoint/2010/main" val="447112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77279-3B95-46A6-AD20-A641E595C908}"/>
              </a:ext>
            </a:extLst>
          </p:cNvPr>
          <p:cNvSpPr>
            <a:spLocks noGrp="1"/>
          </p:cNvSpPr>
          <p:nvPr>
            <p:ph type="title"/>
          </p:nvPr>
        </p:nvSpPr>
        <p:spPr>
          <a:xfrm>
            <a:off x="542926" y="200026"/>
            <a:ext cx="10362676" cy="742949"/>
          </a:xfrm>
        </p:spPr>
        <p:txBody>
          <a:bodyPr/>
          <a:lstStyle/>
          <a:p>
            <a:r>
              <a:rPr lang="en-GB" sz="5400"/>
              <a:t>Staged Registration </a:t>
            </a:r>
          </a:p>
        </p:txBody>
      </p:sp>
      <p:sp>
        <p:nvSpPr>
          <p:cNvPr id="3" name="Content Placeholder 2">
            <a:extLst>
              <a:ext uri="{FF2B5EF4-FFF2-40B4-BE49-F238E27FC236}">
                <a16:creationId xmlns:a16="http://schemas.microsoft.com/office/drawing/2014/main" id="{98CDB5BC-EFE8-4B76-B087-2649B198CD3D}"/>
              </a:ext>
            </a:extLst>
          </p:cNvPr>
          <p:cNvSpPr>
            <a:spLocks noGrp="1"/>
          </p:cNvSpPr>
          <p:nvPr>
            <p:ph idx="1"/>
          </p:nvPr>
        </p:nvSpPr>
        <p:spPr>
          <a:xfrm>
            <a:off x="542926" y="1028700"/>
            <a:ext cx="8202675" cy="5186570"/>
          </a:xfrm>
        </p:spPr>
        <p:txBody>
          <a:bodyPr vert="horz" lIns="0" tIns="0" rIns="0" bIns="0" rtlCol="0" anchor="t">
            <a:noAutofit/>
          </a:bodyPr>
          <a:lstStyle/>
          <a:p>
            <a:pPr marL="285750" indent="-285750">
              <a:buFont typeface="Wingdings" panose="05000000000000000000" pitchFamily="2" charset="2"/>
              <a:buChar char="Ø"/>
            </a:pPr>
            <a:r>
              <a:rPr lang="en-GB" sz="1600" b="0">
                <a:latin typeface="Segoe UI"/>
                <a:ea typeface="Segoe UI" panose="020B0502040204020203" pitchFamily="34" charset="0"/>
                <a:cs typeface="Segoe UI"/>
              </a:rPr>
              <a:t>When an individual is input to FIPS, within a participant Application, there is a field called “Staged Registration”. This should only be completed for candidates that require this information. If it is not required, it must be left blank. This is not a mandatory field and is not relevant for all SQA candidates</a:t>
            </a:r>
          </a:p>
          <a:p>
            <a:pPr marL="285750" indent="-285750">
              <a:buFont typeface="Wingdings" panose="05000000000000000000" pitchFamily="2" charset="2"/>
              <a:buChar char="Ø"/>
            </a:pPr>
            <a:endParaRPr lang="en-GB" sz="1600" b="0">
              <a:latin typeface="Segoe UI"/>
              <a:ea typeface="Segoe UI" panose="020B0502040204020203" pitchFamily="34" charset="0"/>
              <a:cs typeface="Segoe UI"/>
            </a:endParaRPr>
          </a:p>
          <a:p>
            <a:pPr marL="285750" indent="-285750">
              <a:buFont typeface="Wingdings" panose="05000000000000000000" pitchFamily="2" charset="2"/>
              <a:buChar char="Ø"/>
            </a:pPr>
            <a:endParaRPr lang="en-GB" sz="1600" b="0">
              <a:latin typeface="Segoe UI"/>
              <a:ea typeface="Segoe UI" panose="020B0502040204020203" pitchFamily="34" charset="0"/>
              <a:cs typeface="Segoe UI"/>
            </a:endParaRPr>
          </a:p>
          <a:p>
            <a:pPr marL="285750" indent="-285750">
              <a:buFont typeface="Wingdings" panose="05000000000000000000" pitchFamily="2" charset="2"/>
              <a:buChar char="Ø"/>
            </a:pPr>
            <a:endParaRPr lang="en-GB" sz="1600" b="0">
              <a:latin typeface="Segoe UI"/>
              <a:ea typeface="Segoe UI" panose="020B0502040204020203" pitchFamily="34" charset="0"/>
              <a:cs typeface="Segoe UI"/>
            </a:endParaRPr>
          </a:p>
          <a:p>
            <a:endParaRPr lang="en-GB" sz="1600" b="0">
              <a:latin typeface="Segoe UI"/>
              <a:ea typeface="Segoe UI" panose="020B0502040204020203" pitchFamily="34" charset="0"/>
              <a:cs typeface="Segoe UI"/>
            </a:endParaRPr>
          </a:p>
          <a:p>
            <a:pPr marL="285750" indent="-285750">
              <a:buFont typeface="Wingdings" panose="05000000000000000000" pitchFamily="2" charset="2"/>
              <a:buChar char="Ø"/>
            </a:pPr>
            <a:r>
              <a:rPr lang="en-GB" sz="1600" b="0">
                <a:latin typeface="Segoe UI"/>
                <a:ea typeface="Segoe UI" panose="020B0502040204020203" pitchFamily="34" charset="0"/>
                <a:cs typeface="Segoe UI"/>
              </a:rPr>
              <a:t> If data is entered in this field when not relevant, the Electris check attempts to verify that data and pulls the details input into the Qualification Reference Number field which will create an Electris failure record and the claim will go to holding in error</a:t>
            </a:r>
          </a:p>
          <a:p>
            <a:pPr marL="285750" indent="-285750">
              <a:buFont typeface="Wingdings" panose="05000000000000000000" pitchFamily="2" charset="2"/>
              <a:buChar char="Ø"/>
            </a:pPr>
            <a:r>
              <a:rPr lang="en-GB" sz="1600" b="0">
                <a:latin typeface="Segoe UI"/>
                <a:ea typeface="Segoe UI" panose="020B0502040204020203" pitchFamily="34" charset="0"/>
                <a:cs typeface="Segoe UI"/>
              </a:rPr>
              <a:t>If an Application has been submitted with data input in the Staged Registration field in error, Training Providers cannot remove this. A request should be raised with FIPS Support for it to be removed. Training Providers can then go into the Electris record and resubmit the claim which will be validated if there are no other legitimate errors returned</a:t>
            </a:r>
          </a:p>
          <a:p>
            <a:pPr marL="285750" indent="-285750">
              <a:buFont typeface="Wingdings" panose="05000000000000000000" pitchFamily="2" charset="2"/>
              <a:buChar char="Ø"/>
            </a:pPr>
            <a:endParaRPr lang="en-GB" sz="1600" b="0">
              <a:latin typeface="Segoe UI" panose="020B0502040204020203" pitchFamily="34" charset="0"/>
              <a:ea typeface="Segoe UI" panose="020B0502040204020203" pitchFamily="34" charset="0"/>
              <a:cs typeface="Segoe UI" panose="020B0502040204020203" pitchFamily="34" charset="0"/>
            </a:endParaRPr>
          </a:p>
        </p:txBody>
      </p:sp>
      <p:pic>
        <p:nvPicPr>
          <p:cNvPr id="5" name="Picture 4">
            <a:extLst>
              <a:ext uri="{FF2B5EF4-FFF2-40B4-BE49-F238E27FC236}">
                <a16:creationId xmlns:a16="http://schemas.microsoft.com/office/drawing/2014/main" id="{6676193F-8F43-5865-1D3D-394B7950BFEC}"/>
              </a:ext>
            </a:extLst>
          </p:cNvPr>
          <p:cNvPicPr>
            <a:picLocks noChangeAspect="1"/>
          </p:cNvPicPr>
          <p:nvPr/>
        </p:nvPicPr>
        <p:blipFill>
          <a:blip r:embed="rId2"/>
          <a:stretch>
            <a:fillRect/>
          </a:stretch>
        </p:blipFill>
        <p:spPr>
          <a:xfrm>
            <a:off x="748537" y="2076644"/>
            <a:ext cx="7791451" cy="1828606"/>
          </a:xfrm>
          <a:prstGeom prst="rect">
            <a:avLst/>
          </a:prstGeom>
        </p:spPr>
      </p:pic>
    </p:spTree>
    <p:extLst>
      <p:ext uri="{BB962C8B-B14F-4D97-AF65-F5344CB8AC3E}">
        <p14:creationId xmlns:p14="http://schemas.microsoft.com/office/powerpoint/2010/main" val="340754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5FF2943E-D525-4376-81E8-F75A85F4E0B0}"/>
              </a:ext>
            </a:extLst>
          </p:cNvPr>
          <p:cNvSpPr>
            <a:spLocks noGrp="1"/>
          </p:cNvSpPr>
          <p:nvPr>
            <p:ph type="title"/>
          </p:nvPr>
        </p:nvSpPr>
        <p:spPr>
          <a:xfrm>
            <a:off x="980661" y="185530"/>
            <a:ext cx="9924940" cy="1577009"/>
          </a:xfrm>
        </p:spPr>
        <p:txBody>
          <a:bodyPr/>
          <a:lstStyle/>
          <a:p>
            <a:r>
              <a:rPr lang="en-GB"/>
              <a:t>Contents</a:t>
            </a:r>
          </a:p>
        </p:txBody>
      </p:sp>
      <p:sp>
        <p:nvSpPr>
          <p:cNvPr id="13" name="Content Placeholder 12">
            <a:extLst>
              <a:ext uri="{FF2B5EF4-FFF2-40B4-BE49-F238E27FC236}">
                <a16:creationId xmlns:a16="http://schemas.microsoft.com/office/drawing/2014/main" id="{F19F37AB-F5AA-49D4-969F-CC625799775C}"/>
              </a:ext>
            </a:extLst>
          </p:cNvPr>
          <p:cNvSpPr>
            <a:spLocks noGrp="1"/>
          </p:cNvSpPr>
          <p:nvPr>
            <p:ph idx="1"/>
          </p:nvPr>
        </p:nvSpPr>
        <p:spPr>
          <a:xfrm>
            <a:off x="884768" y="2146852"/>
            <a:ext cx="7860833" cy="3922644"/>
          </a:xfrm>
        </p:spPr>
        <p:txBody>
          <a:bodyPr vert="horz" lIns="0" tIns="0" rIns="0" bIns="0" rtlCol="0" anchor="t">
            <a:noAutofit/>
          </a:bodyPr>
          <a:lstStyle/>
          <a:p>
            <a:pPr marL="285750" indent="-285750">
              <a:buFont typeface="Arial" panose="020B0604020202020204" pitchFamily="34" charset="0"/>
              <a:buChar char="•"/>
            </a:pPr>
            <a:r>
              <a:rPr lang="en-GB" sz="2400">
                <a:latin typeface="Segoe UI"/>
                <a:ea typeface="Segoe UI" panose="020B0502040204020203" pitchFamily="34" charset="0"/>
                <a:cs typeface="Segoe UI"/>
              </a:rPr>
              <a:t>Electris Process </a:t>
            </a:r>
            <a:endParaRPr lang="en-GB" sz="2400">
              <a:latin typeface="Segoe UI"/>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sz="2400">
                <a:latin typeface="Segoe UI"/>
                <a:ea typeface="Segoe UI" panose="020B0502040204020203" pitchFamily="34" charset="0"/>
                <a:cs typeface="Segoe UI"/>
              </a:rPr>
              <a:t>How to Review Failed Checks  </a:t>
            </a:r>
            <a:endParaRPr lang="en-GB" sz="2400">
              <a:latin typeface="Segoe UI"/>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sz="2400">
                <a:latin typeface="Segoe UI"/>
                <a:ea typeface="Segoe UI" panose="020B0502040204020203" pitchFamily="34" charset="0"/>
                <a:cs typeface="Segoe UI"/>
              </a:rPr>
              <a:t>Decline Reasons and How to Resolve</a:t>
            </a:r>
          </a:p>
          <a:p>
            <a:pPr marL="1428750" lvl="2" indent="-285750"/>
            <a:r>
              <a:rPr lang="en-GB" sz="2400">
                <a:latin typeface="Segoe UI"/>
                <a:ea typeface="Segoe UI" panose="020B0502040204020203" pitchFamily="34" charset="0"/>
                <a:cs typeface="Segoe UI"/>
              </a:rPr>
              <a:t>Personal details are incorrect </a:t>
            </a:r>
            <a:endParaRPr lang="en-GB" sz="2400">
              <a:latin typeface="Segoe UI"/>
              <a:ea typeface="Segoe UI" panose="020B0502040204020203" pitchFamily="34" charset="0"/>
              <a:cs typeface="Segoe UI" panose="020B0502040204020203" pitchFamily="34" charset="0"/>
            </a:endParaRPr>
          </a:p>
          <a:p>
            <a:pPr marL="1428750" lvl="2" indent="-285750"/>
            <a:r>
              <a:rPr lang="en-GB" sz="2400">
                <a:latin typeface="Segoe UI"/>
                <a:ea typeface="Segoe UI" panose="020B0502040204020203" pitchFamily="34" charset="0"/>
                <a:cs typeface="Segoe UI"/>
              </a:rPr>
              <a:t>Qualification errors</a:t>
            </a:r>
          </a:p>
          <a:p>
            <a:pPr marL="464820" lvl="1" indent="-285750">
              <a:buFont typeface="Arial" panose="020B0604020202020204" pitchFamily="34" charset="0"/>
              <a:buChar char="•"/>
            </a:pPr>
            <a:r>
              <a:rPr lang="en-GB" sz="2400">
                <a:latin typeface="Segoe UI"/>
                <a:ea typeface="Segoe UI" panose="020B0502040204020203" pitchFamily="34" charset="0"/>
                <a:cs typeface="Segoe UI"/>
              </a:rPr>
              <a:t>Resubmitting Claims from Electris </a:t>
            </a:r>
          </a:p>
          <a:p>
            <a:pPr marL="464820" lvl="1" indent="-285750">
              <a:buFont typeface="Arial" panose="020B0604020202020204" pitchFamily="34" charset="0"/>
              <a:buChar char="•"/>
            </a:pPr>
            <a:r>
              <a:rPr lang="en-GB" sz="2400">
                <a:latin typeface="Segoe UI"/>
                <a:ea typeface="Segoe UI" panose="020B0502040204020203" pitchFamily="34" charset="0"/>
                <a:cs typeface="Segoe UI"/>
              </a:rPr>
              <a:t>Staged Registration Qualifications </a:t>
            </a:r>
            <a:endParaRPr lang="en-GB" sz="2400">
              <a:latin typeface="Segoe UI"/>
              <a:ea typeface="Segoe UI" panose="020B0502040204020203" pitchFamily="34" charset="0"/>
              <a:cs typeface="Segoe UI" panose="020B0502040204020203" pitchFamily="34" charset="0"/>
            </a:endParaRPr>
          </a:p>
          <a:p>
            <a:pPr marL="464820" lvl="1" indent="-285750">
              <a:buFont typeface="Arial" panose="020B0604020202020204" pitchFamily="34" charset="0"/>
              <a:buChar char="•"/>
            </a:pPr>
            <a:endParaRPr lang="en-GB" sz="2400">
              <a:latin typeface="Segoe UI"/>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20742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A8D33A28-B8F4-4C61-8D57-8EC1ED6D1FCB}"/>
              </a:ext>
            </a:extLst>
          </p:cNvPr>
          <p:cNvSpPr>
            <a:spLocks noGrp="1"/>
          </p:cNvSpPr>
          <p:nvPr>
            <p:ph type="title"/>
          </p:nvPr>
        </p:nvSpPr>
        <p:spPr>
          <a:xfrm>
            <a:off x="884768" y="39658"/>
            <a:ext cx="10020833" cy="1086777"/>
          </a:xfrm>
        </p:spPr>
        <p:txBody>
          <a:bodyPr/>
          <a:lstStyle/>
          <a:p>
            <a:r>
              <a:rPr lang="en-GB" sz="6000"/>
              <a:t>Electris Process </a:t>
            </a:r>
          </a:p>
        </p:txBody>
      </p:sp>
      <p:sp>
        <p:nvSpPr>
          <p:cNvPr id="11" name="Content Placeholder 10">
            <a:extLst>
              <a:ext uri="{FF2B5EF4-FFF2-40B4-BE49-F238E27FC236}">
                <a16:creationId xmlns:a16="http://schemas.microsoft.com/office/drawing/2014/main" id="{1EC1C02F-A851-488D-8EFA-70C0697735B5}"/>
              </a:ext>
            </a:extLst>
          </p:cNvPr>
          <p:cNvSpPr>
            <a:spLocks noGrp="1"/>
          </p:cNvSpPr>
          <p:nvPr>
            <p:ph idx="1"/>
          </p:nvPr>
        </p:nvSpPr>
        <p:spPr>
          <a:xfrm>
            <a:off x="552450" y="1038225"/>
            <a:ext cx="8412515" cy="4581306"/>
          </a:xfrm>
        </p:spPr>
        <p:txBody>
          <a:bodyPr vert="horz" lIns="0" tIns="0" rIns="0" bIns="0" rtlCol="0" anchor="t">
            <a:noAutofit/>
          </a:bodyPr>
          <a:lstStyle/>
          <a:p>
            <a:pPr marL="285750" indent="-285750">
              <a:buFont typeface="Arial" panose="020B0604020202020204" pitchFamily="34" charset="0"/>
              <a:buChar char="•"/>
            </a:pPr>
            <a:r>
              <a:rPr lang="en-GB" sz="1600" b="0">
                <a:latin typeface="Segoe UI"/>
                <a:ea typeface="Segoe UI" panose="020B0502040204020203" pitchFamily="34" charset="0"/>
                <a:cs typeface="Segoe UI"/>
              </a:rPr>
              <a:t>When a milestone 1 or outcome claim is processed for a participant whose Awarding Body is SQA, FIPS performs an automated check for the registration of the group award and achievement of the qualification against the SQA record </a:t>
            </a:r>
            <a:endParaRPr lang="en-US"/>
          </a:p>
          <a:p>
            <a:pPr marL="285750" indent="-285750">
              <a:buFont typeface="Arial" panose="020B0604020202020204" pitchFamily="34" charset="0"/>
              <a:buChar char="•"/>
            </a:pPr>
            <a:r>
              <a:rPr lang="en-GB" sz="1600" b="0">
                <a:latin typeface="Segoe UI"/>
                <a:ea typeface="Segoe UI" panose="020B0502040204020203" pitchFamily="34" charset="0"/>
                <a:cs typeface="Segoe UI"/>
              </a:rPr>
              <a:t>When the qualification Awarding Body is not SQA e.g., C&amp;G / EAL, claims do not go to Electris for validation. Electris only checks claims for SQA candidates</a:t>
            </a:r>
          </a:p>
          <a:p>
            <a:pPr marL="285750" indent="-285750">
              <a:buFont typeface="Arial" panose="020B0604020202020204" pitchFamily="34" charset="0"/>
              <a:buChar char="•"/>
            </a:pPr>
            <a:r>
              <a:rPr lang="en-GB" sz="1600" b="0">
                <a:latin typeface="Segoe UI"/>
                <a:ea typeface="Segoe UI" panose="020B0502040204020203" pitchFamily="34" charset="0"/>
                <a:cs typeface="Segoe UI"/>
              </a:rPr>
              <a:t>Personal data and qualification information is checked against the SQA database when the claim is processed in FIPS by the Training Provider</a:t>
            </a:r>
          </a:p>
          <a:p>
            <a:pPr marL="285750" indent="-285750">
              <a:buFont typeface="Arial" panose="020B0604020202020204" pitchFamily="34" charset="0"/>
              <a:buChar char="•"/>
            </a:pPr>
            <a:r>
              <a:rPr lang="en-GB" sz="1600" b="0">
                <a:latin typeface="Segoe UI"/>
                <a:ea typeface="Segoe UI" panose="020B0502040204020203" pitchFamily="34" charset="0"/>
                <a:cs typeface="Segoe UI"/>
              </a:rPr>
              <a:t>If the Electris check is successful, the claim is automatically added to the pre posting run for that week for payment. The status of the claim on the IPP will show as Unconfirmed</a:t>
            </a:r>
          </a:p>
          <a:p>
            <a:pPr marL="285750" indent="-285750">
              <a:buFont typeface="Arial" panose="020B0604020202020204" pitchFamily="34" charset="0"/>
              <a:buChar char="•"/>
            </a:pPr>
            <a:r>
              <a:rPr lang="en-GB" sz="1600" b="0">
                <a:latin typeface="Segoe UI"/>
                <a:ea typeface="Segoe UI" panose="020B0502040204020203" pitchFamily="34" charset="0"/>
                <a:cs typeface="Segoe UI"/>
              </a:rPr>
              <a:t>If the Electris check fails, the claim will show as Holding on the IPP.  The reason for decline reason / reason for failure is displayed on screen when the claim is submitted.  Training Providers are required to correct the information on FIPS or at SQA (depending on where the issue is) and resubmit within the Electris Validations entity on FIPS</a:t>
            </a:r>
          </a:p>
          <a:p>
            <a:pPr marL="285750" indent="-285750">
              <a:buFont typeface="Arial" panose="020B0604020202020204" pitchFamily="34" charset="0"/>
              <a:buChar char="•"/>
            </a:pPr>
            <a:r>
              <a:rPr lang="en-GB" sz="1600" b="0">
                <a:latin typeface="Segoe UI"/>
                <a:ea typeface="Segoe UI" panose="020B0502040204020203" pitchFamily="34" charset="0"/>
                <a:cs typeface="Segoe UI"/>
              </a:rPr>
              <a:t>When a claim is holding due to the Electris check failing, payment is not made. The funds are held (as the claim is holding) until the validation check is completed successfully</a:t>
            </a:r>
          </a:p>
          <a:p>
            <a:pPr marL="285750" indent="-285750">
              <a:buFont typeface="Arial" panose="020B0604020202020204" pitchFamily="34" charset="0"/>
              <a:buChar char="•"/>
            </a:pPr>
            <a:r>
              <a:rPr lang="en-GB" sz="1600" b="0">
                <a:latin typeface="Segoe UI"/>
                <a:ea typeface="Segoe UI" panose="020B0502040204020203" pitchFamily="34" charset="0"/>
                <a:cs typeface="Segoe UI"/>
              </a:rPr>
              <a:t>Electris automatically rechecks failed validations via SQA once a day </a:t>
            </a:r>
            <a:endParaRPr lang="en-GB" sz="1600" b="0">
              <a:latin typeface="Segoe UI"/>
              <a:ea typeface="Segoe UI" panose="020B0502040204020203" pitchFamily="34" charset="0"/>
              <a:cs typeface="Segoe UI" panose="020B0502040204020203" pitchFamily="34" charset="0"/>
            </a:endParaRPr>
          </a:p>
          <a:p>
            <a:endParaRPr lang="en-GB" sz="1600" b="0">
              <a:latin typeface="Segoe UI" panose="020B0502040204020203" pitchFamily="34" charset="0"/>
              <a:ea typeface="Segoe UI" panose="020B0502040204020203" pitchFamily="34" charset="0"/>
              <a:cs typeface="Segoe UI" panose="020B0502040204020203" pitchFamily="34" charset="0"/>
            </a:endParaRPr>
          </a:p>
          <a:p>
            <a:endParaRPr lang="en-GB" sz="1600" b="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60386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71CA0-B7A0-4A7D-B755-CBE4D7D8DAE4}"/>
              </a:ext>
            </a:extLst>
          </p:cNvPr>
          <p:cNvSpPr>
            <a:spLocks noGrp="1"/>
          </p:cNvSpPr>
          <p:nvPr>
            <p:ph type="title"/>
          </p:nvPr>
        </p:nvSpPr>
        <p:spPr>
          <a:xfrm>
            <a:off x="884768" y="149386"/>
            <a:ext cx="10020833" cy="874743"/>
          </a:xfrm>
        </p:spPr>
        <p:txBody>
          <a:bodyPr/>
          <a:lstStyle/>
          <a:p>
            <a:r>
              <a:rPr lang="en-GB" sz="5400"/>
              <a:t>Failed Electris Checks</a:t>
            </a:r>
          </a:p>
        </p:txBody>
      </p:sp>
      <p:sp>
        <p:nvSpPr>
          <p:cNvPr id="3" name="Content Placeholder 2">
            <a:extLst>
              <a:ext uri="{FF2B5EF4-FFF2-40B4-BE49-F238E27FC236}">
                <a16:creationId xmlns:a16="http://schemas.microsoft.com/office/drawing/2014/main" id="{9C906680-F917-4E04-96FC-B4C5AF5D257A}"/>
              </a:ext>
            </a:extLst>
          </p:cNvPr>
          <p:cNvSpPr>
            <a:spLocks noGrp="1"/>
          </p:cNvSpPr>
          <p:nvPr>
            <p:ph idx="1"/>
          </p:nvPr>
        </p:nvSpPr>
        <p:spPr>
          <a:xfrm>
            <a:off x="884768" y="1617730"/>
            <a:ext cx="7860833" cy="4216141"/>
          </a:xfrm>
        </p:spPr>
        <p:txBody>
          <a:bodyPr vert="horz" lIns="0" tIns="0" rIns="0" bIns="0" rtlCol="0" anchor="t">
            <a:noAutofit/>
          </a:bodyPr>
          <a:lstStyle/>
          <a:p>
            <a:pPr marL="285750" indent="-285750">
              <a:buFont typeface="Wingdings" panose="05000000000000000000" pitchFamily="2" charset="2"/>
              <a:buChar char="Ø"/>
            </a:pPr>
            <a:r>
              <a:rPr lang="en-GB" sz="1800" b="0" dirty="0">
                <a:latin typeface="Segoe UI"/>
                <a:ea typeface="Segoe UI" panose="020B0502040204020203" pitchFamily="34" charset="0"/>
                <a:cs typeface="Segoe UI"/>
              </a:rPr>
              <a:t>If there is a failed Electris check for a participant when a claim is made, an alert will be generated on the Training Provider dashboard highlighting that the claim is on hold because the Electris Validation for the claim is still outstanding. The reason for failure is also displayed in a popup message when the Training Provider submits the claim </a:t>
            </a:r>
            <a:endParaRPr lang="en-GB" sz="1800" b="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Wingdings" panose="05000000000000000000" pitchFamily="2" charset="2"/>
              <a:buChar char="Ø"/>
            </a:pPr>
            <a:r>
              <a:rPr lang="en-GB" sz="1800" b="0" dirty="0">
                <a:latin typeface="Segoe UI"/>
                <a:ea typeface="Segoe UI" panose="020B0502040204020203" pitchFamily="34" charset="0"/>
                <a:cs typeface="Segoe UI"/>
              </a:rPr>
              <a:t>Training Providers should use the Electris Validations entity on the FIPS workplace menu and click into the Failed Electris Checks view. Any failed records will be displayed. The status reason will show as ‘Awaiting Action’. To view the details and reason for failure, click into the Awaiting Action record to open</a:t>
            </a:r>
          </a:p>
          <a:p>
            <a:pPr marL="285750" indent="-285750">
              <a:buFont typeface="Wingdings" panose="05000000000000000000" pitchFamily="2" charset="2"/>
              <a:buChar char="Ø"/>
            </a:pPr>
            <a:r>
              <a:rPr lang="en-GB" sz="1800" b="0" dirty="0">
                <a:latin typeface="Segoe UI"/>
                <a:ea typeface="Segoe UI" panose="020B0502040204020203" pitchFamily="34" charset="0"/>
                <a:cs typeface="Segoe UI"/>
              </a:rPr>
              <a:t>Complete / old / inactive Electris validation records will show in the inactive system views </a:t>
            </a:r>
            <a:endParaRPr lang="en-GB" sz="1800" b="0" dirty="0">
              <a:latin typeface="Segoe UI"/>
              <a:ea typeface="Segoe UI" panose="020B0502040204020203" pitchFamily="34" charset="0"/>
              <a:cs typeface="Segoe UI" panose="020B0502040204020203" pitchFamily="34" charset="0"/>
            </a:endParaRPr>
          </a:p>
          <a:p>
            <a:endParaRPr lang="en-GB" sz="1800" b="0"/>
          </a:p>
        </p:txBody>
      </p:sp>
    </p:spTree>
    <p:extLst>
      <p:ext uri="{BB962C8B-B14F-4D97-AF65-F5344CB8AC3E}">
        <p14:creationId xmlns:p14="http://schemas.microsoft.com/office/powerpoint/2010/main" val="145206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70E06-11A8-AE4E-C734-CB5265F13B16}"/>
              </a:ext>
            </a:extLst>
          </p:cNvPr>
          <p:cNvSpPr>
            <a:spLocks noGrp="1"/>
          </p:cNvSpPr>
          <p:nvPr>
            <p:ph type="title"/>
          </p:nvPr>
        </p:nvSpPr>
        <p:spPr>
          <a:xfrm>
            <a:off x="323850" y="180975"/>
            <a:ext cx="10581751" cy="790575"/>
          </a:xfrm>
        </p:spPr>
        <p:txBody>
          <a:bodyPr/>
          <a:lstStyle/>
          <a:p>
            <a:r>
              <a:rPr lang="en-GB" sz="5400"/>
              <a:t>Checking for Errors</a:t>
            </a:r>
          </a:p>
        </p:txBody>
      </p:sp>
      <p:sp>
        <p:nvSpPr>
          <p:cNvPr id="3" name="Content Placeholder 2">
            <a:extLst>
              <a:ext uri="{FF2B5EF4-FFF2-40B4-BE49-F238E27FC236}">
                <a16:creationId xmlns:a16="http://schemas.microsoft.com/office/drawing/2014/main" id="{714FA5B3-F860-A742-B8C7-4931B15D657B}"/>
              </a:ext>
            </a:extLst>
          </p:cNvPr>
          <p:cNvSpPr>
            <a:spLocks noGrp="1"/>
          </p:cNvSpPr>
          <p:nvPr>
            <p:ph idx="1"/>
          </p:nvPr>
        </p:nvSpPr>
        <p:spPr>
          <a:xfrm>
            <a:off x="219076" y="1247775"/>
            <a:ext cx="10744126" cy="4879425"/>
          </a:xfrm>
        </p:spPr>
        <p:txBody>
          <a:bodyPr/>
          <a:lstStyle/>
          <a:p>
            <a:r>
              <a:rPr lang="en-GB" b="0">
                <a:solidFill>
                  <a:schemeClr val="tx1"/>
                </a:solidFill>
                <a:latin typeface="Segoe UI" panose="020B0502040204020203" pitchFamily="34" charset="0"/>
                <a:cs typeface="Segoe UI" panose="020B0502040204020203" pitchFamily="34" charset="0"/>
              </a:rPr>
              <a:t>Below is an example of an Electris record. This shows the Details for Validation tab which is where both sets of information (SQA and FIPS) can be compared. A “Decline Reason” (reason for failure) will also be displayed:</a:t>
            </a:r>
          </a:p>
          <a:p>
            <a:endParaRPr lang="en-GB"/>
          </a:p>
          <a:p>
            <a:endParaRPr lang="en-GB"/>
          </a:p>
        </p:txBody>
      </p:sp>
      <p:pic>
        <p:nvPicPr>
          <p:cNvPr id="6" name="Picture 5">
            <a:extLst>
              <a:ext uri="{FF2B5EF4-FFF2-40B4-BE49-F238E27FC236}">
                <a16:creationId xmlns:a16="http://schemas.microsoft.com/office/drawing/2014/main" id="{BDEF4803-6800-384B-4A4E-EF3D9185F924}"/>
              </a:ext>
            </a:extLst>
          </p:cNvPr>
          <p:cNvPicPr>
            <a:picLocks noChangeAspect="1"/>
          </p:cNvPicPr>
          <p:nvPr/>
        </p:nvPicPr>
        <p:blipFill>
          <a:blip r:embed="rId3"/>
          <a:stretch>
            <a:fillRect/>
          </a:stretch>
        </p:blipFill>
        <p:spPr>
          <a:xfrm>
            <a:off x="123825" y="1910814"/>
            <a:ext cx="12192000" cy="3277122"/>
          </a:xfrm>
          <a:prstGeom prst="rect">
            <a:avLst/>
          </a:prstGeom>
        </p:spPr>
      </p:pic>
      <p:sp>
        <p:nvSpPr>
          <p:cNvPr id="8" name="TextBox 7">
            <a:extLst>
              <a:ext uri="{FF2B5EF4-FFF2-40B4-BE49-F238E27FC236}">
                <a16:creationId xmlns:a16="http://schemas.microsoft.com/office/drawing/2014/main" id="{BE016BD7-D69D-FC66-28F8-BDD5516F3E1B}"/>
              </a:ext>
            </a:extLst>
          </p:cNvPr>
          <p:cNvSpPr txBox="1"/>
          <p:nvPr/>
        </p:nvSpPr>
        <p:spPr>
          <a:xfrm>
            <a:off x="366156" y="5293689"/>
            <a:ext cx="9288112" cy="830997"/>
          </a:xfrm>
          <a:prstGeom prst="rect">
            <a:avLst/>
          </a:prstGeom>
          <a:noFill/>
        </p:spPr>
        <p:txBody>
          <a:bodyPr wrap="square" lIns="91440" tIns="45720" rIns="91440" bIns="45720" rtlCol="0" anchor="t">
            <a:spAutoFit/>
          </a:bodyPr>
          <a:lstStyle/>
          <a:p>
            <a:r>
              <a:rPr lang="en-GB" sz="1600" b="1">
                <a:solidFill>
                  <a:schemeClr val="accent5">
                    <a:lumMod val="75000"/>
                  </a:schemeClr>
                </a:solidFill>
                <a:latin typeface="Segoe UI"/>
                <a:cs typeface="Segoe UI"/>
              </a:rPr>
              <a:t>The Details Sent tab will show what qualification data is currently on FIPS for the participant.</a:t>
            </a:r>
          </a:p>
          <a:p>
            <a:r>
              <a:rPr lang="en-GB" sz="1600" b="1">
                <a:solidFill>
                  <a:schemeClr val="accent5">
                    <a:lumMod val="75000"/>
                  </a:schemeClr>
                </a:solidFill>
                <a:latin typeface="Segoe UI" panose="020B0502040204020203" pitchFamily="34" charset="0"/>
                <a:cs typeface="Segoe UI" panose="020B0502040204020203" pitchFamily="34" charset="0"/>
              </a:rPr>
              <a:t>The FIPS information is shown under the table titled “FIPS Data” and the SQA information is under the table titled “Electris Data”</a:t>
            </a:r>
          </a:p>
        </p:txBody>
      </p:sp>
    </p:spTree>
    <p:extLst>
      <p:ext uri="{BB962C8B-B14F-4D97-AF65-F5344CB8AC3E}">
        <p14:creationId xmlns:p14="http://schemas.microsoft.com/office/powerpoint/2010/main" val="1037877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6D86F-C632-4648-BB7D-34EC22D50E69}"/>
              </a:ext>
            </a:extLst>
          </p:cNvPr>
          <p:cNvSpPr>
            <a:spLocks noGrp="1"/>
          </p:cNvSpPr>
          <p:nvPr>
            <p:ph type="title"/>
          </p:nvPr>
        </p:nvSpPr>
        <p:spPr>
          <a:xfrm>
            <a:off x="318052" y="62561"/>
            <a:ext cx="10603141" cy="1143000"/>
          </a:xfrm>
        </p:spPr>
        <p:txBody>
          <a:bodyPr/>
          <a:lstStyle/>
          <a:p>
            <a:r>
              <a:rPr lang="en-GB" sz="5400"/>
              <a:t>Checking for Errors</a:t>
            </a:r>
          </a:p>
        </p:txBody>
      </p:sp>
      <p:sp>
        <p:nvSpPr>
          <p:cNvPr id="3" name="Content Placeholder 2">
            <a:extLst>
              <a:ext uri="{FF2B5EF4-FFF2-40B4-BE49-F238E27FC236}">
                <a16:creationId xmlns:a16="http://schemas.microsoft.com/office/drawing/2014/main" id="{A430ACC0-AD9E-4A78-A338-EA935D7A9BD3}"/>
              </a:ext>
            </a:extLst>
          </p:cNvPr>
          <p:cNvSpPr>
            <a:spLocks noGrp="1"/>
          </p:cNvSpPr>
          <p:nvPr>
            <p:ph idx="1"/>
          </p:nvPr>
        </p:nvSpPr>
        <p:spPr>
          <a:xfrm>
            <a:off x="438150" y="1400175"/>
            <a:ext cx="8557433" cy="3760100"/>
          </a:xfrm>
        </p:spPr>
        <p:txBody>
          <a:bodyPr/>
          <a:lstStyle/>
          <a:p>
            <a:r>
              <a:rPr lang="en-GB" sz="1600" b="0">
                <a:latin typeface="Segoe UI" panose="020B0502040204020203" pitchFamily="34" charset="0"/>
                <a:ea typeface="Segoe UI" panose="020B0502040204020203" pitchFamily="34" charset="0"/>
                <a:cs typeface="Segoe UI" panose="020B0502040204020203" pitchFamily="34" charset="0"/>
              </a:rPr>
              <a:t>When a claim is made, the check will verify the following data between FIPS and SQA via Electris:</a:t>
            </a:r>
          </a:p>
          <a:p>
            <a:endParaRPr lang="en-GB" sz="1600" b="0">
              <a:latin typeface="Segoe UI" panose="020B0502040204020203" pitchFamily="34" charset="0"/>
              <a:ea typeface="Segoe UI" panose="020B0502040204020203" pitchFamily="34" charset="0"/>
              <a:cs typeface="Segoe UI" panose="020B0502040204020203" pitchFamily="34" charset="0"/>
            </a:endParaRPr>
          </a:p>
          <a:p>
            <a:pPr lvl="1" indent="0">
              <a:buNone/>
            </a:pPr>
            <a:endParaRPr lang="en-GB" sz="1600" b="0">
              <a:latin typeface="Segoe UI" panose="020B0502040204020203" pitchFamily="34" charset="0"/>
              <a:ea typeface="Segoe UI" panose="020B0502040204020203" pitchFamily="34" charset="0"/>
              <a:cs typeface="Segoe UI" panose="020B0502040204020203" pitchFamily="34" charset="0"/>
            </a:endParaRPr>
          </a:p>
          <a:p>
            <a:pPr lvl="1" indent="0">
              <a:buNone/>
            </a:pPr>
            <a:endParaRPr lang="en-GB" sz="1600" b="0">
              <a:latin typeface="Segoe UI" panose="020B0502040204020203" pitchFamily="34" charset="0"/>
              <a:ea typeface="Segoe UI" panose="020B0502040204020203" pitchFamily="34" charset="0"/>
              <a:cs typeface="Segoe UI" panose="020B0502040204020203" pitchFamily="34" charset="0"/>
            </a:endParaRPr>
          </a:p>
          <a:p>
            <a:pPr lvl="1" indent="0">
              <a:buNone/>
            </a:pPr>
            <a:endParaRPr lang="en-GB" sz="1600" b="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sz="1600" b="0">
                <a:latin typeface="Segoe UI" panose="020B0502040204020203" pitchFamily="34" charset="0"/>
                <a:ea typeface="Segoe UI" panose="020B0502040204020203" pitchFamily="34" charset="0"/>
                <a:cs typeface="Segoe UI" panose="020B0502040204020203" pitchFamily="34" charset="0"/>
              </a:rPr>
              <a:t>Any fields that don’t match and require action will be marked with an error symbol (X). The Training Provider is required to establish what database needs amended (FIPS or SQA) so that the data is the same on both systems </a:t>
            </a:r>
          </a:p>
          <a:p>
            <a:pPr marL="285750" indent="-285750">
              <a:buFont typeface="Arial" panose="020B0604020202020204" pitchFamily="34" charset="0"/>
              <a:buChar char="•"/>
            </a:pPr>
            <a:r>
              <a:rPr lang="en-GB" sz="1600" b="0">
                <a:latin typeface="Segoe UI" panose="020B0502040204020203" pitchFamily="34" charset="0"/>
                <a:ea typeface="Segoe UI" panose="020B0502040204020203" pitchFamily="34" charset="0"/>
                <a:cs typeface="Segoe UI" panose="020B0502040204020203" pitchFamily="34" charset="0"/>
              </a:rPr>
              <a:t>The claim will remain on hold (“holding”) in FIPS until the information matches exactly on both databases.  After a change of data has been made on FIPS or at SQA, the Training Provider can resubmit the claim from the Electris Validations entity which will recheck the details and if no other issues are found the validation check will be complete and the claim will go to Unconfirmed status </a:t>
            </a:r>
          </a:p>
          <a:p>
            <a:pPr marL="285750" indent="-285750">
              <a:buFont typeface="Arial" panose="020B0604020202020204" pitchFamily="34" charset="0"/>
              <a:buChar char="•"/>
            </a:pPr>
            <a:r>
              <a:rPr lang="en-GB" sz="1600" b="0">
                <a:latin typeface="Segoe UI" panose="020B0502040204020203" pitchFamily="34" charset="0"/>
                <a:ea typeface="Segoe UI" panose="020B0502040204020203" pitchFamily="34" charset="0"/>
                <a:cs typeface="Segoe UI" panose="020B0502040204020203" pitchFamily="34" charset="0"/>
              </a:rPr>
              <a:t>If it fails again, check the information again to ensure all the data matches. The “Decline Reason” field can only show one error / failure reason at a time </a:t>
            </a:r>
          </a:p>
        </p:txBody>
      </p:sp>
      <p:graphicFrame>
        <p:nvGraphicFramePr>
          <p:cNvPr id="4" name="Table 3">
            <a:extLst>
              <a:ext uri="{FF2B5EF4-FFF2-40B4-BE49-F238E27FC236}">
                <a16:creationId xmlns:a16="http://schemas.microsoft.com/office/drawing/2014/main" id="{A6475FB6-66C6-4D19-B939-2E0CEFDE4EC1}"/>
              </a:ext>
            </a:extLst>
          </p:cNvPr>
          <p:cNvGraphicFramePr>
            <a:graphicFrameLocks noGrp="1"/>
          </p:cNvGraphicFramePr>
          <p:nvPr>
            <p:extLst>
              <p:ext uri="{D42A27DB-BD31-4B8C-83A1-F6EECF244321}">
                <p14:modId xmlns:p14="http://schemas.microsoft.com/office/powerpoint/2010/main" val="1966752525"/>
              </p:ext>
            </p:extLst>
          </p:nvPr>
        </p:nvGraphicFramePr>
        <p:xfrm>
          <a:off x="1703113" y="1697725"/>
          <a:ext cx="6536011" cy="1216924"/>
        </p:xfrm>
        <a:graphic>
          <a:graphicData uri="http://schemas.openxmlformats.org/drawingml/2006/table">
            <a:tbl>
              <a:tblPr firstRow="1" bandRow="1">
                <a:tableStyleId>{2D5ABB26-0587-4C30-8999-92F81FD0307C}</a:tableStyleId>
              </a:tblPr>
              <a:tblGrid>
                <a:gridCol w="2789239">
                  <a:extLst>
                    <a:ext uri="{9D8B030D-6E8A-4147-A177-3AD203B41FA5}">
                      <a16:colId xmlns:a16="http://schemas.microsoft.com/office/drawing/2014/main" val="1505792751"/>
                    </a:ext>
                  </a:extLst>
                </a:gridCol>
                <a:gridCol w="3746772">
                  <a:extLst>
                    <a:ext uri="{9D8B030D-6E8A-4147-A177-3AD203B41FA5}">
                      <a16:colId xmlns:a16="http://schemas.microsoft.com/office/drawing/2014/main" val="3903727267"/>
                    </a:ext>
                  </a:extLst>
                </a:gridCol>
              </a:tblGrid>
              <a:tr h="392618">
                <a:tc>
                  <a:txBody>
                    <a:bodyPr/>
                    <a:lstStyle/>
                    <a:p>
                      <a:pPr marL="171450" indent="-171450">
                        <a:buFont typeface="Arial" panose="020B0604020202020204" pitchFamily="34" charset="0"/>
                        <a:buChar char="•"/>
                      </a:pPr>
                      <a:r>
                        <a:rPr lang="en-GB" sz="1200" b="1">
                          <a:latin typeface="Segoe UI" panose="020B0502040204020203" pitchFamily="34" charset="0"/>
                          <a:ea typeface="Segoe UI" panose="020B0502040204020203" pitchFamily="34" charset="0"/>
                          <a:cs typeface="Segoe UI" panose="020B0502040204020203" pitchFamily="34" charset="0"/>
                        </a:rPr>
                        <a:t>Trainee forename</a:t>
                      </a:r>
                      <a:endParaRPr lang="en-GB" sz="1200" b="1">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a:tc>
                <a:tc>
                  <a:txBody>
                    <a:bodyPr/>
                    <a:lstStyle/>
                    <a:p>
                      <a:pPr marL="171450" indent="-171450">
                        <a:buFont typeface="Arial" panose="020B0604020202020204" pitchFamily="34" charset="0"/>
                        <a:buChar char="•"/>
                      </a:pPr>
                      <a:r>
                        <a:rPr lang="en-GB" sz="1200" b="1">
                          <a:latin typeface="Segoe UI"/>
                          <a:ea typeface="Segoe UI" panose="020B0502040204020203" pitchFamily="34" charset="0"/>
                          <a:cs typeface="Segoe UI"/>
                        </a:rPr>
                        <a:t>Qualification Reference Number</a:t>
                      </a:r>
                      <a:endParaRPr lang="en-GB" sz="1200" b="1">
                        <a:solidFill>
                          <a:schemeClr val="tx1"/>
                        </a:solidFill>
                        <a:latin typeface="Segoe UI"/>
                        <a:ea typeface="Segoe UI" panose="020B0502040204020203" pitchFamily="34" charset="0"/>
                        <a:cs typeface="Segoe UI"/>
                      </a:endParaRPr>
                    </a:p>
                  </a:txBody>
                  <a:tcPr/>
                </a:tc>
                <a:extLst>
                  <a:ext uri="{0D108BD9-81ED-4DB2-BD59-A6C34878D82A}">
                    <a16:rowId xmlns:a16="http://schemas.microsoft.com/office/drawing/2014/main" val="319021268"/>
                  </a:ext>
                </a:extLst>
              </a:tr>
              <a:tr h="412153">
                <a:tc>
                  <a:txBody>
                    <a:bodyPr/>
                    <a:lstStyle/>
                    <a:p>
                      <a:pPr marL="171450" indent="-171450">
                        <a:buFont typeface="Arial" panose="020B0604020202020204" pitchFamily="34" charset="0"/>
                        <a:buChar char="•"/>
                      </a:pPr>
                      <a:r>
                        <a:rPr lang="en-GB" sz="1200" b="1">
                          <a:latin typeface="Segoe UI" panose="020B0502040204020203" pitchFamily="34" charset="0"/>
                          <a:ea typeface="Segoe UI" panose="020B0502040204020203" pitchFamily="34" charset="0"/>
                          <a:cs typeface="Segoe UI" panose="020B0502040204020203" pitchFamily="34" charset="0"/>
                        </a:rPr>
                        <a:t>Trainee surname</a:t>
                      </a:r>
                    </a:p>
                  </a:txBody>
                  <a:tcPr/>
                </a:tc>
                <a:tc>
                  <a:txBody>
                    <a:bodyPr/>
                    <a:lstStyle/>
                    <a:p>
                      <a:pPr marL="171450" indent="-171450">
                        <a:buFont typeface="Arial" panose="020B0604020202020204" pitchFamily="34" charset="0"/>
                        <a:buChar char="•"/>
                      </a:pPr>
                      <a:r>
                        <a:rPr lang="en-GB" sz="1200" b="1">
                          <a:latin typeface="Segoe UI"/>
                          <a:ea typeface="Segoe UI" panose="020B0502040204020203" pitchFamily="34" charset="0"/>
                          <a:cs typeface="Segoe UI"/>
                        </a:rPr>
                        <a:t>Training Centre Number </a:t>
                      </a:r>
                      <a:endParaRPr lang="en-GB" sz="1200" b="1">
                        <a:latin typeface="Segoe UI"/>
                        <a:ea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68823890"/>
                  </a:ext>
                </a:extLst>
              </a:tr>
              <a:tr h="412153">
                <a:tc>
                  <a:txBody>
                    <a:bodyPr/>
                    <a:lstStyle/>
                    <a:p>
                      <a:pPr marL="171450" indent="-171450">
                        <a:buFont typeface="Arial" panose="020B0604020202020204" pitchFamily="34" charset="0"/>
                        <a:buChar char="•"/>
                      </a:pPr>
                      <a:r>
                        <a:rPr lang="en-GB" sz="1200" b="1">
                          <a:latin typeface="Segoe UI"/>
                          <a:ea typeface="Segoe UI" panose="020B0502040204020203" pitchFamily="34" charset="0"/>
                          <a:cs typeface="Segoe UI"/>
                        </a:rPr>
                        <a:t>Trainee date of birth</a:t>
                      </a:r>
                      <a:endParaRPr lang="en-GB" sz="1200" b="1">
                        <a:latin typeface="Segoe UI"/>
                        <a:ea typeface="Segoe UI" panose="020B0502040204020203" pitchFamily="34" charset="0"/>
                        <a:cs typeface="Segoe UI" panose="020B0502040204020203" pitchFamily="34" charset="0"/>
                      </a:endParaRPr>
                    </a:p>
                  </a:txBody>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GB" sz="1200" b="1">
                          <a:latin typeface="Segoe UI"/>
                          <a:ea typeface="Segoe UI" panose="020B0502040204020203" pitchFamily="34" charset="0"/>
                          <a:cs typeface="Segoe UI"/>
                        </a:rPr>
                        <a:t>Scottish Candidate Number(SCN)</a:t>
                      </a:r>
                      <a:endParaRPr lang="en-GB" sz="1200" b="1">
                        <a:latin typeface="Segoe UI"/>
                        <a:ea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136479076"/>
                  </a:ext>
                </a:extLst>
              </a:tr>
            </a:tbl>
          </a:graphicData>
        </a:graphic>
      </p:graphicFrame>
    </p:spTree>
    <p:extLst>
      <p:ext uri="{BB962C8B-B14F-4D97-AF65-F5344CB8AC3E}">
        <p14:creationId xmlns:p14="http://schemas.microsoft.com/office/powerpoint/2010/main" val="294045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093A4-9155-4607-A5E6-C6E4B1C1B6D7}"/>
              </a:ext>
            </a:extLst>
          </p:cNvPr>
          <p:cNvSpPr>
            <a:spLocks noGrp="1"/>
          </p:cNvSpPr>
          <p:nvPr>
            <p:ph type="title"/>
          </p:nvPr>
        </p:nvSpPr>
        <p:spPr>
          <a:xfrm>
            <a:off x="212036" y="109728"/>
            <a:ext cx="10693566" cy="728472"/>
          </a:xfrm>
        </p:spPr>
        <p:txBody>
          <a:bodyPr/>
          <a:lstStyle/>
          <a:p>
            <a:r>
              <a:rPr lang="en-GB" sz="4800"/>
              <a:t>Error Types – Personal Data</a:t>
            </a:r>
          </a:p>
        </p:txBody>
      </p:sp>
      <p:sp>
        <p:nvSpPr>
          <p:cNvPr id="3" name="Content Placeholder 2">
            <a:extLst>
              <a:ext uri="{FF2B5EF4-FFF2-40B4-BE49-F238E27FC236}">
                <a16:creationId xmlns:a16="http://schemas.microsoft.com/office/drawing/2014/main" id="{9B086BFF-CA24-45E5-ADBD-2F5E837F9649}"/>
              </a:ext>
            </a:extLst>
          </p:cNvPr>
          <p:cNvSpPr>
            <a:spLocks noGrp="1"/>
          </p:cNvSpPr>
          <p:nvPr>
            <p:ph idx="1"/>
          </p:nvPr>
        </p:nvSpPr>
        <p:spPr>
          <a:xfrm>
            <a:off x="800100" y="990600"/>
            <a:ext cx="7945501" cy="5757672"/>
          </a:xfrm>
        </p:spPr>
        <p:txBody>
          <a:bodyPr vert="horz" lIns="0" tIns="0" rIns="0" bIns="0" rtlCol="0" anchor="t">
            <a:noAutofit/>
          </a:bodyPr>
          <a:lstStyle/>
          <a:p>
            <a:pPr marL="285750" indent="-285750">
              <a:buFont typeface="Arial" panose="020B0604020202020204" pitchFamily="34" charset="0"/>
              <a:buChar char="•"/>
            </a:pPr>
            <a:r>
              <a:rPr lang="en-GB" sz="1700" b="0">
                <a:latin typeface="Segoe UI"/>
                <a:ea typeface="Segoe UI" panose="020B0502040204020203" pitchFamily="34" charset="0"/>
                <a:cs typeface="Segoe UI"/>
              </a:rPr>
              <a:t>If a decline / failure reason shows “Mismatch DOB”, “Update Required to Personal Data”, “Mismatch Forename”, the personal data must be checked. </a:t>
            </a:r>
            <a:endParaRPr lang="en-GB" sz="1700" b="0">
              <a:latin typeface="Segoe UI"/>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sz="1700" b="0">
                <a:latin typeface="Segoe UI"/>
                <a:ea typeface="Segoe UI" panose="020B0502040204020203" pitchFamily="34" charset="0"/>
                <a:cs typeface="Segoe UI"/>
              </a:rPr>
              <a:t>Errors relating to the participant Name or Scottish Candidate Number (SCN) can be updated via the Individual Contact screen in FIPS by the Training Provider if the details are incorrect on FIPS.  These details cannot be updated within the Electris Validation entity</a:t>
            </a:r>
          </a:p>
          <a:p>
            <a:pPr marL="285750" indent="-285750">
              <a:buFont typeface="Arial" panose="020B0604020202020204" pitchFamily="34" charset="0"/>
              <a:buChar char="•"/>
            </a:pPr>
            <a:r>
              <a:rPr lang="en-GB" sz="1600" b="0">
                <a:latin typeface="Segoe UI"/>
                <a:ea typeface="Segoe UI" panose="020B0502040204020203" pitchFamily="34" charset="0"/>
                <a:cs typeface="Segoe UI"/>
              </a:rPr>
              <a:t>For DOB errors, on FIPS the Training Provider must update this through the Change of Circumstances entity.  </a:t>
            </a:r>
            <a:r>
              <a:rPr lang="en-GB" sz="1600" b="0" i="1">
                <a:latin typeface="Segoe UI"/>
                <a:ea typeface="Segoe UI" panose="020B0502040204020203" pitchFamily="34" charset="0"/>
                <a:cs typeface="Segoe UI"/>
              </a:rPr>
              <a:t>- changes to a DOB may result in a change to funding and therefore the COC requires approval by SDS before the change is applied to the assignment and the Electris check can be completed </a:t>
            </a:r>
            <a:endParaRPr lang="en-GB" sz="1600" b="0" i="1">
              <a:latin typeface="Segoe UI"/>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sz="1700" b="0">
                <a:latin typeface="Segoe UI"/>
                <a:ea typeface="Segoe UI" panose="020B0502040204020203" pitchFamily="34" charset="0"/>
                <a:cs typeface="Segoe UI"/>
              </a:rPr>
              <a:t>If the details are incorrect at SQA, the Training Provider is responsible for updating the details on the SQA database</a:t>
            </a:r>
          </a:p>
          <a:p>
            <a:pPr marL="285750" indent="-285750">
              <a:buFont typeface="Arial" panose="020B0604020202020204" pitchFamily="34" charset="0"/>
              <a:buChar char="•"/>
            </a:pPr>
            <a:r>
              <a:rPr lang="en-GB" sz="1700" b="0">
                <a:latin typeface="Segoe UI"/>
                <a:ea typeface="Segoe UI" panose="020B0502040204020203" pitchFamily="34" charset="0"/>
                <a:cs typeface="Segoe UI"/>
              </a:rPr>
              <a:t>Once the details have been amended (on either FIPS or SQA), the claim can be resubmitted via the Electris screen on FIPS.  The Training Provider can do this manually or it will be picked up in the automated process that runs once a day on FIPS</a:t>
            </a:r>
          </a:p>
          <a:p>
            <a:pPr marL="285750" indent="-285750">
              <a:buFont typeface="Arial" panose="020B0604020202020204" pitchFamily="34" charset="0"/>
              <a:buChar char="•"/>
            </a:pPr>
            <a:r>
              <a:rPr lang="en-GB" sz="1700" b="0">
                <a:latin typeface="Segoe UI"/>
                <a:ea typeface="Segoe UI" panose="020B0502040204020203" pitchFamily="34" charset="0"/>
                <a:cs typeface="Segoe UI"/>
              </a:rPr>
              <a:t>Use the Quick Start Guides for details on how to amend individual personal information in FIPS</a:t>
            </a:r>
            <a:endParaRPr lang="en-GB" sz="1700" b="0">
              <a:latin typeface="Segoe UI"/>
              <a:cs typeface="Segoe UI"/>
            </a:endParaRPr>
          </a:p>
        </p:txBody>
      </p:sp>
    </p:spTree>
    <p:extLst>
      <p:ext uri="{BB962C8B-B14F-4D97-AF65-F5344CB8AC3E}">
        <p14:creationId xmlns:p14="http://schemas.microsoft.com/office/powerpoint/2010/main" val="2707233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F1483-0275-445E-9B42-01A5C84989E4}"/>
              </a:ext>
            </a:extLst>
          </p:cNvPr>
          <p:cNvSpPr>
            <a:spLocks noGrp="1"/>
          </p:cNvSpPr>
          <p:nvPr>
            <p:ph type="title"/>
          </p:nvPr>
        </p:nvSpPr>
        <p:spPr>
          <a:xfrm>
            <a:off x="728870" y="95251"/>
            <a:ext cx="10176731" cy="628650"/>
          </a:xfrm>
        </p:spPr>
        <p:txBody>
          <a:bodyPr/>
          <a:lstStyle/>
          <a:p>
            <a:r>
              <a:rPr lang="en-GB" sz="3600"/>
              <a:t>Error Types – Qualification/ Registration Details</a:t>
            </a:r>
          </a:p>
        </p:txBody>
      </p:sp>
      <p:sp>
        <p:nvSpPr>
          <p:cNvPr id="3" name="Content Placeholder 2">
            <a:extLst>
              <a:ext uri="{FF2B5EF4-FFF2-40B4-BE49-F238E27FC236}">
                <a16:creationId xmlns:a16="http://schemas.microsoft.com/office/drawing/2014/main" id="{E72A5D7E-031A-4441-8F2B-BFB6A4FE4253}"/>
              </a:ext>
            </a:extLst>
          </p:cNvPr>
          <p:cNvSpPr>
            <a:spLocks noGrp="1"/>
          </p:cNvSpPr>
          <p:nvPr>
            <p:ph idx="1"/>
          </p:nvPr>
        </p:nvSpPr>
        <p:spPr>
          <a:xfrm>
            <a:off x="276225" y="857251"/>
            <a:ext cx="8748505" cy="5680710"/>
          </a:xfrm>
        </p:spPr>
        <p:txBody>
          <a:bodyPr vert="horz" lIns="0" tIns="0" rIns="0" bIns="0" rtlCol="0" anchor="t">
            <a:noAutofit/>
          </a:bodyPr>
          <a:lstStyle/>
          <a:p>
            <a:pPr marL="285750" indent="-285750">
              <a:buFont typeface="Arial" panose="020B0604020202020204" pitchFamily="34" charset="0"/>
              <a:buChar char="•"/>
            </a:pPr>
            <a:r>
              <a:rPr lang="en-GB" sz="1600" b="0">
                <a:latin typeface="Segoe UI" panose="020B0502040204020203" pitchFamily="34" charset="0"/>
                <a:ea typeface="Segoe UI" panose="020B0502040204020203" pitchFamily="34" charset="0"/>
                <a:cs typeface="Segoe UI" panose="020B0502040204020203" pitchFamily="34" charset="0"/>
              </a:rPr>
              <a:t>For any that show the decline / failure reason as “Vocational Qualification Ref and Training Centre Number Not Found”, “Training Centre Number Not Found” and “Vocational Qualification Ref Not Found”, Training Providers should check: </a:t>
            </a:r>
            <a:r>
              <a:rPr lang="en-GB" sz="1600">
                <a:latin typeface="Segoe UI" panose="020B0502040204020203" pitchFamily="34" charset="0"/>
                <a:ea typeface="Segoe UI" panose="020B0502040204020203" pitchFamily="34" charset="0"/>
                <a:cs typeface="Segoe UI" panose="020B0502040204020203" pitchFamily="34" charset="0"/>
              </a:rPr>
              <a:t>al</a:t>
            </a:r>
            <a:r>
              <a:rPr lang="en-GB" sz="1600">
                <a:effectLst/>
                <a:latin typeface="Segoe UI" panose="020B0502040204020203" pitchFamily="34" charset="0"/>
                <a:ea typeface="Calibri" panose="020F0502020204030204" pitchFamily="34" charset="0"/>
                <a:cs typeface="Segoe UI" panose="020B0502040204020203" pitchFamily="34" charset="0"/>
              </a:rPr>
              <a:t>l the personal details including Scottish Candidate Number, Awarding Body Centre </a:t>
            </a:r>
            <a:r>
              <a:rPr lang="en-GB" sz="1600">
                <a:latin typeface="Segoe UI" panose="020B0502040204020203" pitchFamily="34" charset="0"/>
                <a:ea typeface="Calibri" panose="020F0502020204030204" pitchFamily="34" charset="0"/>
                <a:cs typeface="Segoe UI" panose="020B0502040204020203" pitchFamily="34" charset="0"/>
              </a:rPr>
              <a:t>N</a:t>
            </a:r>
            <a:r>
              <a:rPr lang="en-GB" sz="1600">
                <a:effectLst/>
                <a:latin typeface="Segoe UI" panose="020B0502040204020203" pitchFamily="34" charset="0"/>
                <a:ea typeface="Calibri" panose="020F0502020204030204" pitchFamily="34" charset="0"/>
                <a:cs typeface="Segoe UI" panose="020B0502040204020203" pitchFamily="34" charset="0"/>
              </a:rPr>
              <a:t>umber, that the participant is registered for the group award and not just the units if required, and that they have not been withdrawn in error </a:t>
            </a:r>
            <a:endParaRPr lang="en-GB" sz="1600" b="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sz="1600" b="0">
                <a:latin typeface="Segoe UI" panose="020B0502040204020203" pitchFamily="34" charset="0"/>
                <a:ea typeface="Segoe UI" panose="020B0502040204020203" pitchFamily="34" charset="0"/>
                <a:cs typeface="Segoe UI" panose="020B0502040204020203" pitchFamily="34" charset="0"/>
              </a:rPr>
              <a:t>If the candidate has been withdrawn from SQA prior to the claim being processed on FIPS, the Electris check will fail.  The Training Provider must re-register the candidate at SQA for the claim to pass the Electris validation check </a:t>
            </a:r>
          </a:p>
          <a:p>
            <a:pPr marL="285750" indent="-285750">
              <a:buFont typeface="Wingdings" panose="05000000000000000000" pitchFamily="2" charset="2"/>
              <a:buChar char="§"/>
            </a:pPr>
            <a:r>
              <a:rPr lang="en-GB" sz="1600" b="0">
                <a:latin typeface="Segoe UI"/>
                <a:ea typeface="Segoe UI" panose="020B0502040204020203" pitchFamily="34" charset="0"/>
                <a:cs typeface="Segoe UI"/>
              </a:rPr>
              <a:t>Training Providers are responsible for managing the data at SQA. The SQA database may be referred to as SQA Navigator / SQA Red / SQA Connect</a:t>
            </a:r>
          </a:p>
          <a:p>
            <a:pPr marL="285750" indent="-285750">
              <a:buFont typeface="Wingdings" panose="05000000000000000000" pitchFamily="2" charset="2"/>
              <a:buChar char="§"/>
            </a:pPr>
            <a:r>
              <a:rPr lang="en-GB" sz="1600" b="0">
                <a:latin typeface="Segoe UI" panose="020B0502040204020203" pitchFamily="34" charset="0"/>
                <a:ea typeface="Segoe UI" panose="020B0502040204020203" pitchFamily="34" charset="0"/>
                <a:cs typeface="Segoe UI" panose="020B0502040204020203" pitchFamily="34" charset="0"/>
              </a:rPr>
              <a:t>If the Awarding Body Centre Number is incorrect on FIPS this can be changed by the Training Provider on the participant assignment under the Training Details tab</a:t>
            </a:r>
          </a:p>
          <a:p>
            <a:pPr marL="285750" indent="-285750">
              <a:buFont typeface="Wingdings" panose="05000000000000000000" pitchFamily="2" charset="2"/>
              <a:buChar char="§"/>
            </a:pPr>
            <a:r>
              <a:rPr lang="en-GB" sz="1600" b="0">
                <a:latin typeface="Segoe UI"/>
                <a:ea typeface="Calibri" panose="020F0502020204030204" pitchFamily="34" charset="0"/>
                <a:cs typeface="Segoe UI"/>
              </a:rPr>
              <a:t>If the qualification is incorrect on FIPS, it can be changed via the Change of Circs process for Engineering qualifications only. For non Engineering frameworks, raise a support ticket</a:t>
            </a:r>
          </a:p>
          <a:p>
            <a:pPr marL="285750" indent="-285750">
              <a:buFont typeface="Wingdings" panose="05000000000000000000" pitchFamily="2" charset="2"/>
              <a:buChar char="§"/>
            </a:pPr>
            <a:r>
              <a:rPr lang="en-GB" sz="1600" b="0">
                <a:effectLst/>
                <a:latin typeface="Segoe UI"/>
                <a:ea typeface="Calibri" panose="020F0502020204030204" pitchFamily="34" charset="0"/>
                <a:cs typeface="Segoe UI"/>
              </a:rPr>
              <a:t>If users are unable to see </a:t>
            </a:r>
            <a:r>
              <a:rPr lang="en-GB" sz="1600" b="0">
                <a:latin typeface="Segoe UI"/>
                <a:ea typeface="Calibri" panose="020F0502020204030204" pitchFamily="34" charset="0"/>
                <a:cs typeface="Segoe UI"/>
              </a:rPr>
              <a:t>why </a:t>
            </a:r>
            <a:r>
              <a:rPr lang="en-GB" sz="1600" b="0">
                <a:effectLst/>
                <a:latin typeface="Segoe UI"/>
                <a:ea typeface="Calibri" panose="020F0502020204030204" pitchFamily="34" charset="0"/>
                <a:cs typeface="Segoe UI"/>
              </a:rPr>
              <a:t>the</a:t>
            </a:r>
            <a:r>
              <a:rPr lang="en-GB" sz="1600" b="0">
                <a:latin typeface="Segoe UI"/>
                <a:ea typeface="Calibri" panose="020F0502020204030204" pitchFamily="34" charset="0"/>
                <a:cs typeface="Segoe UI"/>
              </a:rPr>
              <a:t> claim </a:t>
            </a:r>
            <a:r>
              <a:rPr lang="en-GB" sz="1600" b="0">
                <a:effectLst/>
                <a:latin typeface="Segoe UI"/>
                <a:ea typeface="Calibri" panose="020F0502020204030204" pitchFamily="34" charset="0"/>
                <a:cs typeface="Segoe UI"/>
              </a:rPr>
              <a:t>would fail</a:t>
            </a:r>
            <a:r>
              <a:rPr lang="en-GB" sz="1600" b="0">
                <a:latin typeface="Segoe UI"/>
                <a:ea typeface="Calibri" panose="020F0502020204030204" pitchFamily="34" charset="0"/>
                <a:cs typeface="Segoe UI"/>
              </a:rPr>
              <a:t> after checking an up to date navigator report, </a:t>
            </a:r>
            <a:r>
              <a:rPr lang="en-GB" sz="1600" b="0">
                <a:effectLst/>
                <a:latin typeface="Segoe UI"/>
                <a:ea typeface="Calibri" panose="020F0502020204030204" pitchFamily="34" charset="0"/>
                <a:cs typeface="Segoe UI"/>
              </a:rPr>
              <a:t>a support request should be logged with FIPS Support. Include </a:t>
            </a:r>
            <a:r>
              <a:rPr lang="en-GB" sz="1600" b="0">
                <a:latin typeface="Segoe UI"/>
                <a:ea typeface="Calibri" panose="020F0502020204030204" pitchFamily="34" charset="0"/>
                <a:cs typeface="Segoe UI"/>
              </a:rPr>
              <a:t>an </a:t>
            </a:r>
            <a:r>
              <a:rPr lang="en-GB" sz="1600" b="0">
                <a:effectLst/>
                <a:latin typeface="Segoe UI"/>
                <a:ea typeface="Calibri" panose="020F0502020204030204" pitchFamily="34" charset="0"/>
                <a:cs typeface="Segoe UI"/>
              </a:rPr>
              <a:t>up to date navigator report and this can be </a:t>
            </a:r>
            <a:r>
              <a:rPr lang="en-GB" sz="1600" b="0">
                <a:latin typeface="Segoe UI"/>
                <a:ea typeface="Calibri" panose="020F0502020204030204" pitchFamily="34" charset="0"/>
                <a:cs typeface="Segoe UI"/>
              </a:rPr>
              <a:t>investigated </a:t>
            </a:r>
            <a:endParaRPr lang="en-GB" sz="1600" b="0">
              <a:effectLst/>
              <a:latin typeface="Segoe UI" panose="020B0502040204020203" pitchFamily="34" charset="0"/>
              <a:ea typeface="Calibri" panose="020F0502020204030204" pitchFamily="34" charset="0"/>
              <a:cs typeface="Segoe UI" panose="020B0502040204020203" pitchFamily="34" charset="0"/>
            </a:endParaRPr>
          </a:p>
          <a:p>
            <a:endParaRPr lang="en-GB" sz="1800">
              <a:effectLst/>
              <a:latin typeface="Times New Roman" panose="02020603050405020304" pitchFamily="18" charset="0"/>
              <a:ea typeface="Calibri" panose="020F0502020204030204" pitchFamily="34" charset="0"/>
            </a:endParaRPr>
          </a:p>
          <a:p>
            <a:endParaRPr lang="en-GB" sz="1800" b="0">
              <a:latin typeface="Segoe UI" panose="020B0502040204020203" pitchFamily="34" charset="0"/>
              <a:ea typeface="Segoe UI" panose="020B0502040204020203" pitchFamily="34" charset="0"/>
              <a:cs typeface="Segoe UI" panose="020B0502040204020203" pitchFamily="34" charset="0"/>
            </a:endParaRPr>
          </a:p>
          <a:p>
            <a:endParaRPr lang="en-GB" sz="1800" b="0"/>
          </a:p>
        </p:txBody>
      </p:sp>
    </p:spTree>
    <p:extLst>
      <p:ext uri="{BB962C8B-B14F-4D97-AF65-F5344CB8AC3E}">
        <p14:creationId xmlns:p14="http://schemas.microsoft.com/office/powerpoint/2010/main" val="3389847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14031-59A3-4AF2-8CA9-BFC074B59028}"/>
              </a:ext>
            </a:extLst>
          </p:cNvPr>
          <p:cNvSpPr>
            <a:spLocks noGrp="1"/>
          </p:cNvSpPr>
          <p:nvPr>
            <p:ph type="title"/>
          </p:nvPr>
        </p:nvSpPr>
        <p:spPr>
          <a:xfrm>
            <a:off x="238540" y="318457"/>
            <a:ext cx="10667062" cy="1019741"/>
          </a:xfrm>
        </p:spPr>
        <p:txBody>
          <a:bodyPr/>
          <a:lstStyle/>
          <a:p>
            <a:r>
              <a:rPr lang="en-GB" sz="4000"/>
              <a:t>Resubmitting and Deleting Validation Checks </a:t>
            </a:r>
          </a:p>
        </p:txBody>
      </p:sp>
      <p:sp>
        <p:nvSpPr>
          <p:cNvPr id="3" name="Content Placeholder 2">
            <a:extLst>
              <a:ext uri="{FF2B5EF4-FFF2-40B4-BE49-F238E27FC236}">
                <a16:creationId xmlns:a16="http://schemas.microsoft.com/office/drawing/2014/main" id="{55121395-A7E4-44A4-AF60-4A173DA09087}"/>
              </a:ext>
            </a:extLst>
          </p:cNvPr>
          <p:cNvSpPr>
            <a:spLocks noGrp="1"/>
          </p:cNvSpPr>
          <p:nvPr>
            <p:ph idx="1"/>
          </p:nvPr>
        </p:nvSpPr>
        <p:spPr>
          <a:xfrm>
            <a:off x="333375" y="1647825"/>
            <a:ext cx="8956399" cy="4186381"/>
          </a:xfrm>
        </p:spPr>
        <p:txBody>
          <a:bodyPr/>
          <a:lstStyle/>
          <a:p>
            <a:pPr marL="285750" indent="-285750">
              <a:buFont typeface="Wingdings" panose="05000000000000000000" pitchFamily="2" charset="2"/>
              <a:buChar char="Ø"/>
            </a:pPr>
            <a:r>
              <a:rPr lang="en-GB" sz="1800" b="0">
                <a:latin typeface="Segoe UI" panose="020B0502040204020203" pitchFamily="34" charset="0"/>
                <a:ea typeface="Segoe UI" panose="020B0502040204020203" pitchFamily="34" charset="0"/>
                <a:cs typeface="Segoe UI" panose="020B0502040204020203" pitchFamily="34" charset="0"/>
              </a:rPr>
              <a:t>Once the required participant information has been updated and the information held in FIPS and SQA match, the Training Provider can resubmit the claim within the Electris entity, using the Resubmit button under the Actions tab. This will resubmit the claim for validation and if there are no other issues the claim will be validated and the claim status will change from Holding to Unconfirmed and the Electris check is now complete. No other action is required</a:t>
            </a:r>
          </a:p>
          <a:p>
            <a:pPr marL="285750" indent="-285750">
              <a:buFont typeface="Wingdings" panose="05000000000000000000" pitchFamily="2" charset="2"/>
              <a:buChar char="Ø"/>
            </a:pPr>
            <a:r>
              <a:rPr lang="en-GB" sz="1800" b="0">
                <a:latin typeface="Segoe UI" panose="020B0502040204020203" pitchFamily="34" charset="0"/>
                <a:ea typeface="Segoe UI" panose="020B0502040204020203" pitchFamily="34" charset="0"/>
                <a:cs typeface="Segoe UI" panose="020B0502040204020203" pitchFamily="34" charset="0"/>
              </a:rPr>
              <a:t>Training Providers also have the function to delete active Electris validation records. This deletes the Electris record and sets the related claim back to Available to Claim </a:t>
            </a:r>
          </a:p>
          <a:p>
            <a:endParaRPr lang="en-GB" sz="1800" b="0">
              <a:latin typeface="Segoe UI" panose="020B0502040204020203" pitchFamily="34" charset="0"/>
              <a:ea typeface="Segoe UI" panose="020B0502040204020203" pitchFamily="34" charset="0"/>
              <a:cs typeface="Segoe UI" panose="020B0502040204020203" pitchFamily="34" charset="0"/>
            </a:endParaRPr>
          </a:p>
          <a:p>
            <a:r>
              <a:rPr lang="en-GB" sz="1800" b="0">
                <a:latin typeface="Segoe UI" panose="020B0502040204020203" pitchFamily="34" charset="0"/>
                <a:ea typeface="Segoe UI" panose="020B0502040204020203" pitchFamily="34" charset="0"/>
                <a:cs typeface="Segoe UI" panose="020B0502040204020203" pitchFamily="34" charset="0"/>
              </a:rPr>
              <a:t> </a:t>
            </a:r>
          </a:p>
        </p:txBody>
      </p:sp>
      <p:pic>
        <p:nvPicPr>
          <p:cNvPr id="5" name="Picture 4">
            <a:extLst>
              <a:ext uri="{FF2B5EF4-FFF2-40B4-BE49-F238E27FC236}">
                <a16:creationId xmlns:a16="http://schemas.microsoft.com/office/drawing/2014/main" id="{8BED5B21-11C6-045D-31AE-A308B30E3B81}"/>
              </a:ext>
            </a:extLst>
          </p:cNvPr>
          <p:cNvPicPr>
            <a:picLocks noChangeAspect="1"/>
          </p:cNvPicPr>
          <p:nvPr/>
        </p:nvPicPr>
        <p:blipFill>
          <a:blip r:embed="rId3"/>
          <a:stretch>
            <a:fillRect/>
          </a:stretch>
        </p:blipFill>
        <p:spPr>
          <a:xfrm>
            <a:off x="704796" y="4219450"/>
            <a:ext cx="5762679" cy="1764319"/>
          </a:xfrm>
          <a:prstGeom prst="rect">
            <a:avLst/>
          </a:prstGeom>
        </p:spPr>
      </p:pic>
    </p:spTree>
    <p:extLst>
      <p:ext uri="{BB962C8B-B14F-4D97-AF65-F5344CB8AC3E}">
        <p14:creationId xmlns:p14="http://schemas.microsoft.com/office/powerpoint/2010/main" val="3974371231"/>
      </p:ext>
    </p:extLst>
  </p:cSld>
  <p:clrMapOvr>
    <a:masterClrMapping/>
  </p:clrMapOvr>
</p:sld>
</file>

<file path=ppt/theme/theme1.xml><?xml version="1.0" encoding="utf-8"?>
<a:theme xmlns:a="http://schemas.openxmlformats.org/drawingml/2006/main" name="Theme1">
  <a:themeElements>
    <a:clrScheme name="SDS PowerPoint">
      <a:dk1>
        <a:srgbClr val="000000"/>
      </a:dk1>
      <a:lt1>
        <a:srgbClr val="FFFFFF"/>
      </a:lt1>
      <a:dk2>
        <a:srgbClr val="006072"/>
      </a:dk2>
      <a:lt2>
        <a:srgbClr val="00A1AF"/>
      </a:lt2>
      <a:accent1>
        <a:srgbClr val="F99B1C"/>
      </a:accent1>
      <a:accent2>
        <a:srgbClr val="006373"/>
      </a:accent2>
      <a:accent3>
        <a:srgbClr val="9BBB59"/>
      </a:accent3>
      <a:accent4>
        <a:srgbClr val="8064A2"/>
      </a:accent4>
      <a:accent5>
        <a:srgbClr val="4BACC6"/>
      </a:accent5>
      <a:accent6>
        <a:srgbClr val="F79646"/>
      </a:accent6>
      <a:hlink>
        <a:srgbClr val="F99B1C"/>
      </a:hlink>
      <a:folHlink>
        <a:srgbClr val="F99B1C"/>
      </a:folHlink>
    </a:clrScheme>
    <a:fontScheme name="SD Scot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heme1" id="{E55F3995-D50A-4688-A5EC-F7A2F775A0EC}" vid="{AC841CF1-BB39-4464-A31B-B477B56C1CFE}"/>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SDS 3+1" ma:contentTypeID="0x0101002CFD50891A73487FBF1A841208B5DC080200647DE86A0E8F304CABE5617640697677" ma:contentTypeVersion="18" ma:contentTypeDescription="" ma:contentTypeScope="" ma:versionID="60c79cf98cd706fc12deaab31179e74f">
  <xsd:schema xmlns:xsd="http://www.w3.org/2001/XMLSchema" xmlns:xs="http://www.w3.org/2001/XMLSchema" xmlns:p="http://schemas.microsoft.com/office/2006/metadata/properties" xmlns:ns1="http://schemas.microsoft.com/sharepoint/v3" xmlns:ns2="184af400-6cf4-4be6-9056-547874e8c8ee" xmlns:ns3="9ca7fb9d-8475-4ad7-b513-aaf2d624b9c6" targetNamespace="http://schemas.microsoft.com/office/2006/metadata/properties" ma:root="true" ma:fieldsID="c3efd539c54b0b08749e65e5aa5e7444" ns1:_="" ns2:_="" ns3:_="">
    <xsd:import namespace="http://schemas.microsoft.com/sharepoint/v3"/>
    <xsd:import namespace="184af400-6cf4-4be6-9056-547874e8c8ee"/>
    <xsd:import namespace="9ca7fb9d-8475-4ad7-b513-aaf2d624b9c6"/>
    <xsd:element name="properties">
      <xsd:complexType>
        <xsd:sequence>
          <xsd:element name="documentManagement">
            <xsd:complexType>
              <xsd:all>
                <xsd:element ref="ns2:IShare_Status"/>
                <xsd:element ref="ns2:IShare_BusinessOwner" minOccurs="0"/>
                <xsd:element ref="ns2:IShare_InfoClassification"/>
                <xsd:element ref="ns2:IShare_Region" minOccurs="0"/>
                <xsd:element ref="ns2:IShare_PersonalData"/>
                <xsd:element ref="ns2:IShare_PermanentPreservation" minOccurs="0"/>
                <xsd:element ref="ns2:IShare_DispositionDeletion" minOccurs="0"/>
                <xsd:element ref="ns2:TaxKeywordTaxHTField" minOccurs="0"/>
                <xsd:element ref="ns2:TaxCatchAll" minOccurs="0"/>
                <xsd:element ref="ns2:TaxCatchAllLabe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1:_ip_UnifiedCompliancePolicyProperties" minOccurs="0"/>
                <xsd:element ref="ns1:_ip_UnifiedCompliancePolicyUIAction"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31" nillable="true" ma:displayName="Unified Compliance Policy Properties" ma:hidden="true" ma:internalName="_ip_UnifiedCompliancePolicyProperties">
      <xsd:simpleType>
        <xsd:restriction base="dms:Note"/>
      </xsd:simpleType>
    </xsd:element>
    <xsd:element name="_ip_UnifiedCompliancePolicyUIAction" ma:index="3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84af400-6cf4-4be6-9056-547874e8c8ee" elementFormDefault="qualified">
    <xsd:import namespace="http://schemas.microsoft.com/office/2006/documentManagement/types"/>
    <xsd:import namespace="http://schemas.microsoft.com/office/infopath/2007/PartnerControls"/>
    <xsd:element name="IShare_Status" ma:index="8" ma:displayName="Item Status" ma:default="Active" ma:internalName="IShare_Status">
      <xsd:simpleType>
        <xsd:restriction base="dms:Choice">
          <xsd:enumeration value="Active"/>
          <xsd:enumeration value="Archived"/>
        </xsd:restriction>
      </xsd:simpleType>
    </xsd:element>
    <xsd:element name="IShare_BusinessOwner" ma:index="9" nillable="true" ma:displayName="Business Owner" ma:internalName="IShare_BusinessOwner">
      <xsd:simpleType>
        <xsd:restriction base="dms:Text"/>
      </xsd:simpleType>
    </xsd:element>
    <xsd:element name="IShare_InfoClassification" ma:index="10" ma:displayName="Info Classification" ma:default="Internal" ma:internalName="IShare_InfoClassification">
      <xsd:simpleType>
        <xsd:restriction base="dms:Choice">
          <xsd:enumeration value="External"/>
          <xsd:enumeration value="Internal"/>
          <xsd:enumeration value="SDS Confidential"/>
        </xsd:restriction>
      </xsd:simpleType>
    </xsd:element>
    <xsd:element name="IShare_Region" ma:index="11" nillable="true" ma:displayName="Region" ma:format="Dropdown" ma:internalName="IShare_Region" ma:readOnly="false">
      <xsd:simpleType>
        <xsd:restriction base="dms:Choice">
          <xsd:enumeration value="Cross-Regional"/>
          <xsd:enumeration value="National"/>
          <xsd:enumeration value="North"/>
          <xsd:enumeration value="North East"/>
          <xsd:enumeration value="South East"/>
          <xsd:enumeration value="West region"/>
          <xsd:enumeration value="South West"/>
          <xsd:enumeration value="West"/>
          <xsd:enumeration value="National CIAG"/>
          <xsd:enumeration value="**Do not use the following**"/>
          <xsd:enumeration value="North region"/>
          <xsd:enumeration value="North East region"/>
          <xsd:enumeration value="Cross-regional CIAG"/>
          <xsd:enumeration value="South West region"/>
          <xsd:enumeration value="South East region"/>
        </xsd:restriction>
      </xsd:simpleType>
    </xsd:element>
    <xsd:element name="IShare_PersonalData" ma:index="12" ma:displayName="Personal Data" ma:default="0" ma:internalName="IShare_PersonalData">
      <xsd:simpleType>
        <xsd:restriction base="dms:Boolean"/>
      </xsd:simpleType>
    </xsd:element>
    <xsd:element name="IShare_PermanentPreservation" ma:index="13" nillable="true" ma:displayName="Permanent Preservation" ma:default="0" ma:internalName="IShare_PermanentPreservation">
      <xsd:simpleType>
        <xsd:restriction base="dms:Boolean"/>
      </xsd:simpleType>
    </xsd:element>
    <xsd:element name="IShare_DispositionDeletion" ma:index="14" nillable="true" ma:displayName="Disposition Deletion" ma:internalName="IShare_DispositionDeletion">
      <xsd:simpleType>
        <xsd:restriction base="dms:DateTime"/>
      </xsd:simpleType>
    </xsd:element>
    <xsd:element name="TaxKeywordTaxHTField" ma:index="15" nillable="true" ma:taxonomy="true" ma:internalName="TaxKeywordTaxHTField" ma:taxonomyFieldName="TaxKeyword" ma:displayName="Enterprise Keywords" ma:fieldId="{23f27201-bee3-471e-b2e7-b64fd8b7ca38}" ma:taxonomyMulti="true" ma:sspId="c6621819-13d1-4a2d-8762-4f615fabf62c" ma:termSetId="00000000-0000-0000-0000-000000000000" ma:anchorId="00000000-0000-0000-0000-000000000000" ma:open="true" ma:isKeyword="true">
      <xsd:complexType>
        <xsd:sequence>
          <xsd:element ref="pc:Terms" minOccurs="0" maxOccurs="1"/>
        </xsd:sequence>
      </xsd:complexType>
    </xsd:element>
    <xsd:element name="TaxCatchAll" ma:index="16" nillable="true" ma:displayName="Taxonomy Catch All Column" ma:hidden="true" ma:list="{825aea11-257d-416f-992b-dec2f85e4525}" ma:internalName="TaxCatchAll" ma:showField="CatchAllData" ma:web="184af400-6cf4-4be6-9056-547874e8c8ee">
      <xsd:complexType>
        <xsd:complexContent>
          <xsd:extension base="dms:MultiChoiceLookup">
            <xsd:sequence>
              <xsd:element name="Value" type="dms:Lookup" maxOccurs="unbounded" minOccurs="0" nillable="true"/>
            </xsd:sequence>
          </xsd:extension>
        </xsd:complexContent>
      </xsd:complexType>
    </xsd:element>
    <xsd:element name="TaxCatchAllLabel" ma:index="17" nillable="true" ma:displayName="Taxonomy Catch All Column1" ma:hidden="true" ma:list="{825aea11-257d-416f-992b-dec2f85e4525}" ma:internalName="TaxCatchAllLabel" ma:readOnly="true" ma:showField="CatchAllDataLabel" ma:web="184af400-6cf4-4be6-9056-547874e8c8e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ca7fb9d-8475-4ad7-b513-aaf2d624b9c6" elementFormDefault="qualified">
    <xsd:import namespace="http://schemas.microsoft.com/office/2006/documentManagement/types"/>
    <xsd:import namespace="http://schemas.microsoft.com/office/infopath/2007/PartnerControls"/>
    <xsd:element name="MediaServiceMetadata" ma:index="21" nillable="true" ma:displayName="MediaServiceMetadata" ma:hidden="true" ma:internalName="MediaServiceMetadata" ma:readOnly="true">
      <xsd:simpleType>
        <xsd:restriction base="dms:Note"/>
      </xsd:simpleType>
    </xsd:element>
    <xsd:element name="MediaServiceFastMetadata" ma:index="22" nillable="true" ma:displayName="MediaServiceFastMetadata" ma:hidden="true" ma:internalName="MediaServiceFastMetadata" ma:readOnly="true">
      <xsd:simpleType>
        <xsd:restriction base="dms:Note"/>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ServiceAutoTags" ma:index="25" nillable="true" ma:displayName="Tags" ma:internalName="MediaServiceAutoTags" ma:readOnly="true">
      <xsd:simpleType>
        <xsd:restriction base="dms:Text"/>
      </xsd:simpleType>
    </xsd:element>
    <xsd:element name="MediaServiceOCR" ma:index="26" nillable="true" ma:displayName="Extracted Text" ma:internalName="MediaServiceOCR" ma:readOnly="true">
      <xsd:simpleType>
        <xsd:restriction base="dms:Note">
          <xsd:maxLength value="255"/>
        </xsd:restriction>
      </xsd:simpleType>
    </xsd:element>
    <xsd:element name="MediaServiceGenerationTime" ma:index="27" nillable="true" ma:displayName="MediaServiceGenerationTime" ma:hidden="true" ma:internalName="MediaServiceGenerationTime" ma:readOnly="true">
      <xsd:simpleType>
        <xsd:restriction base="dms:Text"/>
      </xsd:simpleType>
    </xsd:element>
    <xsd:element name="MediaServiceEventHashCode" ma:index="28" nillable="true" ma:displayName="MediaServiceEventHashCode" ma:hidden="true" ma:internalName="MediaServiceEventHashCode" ma:readOnly="true">
      <xsd:simpleType>
        <xsd:restriction base="dms:Text"/>
      </xsd:simpleType>
    </xsd:element>
    <xsd:element name="MediaServiceDateTaken" ma:index="29" nillable="true" ma:displayName="MediaServiceDateTaken" ma:hidden="true" ma:internalName="MediaServiceDateTaken" ma:readOnly="true">
      <xsd:simpleType>
        <xsd:restriction base="dms:Text"/>
      </xsd:simpleType>
    </xsd:element>
    <xsd:element name="MediaLengthInSeconds" ma:index="30" nillable="true" ma:displayName="Length (seconds)" ma:internalName="MediaLengthInSeconds" ma:readOnly="true">
      <xsd:simpleType>
        <xsd:restriction base="dms:Unknow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c6621819-13d1-4a2d-8762-4f615fabf62c"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Share_PermanentPreservation xmlns="184af400-6cf4-4be6-9056-547874e8c8ee">false</IShare_PermanentPreservation>
    <TaxKeywordTaxHTField xmlns="184af400-6cf4-4be6-9056-547874e8c8ee">
      <Terms xmlns="http://schemas.microsoft.com/office/infopath/2007/PartnerControls"/>
    </TaxKeywordTaxHTField>
    <_ip_UnifiedCompliancePolicyUIAction xmlns="http://schemas.microsoft.com/sharepoint/v3" xsi:nil="true"/>
    <IShare_Region xmlns="184af400-6cf4-4be6-9056-547874e8c8ee" xsi:nil="true"/>
    <_ip_UnifiedCompliancePolicyProperties xmlns="http://schemas.microsoft.com/sharepoint/v3" xsi:nil="true"/>
    <IShare_Status xmlns="184af400-6cf4-4be6-9056-547874e8c8ee">Active</IShare_Status>
    <IShare_InfoClassification xmlns="184af400-6cf4-4be6-9056-547874e8c8ee">Internal</IShare_InfoClassification>
    <IShare_PersonalData xmlns="184af400-6cf4-4be6-9056-547874e8c8ee">false</IShare_PersonalData>
    <IShare_DispositionDeletion xmlns="184af400-6cf4-4be6-9056-547874e8c8ee" xsi:nil="true"/>
    <TaxCatchAll xmlns="184af400-6cf4-4be6-9056-547874e8c8ee" xsi:nil="true"/>
    <IShare_BusinessOwner xmlns="184af400-6cf4-4be6-9056-547874e8c8ee" xsi:nil="true"/>
    <lcf76f155ced4ddcb4097134ff3c332f xmlns="9ca7fb9d-8475-4ad7-b513-aaf2d624b9c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0155D69-CB4B-4E15-B7AB-23062F3E8F98}">
  <ds:schemaRefs>
    <ds:schemaRef ds:uri="184af400-6cf4-4be6-9056-547874e8c8ee"/>
    <ds:schemaRef ds:uri="9ca7fb9d-8475-4ad7-b513-aaf2d624b9c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3830B6B-6CA9-4651-8BD9-AAFE407AF5A6}">
  <ds:schemaRefs>
    <ds:schemaRef ds:uri="http://schemas.microsoft.com/sharepoint/v3/contenttype/forms"/>
  </ds:schemaRefs>
</ds:datastoreItem>
</file>

<file path=customXml/itemProps3.xml><?xml version="1.0" encoding="utf-8"?>
<ds:datastoreItem xmlns:ds="http://schemas.openxmlformats.org/officeDocument/2006/customXml" ds:itemID="{7F8DB165-F1E2-4B04-93B5-88D6D068EBF6}">
  <ds:schemaRefs>
    <ds:schemaRef ds:uri="184af400-6cf4-4be6-9056-547874e8c8ee"/>
    <ds:schemaRef ds:uri="9ca7fb9d-8475-4ad7-b513-aaf2d624b9c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Theme1</Template>
  <Application>Microsoft Office PowerPoint</Application>
  <PresentationFormat>Widescreen</PresentationFormat>
  <Slides>10</Slides>
  <Notes>3</Notes>
  <HiddenSlides>0</HiddenSlide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Theme1</vt:lpstr>
      <vt:lpstr>Custom Design</vt:lpstr>
      <vt:lpstr>Electris Validation  - for initial milestone and outcome claims for SQA candidates</vt:lpstr>
      <vt:lpstr>Contents</vt:lpstr>
      <vt:lpstr>Electris Process </vt:lpstr>
      <vt:lpstr>Failed Electris Checks</vt:lpstr>
      <vt:lpstr>Checking for Errors</vt:lpstr>
      <vt:lpstr>Checking for Errors</vt:lpstr>
      <vt:lpstr>Error Types – Personal Data</vt:lpstr>
      <vt:lpstr>Error Types – Qualification/ Registration Details</vt:lpstr>
      <vt:lpstr>Resubmitting and Deleting Validation Checks </vt:lpstr>
      <vt:lpstr>Staged Registration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Electris</dc:title>
  <dc:creator>Joanne McLaren</dc:creator>
  <cp:revision>11</cp:revision>
  <dcterms:created xsi:type="dcterms:W3CDTF">2019-02-11T12:31:49Z</dcterms:created>
  <dcterms:modified xsi:type="dcterms:W3CDTF">2023-03-24T16:03:08Z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0x0101002CFD50891A73487FBF1A841208B5DC080200647DE86A0E8F304CABE5617640697677</vt:lpwstr>
  </property>
  <property fmtid="{D5CDD505-2E9C-101B-9397-08002B2CF9AE}" pid="3" name="TaxKeyword">
    <vt:lpwstr/>
  </property>
  <property fmtid="{D5CDD505-2E9C-101B-9397-08002B2CF9AE}" pid="4" name="MediaServiceImageTags">
    <vt:lpwstr/>
  </property>
</Properties>
</file>