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</p:sldIdLst>
  <p:sldSz cx="20104100" cy="11309350"/>
  <p:notesSz cx="20104100" cy="11309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94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F72"/>
    <a:srgbClr val="009D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FE27AF-840A-4F55-B32F-BE29DE043E5D}" v="17" dt="2026-07-29T07:27:35.641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88"/>
    <p:restoredTop sz="94694"/>
  </p:normalViewPr>
  <p:slideViewPr>
    <p:cSldViewPr>
      <p:cViewPr varScale="1">
        <p:scale>
          <a:sx n="60" d="100"/>
          <a:sy n="60" d="100"/>
        </p:scale>
        <p:origin x="1266" y="66"/>
      </p:cViewPr>
      <p:guideLst>
        <p:guide orient="horz" pos="2794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m Harley" userId="7a02a28f-a85d-4bcc-8f66-1eedad719d2e" providerId="ADAL" clId="{B46A5AE1-A947-4991-8C8D-EDC0B35363A9}"/>
    <pc:docChg chg="undo redo custSel modSld">
      <pc:chgData name="Tom Harley" userId="7a02a28f-a85d-4bcc-8f66-1eedad719d2e" providerId="ADAL" clId="{B46A5AE1-A947-4991-8C8D-EDC0B35363A9}" dt="2026-07-29T07:27:41.523" v="44" actId="14100"/>
      <pc:docMkLst>
        <pc:docMk/>
      </pc:docMkLst>
      <pc:sldChg chg="modSp mod">
        <pc:chgData name="Tom Harley" userId="7a02a28f-a85d-4bcc-8f66-1eedad719d2e" providerId="ADAL" clId="{B46A5AE1-A947-4991-8C8D-EDC0B35363A9}" dt="2026-07-29T07:27:41.523" v="44" actId="14100"/>
        <pc:sldMkLst>
          <pc:docMk/>
          <pc:sldMk cId="0" sldId="256"/>
        </pc:sldMkLst>
        <pc:spChg chg="mod">
          <ac:chgData name="Tom Harley" userId="7a02a28f-a85d-4bcc-8f66-1eedad719d2e" providerId="ADAL" clId="{B46A5AE1-A947-4991-8C8D-EDC0B35363A9}" dt="2026-07-29T07:22:27.881" v="26"/>
          <ac:spMkLst>
            <pc:docMk/>
            <pc:sldMk cId="0" sldId="256"/>
            <ac:spMk id="2" creationId="{00000000-0000-0000-0000-000000000000}"/>
          </ac:spMkLst>
        </pc:spChg>
        <pc:spChg chg="mod">
          <ac:chgData name="Tom Harley" userId="7a02a28f-a85d-4bcc-8f66-1eedad719d2e" providerId="ADAL" clId="{B46A5AE1-A947-4991-8C8D-EDC0B35363A9}" dt="2026-07-29T07:22:36.573" v="27" actId="255"/>
          <ac:spMkLst>
            <pc:docMk/>
            <pc:sldMk cId="0" sldId="256"/>
            <ac:spMk id="3" creationId="{00000000-0000-0000-0000-000000000000}"/>
          </ac:spMkLst>
        </pc:spChg>
        <pc:spChg chg="mod">
          <ac:chgData name="Tom Harley" userId="7a02a28f-a85d-4bcc-8f66-1eedad719d2e" providerId="ADAL" clId="{B46A5AE1-A947-4991-8C8D-EDC0B35363A9}" dt="2026-07-29T07:19:43.065" v="3" actId="6549"/>
          <ac:spMkLst>
            <pc:docMk/>
            <pc:sldMk cId="0" sldId="256"/>
            <ac:spMk id="4" creationId="{00000000-0000-0000-0000-000000000000}"/>
          </ac:spMkLst>
        </pc:spChg>
        <pc:spChg chg="mod">
          <ac:chgData name="Tom Harley" userId="7a02a28f-a85d-4bcc-8f66-1eedad719d2e" providerId="ADAL" clId="{B46A5AE1-A947-4991-8C8D-EDC0B35363A9}" dt="2026-07-29T07:23:38.647" v="35" actId="552"/>
          <ac:spMkLst>
            <pc:docMk/>
            <pc:sldMk cId="0" sldId="256"/>
            <ac:spMk id="5" creationId="{00000000-0000-0000-0000-000000000000}"/>
          </ac:spMkLst>
        </pc:spChg>
        <pc:spChg chg="mod">
          <ac:chgData name="Tom Harley" userId="7a02a28f-a85d-4bcc-8f66-1eedad719d2e" providerId="ADAL" clId="{B46A5AE1-A947-4991-8C8D-EDC0B35363A9}" dt="2026-07-29T07:23:48.059" v="37" actId="552"/>
          <ac:spMkLst>
            <pc:docMk/>
            <pc:sldMk cId="0" sldId="256"/>
            <ac:spMk id="6" creationId="{00000000-0000-0000-0000-000000000000}"/>
          </ac:spMkLst>
        </pc:spChg>
        <pc:spChg chg="mod">
          <ac:chgData name="Tom Harley" userId="7a02a28f-a85d-4bcc-8f66-1eedad719d2e" providerId="ADAL" clId="{B46A5AE1-A947-4991-8C8D-EDC0B35363A9}" dt="2026-07-29T07:24:17.983" v="41" actId="552"/>
          <ac:spMkLst>
            <pc:docMk/>
            <pc:sldMk cId="0" sldId="256"/>
            <ac:spMk id="7" creationId="{00000000-0000-0000-0000-000000000000}"/>
          </ac:spMkLst>
        </pc:spChg>
        <pc:spChg chg="mod">
          <ac:chgData name="Tom Harley" userId="7a02a28f-a85d-4bcc-8f66-1eedad719d2e" providerId="ADAL" clId="{B46A5AE1-A947-4991-8C8D-EDC0B35363A9}" dt="2026-07-29T07:23:41.565" v="36" actId="465"/>
          <ac:spMkLst>
            <pc:docMk/>
            <pc:sldMk cId="0" sldId="256"/>
            <ac:spMk id="8" creationId="{00000000-0000-0000-0000-000000000000}"/>
          </ac:spMkLst>
        </pc:spChg>
        <pc:spChg chg="mod">
          <ac:chgData name="Tom Harley" userId="7a02a28f-a85d-4bcc-8f66-1eedad719d2e" providerId="ADAL" clId="{B46A5AE1-A947-4991-8C8D-EDC0B35363A9}" dt="2026-07-29T07:24:12.628" v="40" actId="465"/>
          <ac:spMkLst>
            <pc:docMk/>
            <pc:sldMk cId="0" sldId="256"/>
            <ac:spMk id="9" creationId="{00000000-0000-0000-0000-000000000000}"/>
          </ac:spMkLst>
        </pc:spChg>
        <pc:spChg chg="mod">
          <ac:chgData name="Tom Harley" userId="7a02a28f-a85d-4bcc-8f66-1eedad719d2e" providerId="ADAL" clId="{B46A5AE1-A947-4991-8C8D-EDC0B35363A9}" dt="2026-07-29T07:24:21.713" v="42" actId="465"/>
          <ac:spMkLst>
            <pc:docMk/>
            <pc:sldMk cId="0" sldId="256"/>
            <ac:spMk id="10" creationId="{00000000-0000-0000-0000-000000000000}"/>
          </ac:spMkLst>
        </pc:spChg>
        <pc:spChg chg="mod">
          <ac:chgData name="Tom Harley" userId="7a02a28f-a85d-4bcc-8f66-1eedad719d2e" providerId="ADAL" clId="{B46A5AE1-A947-4991-8C8D-EDC0B35363A9}" dt="2026-07-29T07:23:41.565" v="36" actId="465"/>
          <ac:spMkLst>
            <pc:docMk/>
            <pc:sldMk cId="0" sldId="256"/>
            <ac:spMk id="11" creationId="{00000000-0000-0000-0000-000000000000}"/>
          </ac:spMkLst>
        </pc:spChg>
        <pc:spChg chg="mod">
          <ac:chgData name="Tom Harley" userId="7a02a28f-a85d-4bcc-8f66-1eedad719d2e" providerId="ADAL" clId="{B46A5AE1-A947-4991-8C8D-EDC0B35363A9}" dt="2026-07-29T07:24:12.628" v="40" actId="465"/>
          <ac:spMkLst>
            <pc:docMk/>
            <pc:sldMk cId="0" sldId="256"/>
            <ac:spMk id="12" creationId="{00000000-0000-0000-0000-000000000000}"/>
          </ac:spMkLst>
        </pc:spChg>
        <pc:spChg chg="mod">
          <ac:chgData name="Tom Harley" userId="7a02a28f-a85d-4bcc-8f66-1eedad719d2e" providerId="ADAL" clId="{B46A5AE1-A947-4991-8C8D-EDC0B35363A9}" dt="2026-07-29T07:24:21.713" v="42" actId="465"/>
          <ac:spMkLst>
            <pc:docMk/>
            <pc:sldMk cId="0" sldId="256"/>
            <ac:spMk id="13" creationId="{00000000-0000-0000-0000-000000000000}"/>
          </ac:spMkLst>
        </pc:spChg>
        <pc:spChg chg="mod">
          <ac:chgData name="Tom Harley" userId="7a02a28f-a85d-4bcc-8f66-1eedad719d2e" providerId="ADAL" clId="{B46A5AE1-A947-4991-8C8D-EDC0B35363A9}" dt="2026-07-29T07:24:02.674" v="39" actId="555"/>
          <ac:spMkLst>
            <pc:docMk/>
            <pc:sldMk cId="0" sldId="256"/>
            <ac:spMk id="14" creationId="{00000000-0000-0000-0000-000000000000}"/>
          </ac:spMkLst>
        </pc:spChg>
        <pc:spChg chg="mod">
          <ac:chgData name="Tom Harley" userId="7a02a28f-a85d-4bcc-8f66-1eedad719d2e" providerId="ADAL" clId="{B46A5AE1-A947-4991-8C8D-EDC0B35363A9}" dt="2026-07-29T07:24:02.674" v="39" actId="555"/>
          <ac:spMkLst>
            <pc:docMk/>
            <pc:sldMk cId="0" sldId="256"/>
            <ac:spMk id="15" creationId="{00000000-0000-0000-0000-000000000000}"/>
          </ac:spMkLst>
        </pc:spChg>
        <pc:spChg chg="mod">
          <ac:chgData name="Tom Harley" userId="7a02a28f-a85d-4bcc-8f66-1eedad719d2e" providerId="ADAL" clId="{B46A5AE1-A947-4991-8C8D-EDC0B35363A9}" dt="2026-07-29T07:24:17.983" v="41" actId="552"/>
          <ac:spMkLst>
            <pc:docMk/>
            <pc:sldMk cId="0" sldId="256"/>
            <ac:spMk id="16" creationId="{00000000-0000-0000-0000-000000000000}"/>
          </ac:spMkLst>
        </pc:spChg>
        <pc:spChg chg="mod">
          <ac:chgData name="Tom Harley" userId="7a02a28f-a85d-4bcc-8f66-1eedad719d2e" providerId="ADAL" clId="{B46A5AE1-A947-4991-8C8D-EDC0B35363A9}" dt="2026-07-29T07:27:41.523" v="44" actId="14100"/>
          <ac:spMkLst>
            <pc:docMk/>
            <pc:sldMk cId="0" sldId="256"/>
            <ac:spMk id="42" creationId="{240C0BCB-473B-5449-82E1-420935C3434E}"/>
          </ac:spMkLst>
        </pc:spChg>
        <pc:spChg chg="mod">
          <ac:chgData name="Tom Harley" userId="7a02a28f-a85d-4bcc-8f66-1eedad719d2e" providerId="ADAL" clId="{B46A5AE1-A947-4991-8C8D-EDC0B35363A9}" dt="2026-07-29T07:19:27.985" v="1" actId="255"/>
          <ac:spMkLst>
            <pc:docMk/>
            <pc:sldMk cId="0" sldId="256"/>
            <ac:spMk id="60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550" b="1" i="0">
                <a:solidFill>
                  <a:srgbClr val="0093C9"/>
                </a:solidFill>
                <a:latin typeface="ProximaNova-Extrabld"/>
                <a:cs typeface="ProximaNova-Extrab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550" b="1" i="0">
                <a:solidFill>
                  <a:srgbClr val="0093C9"/>
                </a:solidFill>
                <a:latin typeface="ProximaNova-Extrabld"/>
                <a:cs typeface="ProximaNova-Extrab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550" b="1" i="0">
                <a:solidFill>
                  <a:srgbClr val="0093C9"/>
                </a:solidFill>
                <a:latin typeface="ProximaNova-Extrabld"/>
                <a:cs typeface="ProximaNova-Extrab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99018" y="748712"/>
            <a:ext cx="7706063" cy="11791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550" b="1" i="0">
                <a:solidFill>
                  <a:srgbClr val="0093C9"/>
                </a:solidFill>
                <a:latin typeface="ProximaNova-Extrabld"/>
                <a:cs typeface="ProximaNova-Extrab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17" Type="http://schemas.openxmlformats.org/officeDocument/2006/relationships/image" Target="../media/image16.svg"/><Relationship Id="rId2" Type="http://schemas.openxmlformats.org/officeDocument/2006/relationships/image" Target="../media/image1.sv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9B0B12B-33EC-F248-ACC6-F22416546843}"/>
              </a:ext>
            </a:extLst>
          </p:cNvPr>
          <p:cNvSpPr/>
          <p:nvPr/>
        </p:nvSpPr>
        <p:spPr>
          <a:xfrm>
            <a:off x="0" y="18219"/>
            <a:ext cx="20104100" cy="2225675"/>
          </a:xfrm>
          <a:prstGeom prst="rect">
            <a:avLst/>
          </a:prstGeom>
          <a:solidFill>
            <a:srgbClr val="005F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object 2"/>
          <p:cNvSpPr txBox="1"/>
          <p:nvPr/>
        </p:nvSpPr>
        <p:spPr>
          <a:xfrm>
            <a:off x="13564548" y="2730868"/>
            <a:ext cx="4779392" cy="56553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n-GB" sz="3600" b="1" dirty="0" err="1">
                <a:solidFill>
                  <a:srgbClr val="8E9E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Ùr-ghnàthachas</a:t>
            </a:r>
            <a:endParaRPr lang="en-GB" sz="3600" b="1" dirty="0">
              <a:solidFill>
                <a:srgbClr val="8E9E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14152" y="2729949"/>
            <a:ext cx="4790779" cy="56874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GB" sz="3600" b="1" dirty="0" err="1">
                <a:solidFill>
                  <a:srgbClr val="5842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Tuigse</a:t>
            </a:r>
            <a:r>
              <a:rPr lang="en-GB" sz="3600" b="1" dirty="0">
                <a:solidFill>
                  <a:srgbClr val="5842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b="1" dirty="0" err="1">
                <a:solidFill>
                  <a:srgbClr val="5842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Sòisealta</a:t>
            </a:r>
            <a:endParaRPr lang="en-GB" sz="3600" b="1" dirty="0">
              <a:solidFill>
                <a:srgbClr val="58427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83620" y="2762408"/>
            <a:ext cx="4591049" cy="10785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lang="en-GB" sz="3600" b="1" dirty="0" err="1">
                <a:solidFill>
                  <a:srgbClr val="009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Fhèin-riaghladh</a:t>
            </a:r>
            <a:endParaRPr lang="en-GB" sz="3600" b="1" dirty="0">
              <a:solidFill>
                <a:srgbClr val="009DB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endParaRPr sz="3250" b="1" dirty="0">
              <a:solidFill>
                <a:srgbClr val="009DB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83208" y="3873629"/>
            <a:ext cx="2949849" cy="50718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GB" sz="3200" b="1" dirty="0" err="1">
                <a:solidFill>
                  <a:srgbClr val="009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Fòcais</a:t>
            </a:r>
            <a:endParaRPr lang="en-GB" sz="3200" b="1" dirty="0">
              <a:solidFill>
                <a:srgbClr val="009DB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514151" y="3847968"/>
            <a:ext cx="4856182" cy="5097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en-GB" sz="3200" b="1" dirty="0" err="1">
                <a:solidFill>
                  <a:srgbClr val="5842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Conaltraidh</a:t>
            </a:r>
            <a:endParaRPr lang="en-GB" sz="3200" b="1" dirty="0">
              <a:solidFill>
                <a:srgbClr val="58427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564546" y="3817043"/>
            <a:ext cx="3489679" cy="50718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GB" sz="3200" b="1" dirty="0" err="1">
                <a:solidFill>
                  <a:srgbClr val="8E9E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Neònach</a:t>
            </a:r>
            <a:endParaRPr lang="en-GB" sz="3200" b="1" dirty="0">
              <a:solidFill>
                <a:srgbClr val="8E9E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83208" y="5315773"/>
            <a:ext cx="3010934" cy="50718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GB" sz="3200" b="1" dirty="0" err="1">
                <a:solidFill>
                  <a:srgbClr val="009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Treibhdhireas</a:t>
            </a:r>
            <a:endParaRPr lang="en-GB" sz="3200" b="1" dirty="0">
              <a:solidFill>
                <a:srgbClr val="009DB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514151" y="5382450"/>
            <a:ext cx="3385499" cy="50718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GB" sz="3200" b="1" dirty="0" err="1">
                <a:solidFill>
                  <a:srgbClr val="5842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Faireachdainn</a:t>
            </a:r>
            <a:endParaRPr lang="en-GB" sz="3200" b="1" dirty="0">
              <a:solidFill>
                <a:srgbClr val="58427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564546" y="5360123"/>
            <a:ext cx="4945703" cy="50718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GB" sz="3200" b="1" dirty="0" err="1">
                <a:solidFill>
                  <a:srgbClr val="8E9E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Breithneachadh</a:t>
            </a:r>
            <a:endParaRPr lang="en-GB" sz="3200" b="1" dirty="0">
              <a:solidFill>
                <a:srgbClr val="8E9E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83208" y="6757917"/>
            <a:ext cx="3343160" cy="75341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GB" sz="3200" b="1" dirty="0">
                <a:solidFill>
                  <a:srgbClr val="009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Freagarrachadh</a:t>
            </a:r>
            <a:r>
              <a:rPr lang="en-GB" sz="4800" b="1" dirty="0">
                <a:solidFill>
                  <a:srgbClr val="009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6514151" y="6914366"/>
            <a:ext cx="4856182" cy="50718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GB" sz="3200" b="1" dirty="0">
                <a:solidFill>
                  <a:srgbClr val="5842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Co-</a:t>
            </a:r>
            <a:r>
              <a:rPr lang="en-GB" sz="3200" b="1" dirty="0" err="1">
                <a:solidFill>
                  <a:srgbClr val="5842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obrachail</a:t>
            </a:r>
            <a:endParaRPr lang="en-GB" sz="3200" b="1" dirty="0">
              <a:solidFill>
                <a:srgbClr val="58427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564546" y="6903203"/>
            <a:ext cx="4331335" cy="50718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GB" sz="3200" b="1" dirty="0" err="1">
                <a:solidFill>
                  <a:srgbClr val="8E9E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Cruthachail</a:t>
            </a:r>
            <a:endParaRPr lang="en-GB" sz="3200" b="1" dirty="0">
              <a:solidFill>
                <a:srgbClr val="8E9E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83208" y="8446282"/>
            <a:ext cx="3414897" cy="50718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GB" sz="3200" b="1" dirty="0" err="1">
                <a:solidFill>
                  <a:srgbClr val="009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Iomairt</a:t>
            </a:r>
            <a:endParaRPr lang="en-GB" sz="3200" b="1" dirty="0">
              <a:solidFill>
                <a:srgbClr val="009DB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514151" y="8446282"/>
            <a:ext cx="3690299" cy="50718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GB" sz="3200" b="1" dirty="0" err="1">
                <a:solidFill>
                  <a:srgbClr val="5842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Stiùireadh</a:t>
            </a:r>
            <a:endParaRPr lang="en-GB" sz="3200" b="1" dirty="0">
              <a:solidFill>
                <a:srgbClr val="58427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3564546" y="8446282"/>
            <a:ext cx="4945703" cy="50718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GB" sz="3200" b="1" dirty="0" err="1">
                <a:solidFill>
                  <a:srgbClr val="8E9E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Ciallach</a:t>
            </a:r>
            <a:endParaRPr lang="en-GB" sz="3200" b="1" dirty="0">
              <a:solidFill>
                <a:srgbClr val="8E9E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object 60"/>
          <p:cNvSpPr txBox="1">
            <a:spLocks noGrp="1"/>
          </p:cNvSpPr>
          <p:nvPr>
            <p:ph type="title"/>
          </p:nvPr>
        </p:nvSpPr>
        <p:spPr>
          <a:xfrm>
            <a:off x="0" y="706906"/>
            <a:ext cx="20104100" cy="1031051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38455" algn="ctr">
              <a:lnSpc>
                <a:spcPct val="100000"/>
              </a:lnSpc>
              <a:spcBef>
                <a:spcPts val="120"/>
              </a:spcBef>
            </a:pPr>
            <a:r>
              <a:rPr lang="en-GB" sz="6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Ìomhaigheagan</a:t>
            </a:r>
            <a:r>
              <a:rPr lang="en-GB" sz="6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6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Sgilean-meata</a:t>
            </a:r>
            <a:r>
              <a:rPr lang="en-GB" sz="6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sz="6600" spc="1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895909" y="3329741"/>
            <a:ext cx="4591050" cy="0"/>
          </a:xfrm>
          <a:custGeom>
            <a:avLst/>
            <a:gdLst/>
            <a:ahLst/>
            <a:cxnLst/>
            <a:rect l="l" t="t" r="r" b="b"/>
            <a:pathLst>
              <a:path w="4591050">
                <a:moveTo>
                  <a:pt x="0" y="0"/>
                </a:moveTo>
                <a:lnTo>
                  <a:pt x="4590834" y="0"/>
                </a:lnTo>
              </a:path>
            </a:pathLst>
          </a:custGeom>
          <a:ln w="10470">
            <a:solidFill>
              <a:srgbClr val="009DB5"/>
            </a:solidFill>
          </a:ln>
        </p:spPr>
        <p:txBody>
          <a:bodyPr wrap="square" lIns="0" tIns="0" rIns="0" bIns="0" rtlCol="0"/>
          <a:lstStyle/>
          <a:p>
            <a:endParaRPr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6523778" y="3329741"/>
            <a:ext cx="4591050" cy="0"/>
          </a:xfrm>
          <a:custGeom>
            <a:avLst/>
            <a:gdLst/>
            <a:ahLst/>
            <a:cxnLst/>
            <a:rect l="l" t="t" r="r" b="b"/>
            <a:pathLst>
              <a:path w="4591050">
                <a:moveTo>
                  <a:pt x="0" y="0"/>
                </a:moveTo>
                <a:lnTo>
                  <a:pt x="4590834" y="0"/>
                </a:lnTo>
              </a:path>
            </a:pathLst>
          </a:custGeom>
          <a:ln w="10470">
            <a:solidFill>
              <a:srgbClr val="57427D"/>
            </a:solidFill>
          </a:ln>
        </p:spPr>
        <p:txBody>
          <a:bodyPr wrap="square" lIns="0" tIns="0" rIns="0" bIns="0" rtlCol="0"/>
          <a:lstStyle/>
          <a:p>
            <a:endParaRPr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13577245" y="3329741"/>
            <a:ext cx="4591050" cy="0"/>
          </a:xfrm>
          <a:custGeom>
            <a:avLst/>
            <a:gdLst/>
            <a:ahLst/>
            <a:cxnLst/>
            <a:rect l="l" t="t" r="r" b="b"/>
            <a:pathLst>
              <a:path w="4591050">
                <a:moveTo>
                  <a:pt x="0" y="0"/>
                </a:moveTo>
                <a:lnTo>
                  <a:pt x="4590834" y="0"/>
                </a:lnTo>
              </a:path>
            </a:pathLst>
          </a:custGeom>
          <a:ln w="10470">
            <a:solidFill>
              <a:srgbClr val="8E9E24"/>
            </a:solidFill>
          </a:ln>
        </p:spPr>
        <p:txBody>
          <a:bodyPr wrap="square" lIns="0" tIns="0" rIns="0" bIns="0" rtlCol="0"/>
          <a:lstStyle/>
          <a:p>
            <a:endParaRPr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FB617E72-CF33-E844-A187-FA23D6ABCE2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4298106" y="3652075"/>
            <a:ext cx="1048385" cy="1048385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566A6472-D2B4-D54C-89FC-6DD61A625C2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298106" y="5142040"/>
            <a:ext cx="1048385" cy="1048385"/>
          </a:xfrm>
          <a:prstGeom prst="rect">
            <a:avLst/>
          </a:prstGeom>
        </p:spPr>
      </p:pic>
      <p:pic>
        <p:nvPicPr>
          <p:cNvPr id="68" name="Graphic 67">
            <a:extLst>
              <a:ext uri="{FF2B5EF4-FFF2-40B4-BE49-F238E27FC236}">
                <a16:creationId xmlns:a16="http://schemas.microsoft.com/office/drawing/2014/main" id="{FE5BD6E8-EC9A-3C4E-8ED9-2630A71807F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226369" y="6523797"/>
            <a:ext cx="1188853" cy="1188853"/>
          </a:xfrm>
          <a:prstGeom prst="rect">
            <a:avLst/>
          </a:prstGeom>
        </p:spPr>
      </p:pic>
      <p:pic>
        <p:nvPicPr>
          <p:cNvPr id="69" name="Graphic 68">
            <a:extLst>
              <a:ext uri="{FF2B5EF4-FFF2-40B4-BE49-F238E27FC236}">
                <a16:creationId xmlns:a16="http://schemas.microsoft.com/office/drawing/2014/main" id="{989E875D-5D27-3149-A547-3128BE56B9B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4226369" y="8008184"/>
            <a:ext cx="1188852" cy="1188852"/>
          </a:xfrm>
          <a:prstGeom prst="rect">
            <a:avLst/>
          </a:prstGeom>
        </p:spPr>
      </p:pic>
      <p:pic>
        <p:nvPicPr>
          <p:cNvPr id="70" name="Graphic 69">
            <a:extLst>
              <a:ext uri="{FF2B5EF4-FFF2-40B4-BE49-F238E27FC236}">
                <a16:creationId xmlns:a16="http://schemas.microsoft.com/office/drawing/2014/main" id="{91275EF7-2502-EA45-9B81-1B69A40760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1164463" y="3606540"/>
            <a:ext cx="1361505" cy="1361505"/>
          </a:xfrm>
          <a:prstGeom prst="rect">
            <a:avLst/>
          </a:prstGeom>
        </p:spPr>
      </p:pic>
      <p:pic>
        <p:nvPicPr>
          <p:cNvPr id="71" name="Graphic 70">
            <a:extLst>
              <a:ext uri="{FF2B5EF4-FFF2-40B4-BE49-F238E27FC236}">
                <a16:creationId xmlns:a16="http://schemas.microsoft.com/office/drawing/2014/main" id="{F5CB0B9C-5D40-AD45-9C17-9B33CF64B98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1211369" y="5039411"/>
            <a:ext cx="1188852" cy="1188852"/>
          </a:xfrm>
          <a:prstGeom prst="rect">
            <a:avLst/>
          </a:prstGeom>
        </p:spPr>
      </p:pic>
      <p:pic>
        <p:nvPicPr>
          <p:cNvPr id="72" name="Graphic 71">
            <a:extLst>
              <a:ext uri="{FF2B5EF4-FFF2-40B4-BE49-F238E27FC236}">
                <a16:creationId xmlns:a16="http://schemas.microsoft.com/office/drawing/2014/main" id="{A06B10B9-0003-8E45-A7EF-CD5F18F5245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1211369" y="6523797"/>
            <a:ext cx="1188853" cy="1188853"/>
          </a:xfrm>
          <a:prstGeom prst="rect">
            <a:avLst/>
          </a:prstGeom>
        </p:spPr>
      </p:pic>
      <p:pic>
        <p:nvPicPr>
          <p:cNvPr id="73" name="Graphic 72">
            <a:extLst>
              <a:ext uri="{FF2B5EF4-FFF2-40B4-BE49-F238E27FC236}">
                <a16:creationId xmlns:a16="http://schemas.microsoft.com/office/drawing/2014/main" id="{E5975570-A385-7B48-9C75-1D271325418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1158113" y="7932495"/>
            <a:ext cx="1361505" cy="1361505"/>
          </a:xfrm>
          <a:prstGeom prst="rect">
            <a:avLst/>
          </a:prstGeom>
        </p:spPr>
      </p:pic>
      <p:pic>
        <p:nvPicPr>
          <p:cNvPr id="74" name="Graphic 73">
            <a:extLst>
              <a:ext uri="{FF2B5EF4-FFF2-40B4-BE49-F238E27FC236}">
                <a16:creationId xmlns:a16="http://schemas.microsoft.com/office/drawing/2014/main" id="{34AA2A5D-29D0-0D47-B926-C89ED30E84C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8209861" y="3523699"/>
            <a:ext cx="1048385" cy="1048385"/>
          </a:xfrm>
          <a:prstGeom prst="rect">
            <a:avLst/>
          </a:prstGeom>
        </p:spPr>
      </p:pic>
      <p:pic>
        <p:nvPicPr>
          <p:cNvPr id="75" name="Graphic 74">
            <a:extLst>
              <a:ext uri="{FF2B5EF4-FFF2-40B4-BE49-F238E27FC236}">
                <a16:creationId xmlns:a16="http://schemas.microsoft.com/office/drawing/2014/main" id="{898C50BC-7D5A-8644-9736-A74CB49D61B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8265099" y="5029886"/>
            <a:ext cx="1048386" cy="1048386"/>
          </a:xfrm>
          <a:prstGeom prst="rect">
            <a:avLst/>
          </a:prstGeom>
        </p:spPr>
      </p:pic>
      <p:pic>
        <p:nvPicPr>
          <p:cNvPr id="76" name="Graphic 75">
            <a:extLst>
              <a:ext uri="{FF2B5EF4-FFF2-40B4-BE49-F238E27FC236}">
                <a16:creationId xmlns:a16="http://schemas.microsoft.com/office/drawing/2014/main" id="{8D2F3DC4-E655-B140-81A8-E4F9C13822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18215652" y="6420991"/>
            <a:ext cx="1188852" cy="1188852"/>
          </a:xfrm>
          <a:prstGeom prst="rect">
            <a:avLst/>
          </a:prstGeom>
        </p:spPr>
      </p:pic>
      <p:pic>
        <p:nvPicPr>
          <p:cNvPr id="77" name="Graphic 76">
            <a:extLst>
              <a:ext uri="{FF2B5EF4-FFF2-40B4-BE49-F238E27FC236}">
                <a16:creationId xmlns:a16="http://schemas.microsoft.com/office/drawing/2014/main" id="{F407853E-1B5C-B94F-8951-87CA71ED43C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8336836" y="7952562"/>
            <a:ext cx="1067668" cy="1067668"/>
          </a:xfrm>
          <a:prstGeom prst="rect">
            <a:avLst/>
          </a:prstGeom>
        </p:spPr>
      </p:pic>
      <p:pic>
        <p:nvPicPr>
          <p:cNvPr id="19" name="Picture 18" descr="Logo, company name&#10;&#10;Description automatically generated">
            <a:extLst>
              <a:ext uri="{FF2B5EF4-FFF2-40B4-BE49-F238E27FC236}">
                <a16:creationId xmlns:a16="http://schemas.microsoft.com/office/drawing/2014/main" id="{94BAB95B-5757-C44D-A390-26C43CCD720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50" y="527076"/>
            <a:ext cx="1981200" cy="1277596"/>
          </a:xfrm>
          <a:prstGeom prst="rect">
            <a:avLst/>
          </a:prstGeom>
        </p:spPr>
      </p:pic>
      <p:pic>
        <p:nvPicPr>
          <p:cNvPr id="21" name="Picture 20" descr="Text&#10;&#10;Description automatically generated with medium confidence">
            <a:extLst>
              <a:ext uri="{FF2B5EF4-FFF2-40B4-BE49-F238E27FC236}">
                <a16:creationId xmlns:a16="http://schemas.microsoft.com/office/drawing/2014/main" id="{5193E163-7BF5-5145-880D-9FF027D1629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4507" y="641682"/>
            <a:ext cx="2708743" cy="104838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9B73460-1B02-6046-BC4F-AC3D8914696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8710"/>
            <a:ext cx="20104100" cy="293185"/>
          </a:xfrm>
          <a:prstGeom prst="rect">
            <a:avLst/>
          </a:prstGeom>
        </p:spPr>
      </p:pic>
      <p:sp>
        <p:nvSpPr>
          <p:cNvPr id="40" name="object 61">
            <a:extLst>
              <a:ext uri="{FF2B5EF4-FFF2-40B4-BE49-F238E27FC236}">
                <a16:creationId xmlns:a16="http://schemas.microsoft.com/office/drawing/2014/main" id="{CA79A4DF-CBB2-0C4A-A504-5B445B111A09}"/>
              </a:ext>
            </a:extLst>
          </p:cNvPr>
          <p:cNvSpPr/>
          <p:nvPr/>
        </p:nvSpPr>
        <p:spPr>
          <a:xfrm flipV="1">
            <a:off x="824170" y="9713084"/>
            <a:ext cx="18295679" cy="132591"/>
          </a:xfrm>
          <a:custGeom>
            <a:avLst/>
            <a:gdLst/>
            <a:ahLst/>
            <a:cxnLst/>
            <a:rect l="l" t="t" r="r" b="b"/>
            <a:pathLst>
              <a:path w="4591050">
                <a:moveTo>
                  <a:pt x="0" y="0"/>
                </a:moveTo>
                <a:lnTo>
                  <a:pt x="4590834" y="0"/>
                </a:lnTo>
              </a:path>
            </a:pathLst>
          </a:custGeom>
          <a:ln w="10470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60">
            <a:extLst>
              <a:ext uri="{FF2B5EF4-FFF2-40B4-BE49-F238E27FC236}">
                <a16:creationId xmlns:a16="http://schemas.microsoft.com/office/drawing/2014/main" id="{240C0BCB-473B-5449-82E1-420935C3434E}"/>
              </a:ext>
            </a:extLst>
          </p:cNvPr>
          <p:cNvSpPr txBox="1">
            <a:spLocks/>
          </p:cNvSpPr>
          <p:nvPr/>
        </p:nvSpPr>
        <p:spPr>
          <a:xfrm>
            <a:off x="6927850" y="10192280"/>
            <a:ext cx="5029200" cy="692497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>
            <a:defPPr>
              <a:defRPr lang="en-US"/>
            </a:defPPr>
            <a:lvl1pPr marL="338455">
              <a:spcBef>
                <a:spcPts val="120"/>
              </a:spcBef>
              <a:defRPr sz="4400" b="1" i="0" kern="0" spc="5">
                <a:solidFill>
                  <a:srgbClr val="005F7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dirty="0" err="1"/>
              <a:t>Sgilean-meata</a:t>
            </a:r>
            <a:endParaRPr lang="en-GB" dirty="0"/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09A352C4-8356-4E47-81EA-3B8B7A336B6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1176919" y="10077885"/>
            <a:ext cx="952500" cy="952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Share_PermanentPreservation xmlns="184af400-6cf4-4be6-9056-547874e8c8ee">false</IShare_PermanentPreservation>
    <TaxKeywordTaxHTField xmlns="184af400-6cf4-4be6-9056-547874e8c8ee">
      <Terms xmlns="http://schemas.microsoft.com/office/infopath/2007/PartnerControls"/>
    </TaxKeywordTaxHTField>
    <IShare_Region xmlns="184af400-6cf4-4be6-9056-547874e8c8ee" xsi:nil="true"/>
    <IShare_Status xmlns="184af400-6cf4-4be6-9056-547874e8c8ee">Active</IShare_Status>
    <IShare_InfoClassification xmlns="184af400-6cf4-4be6-9056-547874e8c8ee">Internal</IShare_InfoClassification>
    <IShare_PersonalData xmlns="184af400-6cf4-4be6-9056-547874e8c8ee">false</IShare_PersonalData>
    <IShare_DispositionDeletion xmlns="184af400-6cf4-4be6-9056-547874e8c8ee" xsi:nil="true"/>
    <TaxCatchAll xmlns="184af400-6cf4-4be6-9056-547874e8c8ee" xsi:nil="true"/>
    <IShare_BusinessOwner xmlns="184af400-6cf4-4be6-9056-547874e8c8ee" xsi:nil="true"/>
    <lcf76f155ced4ddcb4097134ff3c332f xmlns="54e1c10a-7e47-4796-85f9-97614551b6e7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SDS 3+1" ma:contentTypeID="0x0101002CFD50891A73487FBF1A841208B5DC0802000482731BA60DFE4B9D64C9A19B612A04" ma:contentTypeVersion="17" ma:contentTypeDescription="" ma:contentTypeScope="" ma:versionID="b0d1d1fdbb278121a13840aba8d2d3df">
  <xsd:schema xmlns:xsd="http://www.w3.org/2001/XMLSchema" xmlns:xs="http://www.w3.org/2001/XMLSchema" xmlns:p="http://schemas.microsoft.com/office/2006/metadata/properties" xmlns:ns2="184af400-6cf4-4be6-9056-547874e8c8ee" xmlns:ns3="54e1c10a-7e47-4796-85f9-97614551b6e7" targetNamespace="http://schemas.microsoft.com/office/2006/metadata/properties" ma:root="true" ma:fieldsID="1cf16ed22ecba26b62de16f917556ad2" ns2:_="" ns3:_="">
    <xsd:import namespace="184af400-6cf4-4be6-9056-547874e8c8ee"/>
    <xsd:import namespace="54e1c10a-7e47-4796-85f9-97614551b6e7"/>
    <xsd:element name="properties">
      <xsd:complexType>
        <xsd:sequence>
          <xsd:element name="documentManagement">
            <xsd:complexType>
              <xsd:all>
                <xsd:element ref="ns2:IShare_Status"/>
                <xsd:element ref="ns2:IShare_BusinessOwner" minOccurs="0"/>
                <xsd:element ref="ns2:IShare_InfoClassification"/>
                <xsd:element ref="ns2:IShare_Region" minOccurs="0"/>
                <xsd:element ref="ns2:IShare_PersonalData"/>
                <xsd:element ref="ns2:IShare_PermanentPreservation" minOccurs="0"/>
                <xsd:element ref="ns2:IShare_DispositionDeletion" minOccurs="0"/>
                <xsd:element ref="ns2:TaxKeywordTaxHTField" minOccurs="0"/>
                <xsd:element ref="ns2:TaxCatchAll" minOccurs="0"/>
                <xsd:element ref="ns2:TaxCatchAllLabel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2:SharedWithUsers" minOccurs="0"/>
                <xsd:element ref="ns2:SharedWithDetail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DateTaken" minOccurs="0"/>
                <xsd:element ref="ns3:lcf76f155ced4ddcb4097134ff3c332f" minOccurs="0"/>
                <xsd:element ref="ns3:MediaServiceOCR" minOccurs="0"/>
                <xsd:element ref="ns3:MediaServiceLocation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4af400-6cf4-4be6-9056-547874e8c8ee" elementFormDefault="qualified">
    <xsd:import namespace="http://schemas.microsoft.com/office/2006/documentManagement/types"/>
    <xsd:import namespace="http://schemas.microsoft.com/office/infopath/2007/PartnerControls"/>
    <xsd:element name="IShare_Status" ma:index="8" ma:displayName="Item Status" ma:default="Active" ma:internalName="IShare_Status">
      <xsd:simpleType>
        <xsd:restriction base="dms:Choice">
          <xsd:enumeration value="Active"/>
          <xsd:enumeration value="Archived"/>
        </xsd:restriction>
      </xsd:simpleType>
    </xsd:element>
    <xsd:element name="IShare_BusinessOwner" ma:index="9" nillable="true" ma:displayName="Business Owner" ma:internalName="IShare_BusinessOwner">
      <xsd:simpleType>
        <xsd:restriction base="dms:Text"/>
      </xsd:simpleType>
    </xsd:element>
    <xsd:element name="IShare_InfoClassification" ma:index="10" ma:displayName="Info Classification" ma:default="Internal" ma:internalName="IShare_InfoClassification">
      <xsd:simpleType>
        <xsd:restriction base="dms:Choice">
          <xsd:enumeration value="External"/>
          <xsd:enumeration value="Internal"/>
          <xsd:enumeration value="SDS Confidential"/>
        </xsd:restriction>
      </xsd:simpleType>
    </xsd:element>
    <xsd:element name="IShare_Region" ma:index="11" nillable="true" ma:displayName="Region" ma:format="Dropdown" ma:internalName="IShare_Region" ma:readOnly="false">
      <xsd:simpleType>
        <xsd:restriction base="dms:Choice">
          <xsd:enumeration value="Cross-Regional"/>
          <xsd:enumeration value="National"/>
          <xsd:enumeration value="North"/>
          <xsd:enumeration value="North East"/>
          <xsd:enumeration value="South East"/>
          <xsd:enumeration value="West region"/>
          <xsd:enumeration value="South West"/>
          <xsd:enumeration value="West"/>
          <xsd:enumeration value="National CIAG"/>
          <xsd:enumeration value="**Do not use the following**"/>
          <xsd:enumeration value="North region"/>
          <xsd:enumeration value="North East region"/>
          <xsd:enumeration value="Cross-regional CIAG"/>
          <xsd:enumeration value="South West region"/>
          <xsd:enumeration value="South East region"/>
        </xsd:restriction>
      </xsd:simpleType>
    </xsd:element>
    <xsd:element name="IShare_PersonalData" ma:index="12" ma:displayName="Personal Data" ma:default="0" ma:internalName="IShare_PersonalData">
      <xsd:simpleType>
        <xsd:restriction base="dms:Boolean"/>
      </xsd:simpleType>
    </xsd:element>
    <xsd:element name="IShare_PermanentPreservation" ma:index="13" nillable="true" ma:displayName="Permanent Preservation" ma:default="0" ma:internalName="IShare_PermanentPreservation">
      <xsd:simpleType>
        <xsd:restriction base="dms:Boolean"/>
      </xsd:simpleType>
    </xsd:element>
    <xsd:element name="IShare_DispositionDeletion" ma:index="14" nillable="true" ma:displayName="Disposition Deletion" ma:internalName="IShare_DispositionDeletion">
      <xsd:simpleType>
        <xsd:restriction base="dms:DateTime"/>
      </xsd:simpleType>
    </xsd:element>
    <xsd:element name="TaxKeywordTaxHTField" ma:index="15" nillable="true" ma:taxonomy="true" ma:internalName="TaxKeywordTaxHTField" ma:taxonomyFieldName="TaxKeyword" ma:displayName="Enterprise Keywords" ma:fieldId="{23f27201-bee3-471e-b2e7-b64fd8b7ca38}" ma:taxonomyMulti="true" ma:sspId="c6621819-13d1-4a2d-8762-4f615fabf62c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16" nillable="true" ma:displayName="Taxonomy Catch All Column" ma:hidden="true" ma:list="{825aea11-257d-416f-992b-dec2f85e4525}" ma:internalName="TaxCatchAll" ma:showField="CatchAllData" ma:web="184af400-6cf4-4be6-9056-547874e8c8e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7" nillable="true" ma:displayName="Taxonomy Catch All Column1" ma:hidden="true" ma:list="{825aea11-257d-416f-992b-dec2f85e4525}" ma:internalName="TaxCatchAllLabel" ma:readOnly="true" ma:showField="CatchAllDataLabel" ma:web="184af400-6cf4-4be6-9056-547874e8c8e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e1c10a-7e47-4796-85f9-97614551b6e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2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2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30" nillable="true" ma:taxonomy="true" ma:internalName="lcf76f155ced4ddcb4097134ff3c332f" ma:taxonomyFieldName="MediaServiceImageTags" ma:displayName="Image Tags" ma:readOnly="false" ma:fieldId="{5cf76f15-5ced-4ddc-b409-7134ff3c332f}" ma:taxonomyMulti="true" ma:sspId="c6621819-13d1-4a2d-8762-4f615fabf62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3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3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F078601-C218-4B0E-963F-F31FD67D4237}">
  <ds:schemaRefs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purl.org/dc/terms/"/>
    <ds:schemaRef ds:uri="http://schemas.openxmlformats.org/package/2006/metadata/core-properties"/>
    <ds:schemaRef ds:uri="54e1c10a-7e47-4796-85f9-97614551b6e7"/>
    <ds:schemaRef ds:uri="184af400-6cf4-4be6-9056-547874e8c8e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C6A9B125-1DFB-4686-AACE-CCAD74D0078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ED26997-E967-44DF-A302-3AC4DBE713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84af400-6cf4-4be6-9056-547874e8c8ee"/>
    <ds:schemaRef ds:uri="54e1c10a-7e47-4796-85f9-97614551b6e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33ca6d47-5e4f-4774-84f1-696cbb508cbe}" enabled="0" method="" siteId="{33ca6d47-5e4f-4774-84f1-696cbb508cb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19</Words>
  <Application>Microsoft Office PowerPoint</Application>
  <PresentationFormat>Custom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ProximaNova-Extrabld</vt:lpstr>
      <vt:lpstr>Office Theme</vt:lpstr>
      <vt:lpstr>Ìomhaigheagan Sgilean-meata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Meta-skills Icons</dc:title>
  <dc:creator>Tom Harley</dc:creator>
  <cp:lastModifiedBy>Tom Harley</cp:lastModifiedBy>
  <cp:revision>9</cp:revision>
  <dcterms:created xsi:type="dcterms:W3CDTF">2021-09-01T10:08:32Z</dcterms:created>
  <dcterms:modified xsi:type="dcterms:W3CDTF">2026-07-29T07:27:44Z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2021-09-01T00:00:00Z</vt:filetime>
  </property>
  <property fmtid="{D5CDD505-2E9C-101B-9397-08002B2CF9AE}" pid="3" name="Creator">
    <vt:lpwstr>Adobe InDesign 16.3 (Macintosh)</vt:lpwstr>
  </property>
  <property fmtid="{D5CDD505-2E9C-101B-9397-08002B2CF9AE}" pid="4" name="LastSaved">
    <vt:filetime>2021-09-01T00:00:00Z</vt:filetime>
  </property>
  <property fmtid="{D5CDD505-2E9C-101B-9397-08002B2CF9AE}" pid="5" name="ContentTypeId">
    <vt:lpwstr>0x0101002CFD50891A73487FBF1A841208B5DC0802000482731BA60DFE4B9D64C9A19B612A04</vt:lpwstr>
  </property>
  <property fmtid="{D5CDD505-2E9C-101B-9397-08002B2CF9AE}" pid="6" name="TaxKeyword">
    <vt:lpwstr/>
  </property>
  <property fmtid="{D5CDD505-2E9C-101B-9397-08002B2CF9AE}" pid="7" name="MediaServiceImageTags">
    <vt:lpwstr/>
  </property>
</Properties>
</file>