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861" r:id="rId5"/>
    <p:sldId id="858" r:id="rId6"/>
    <p:sldId id="871" r:id="rId7"/>
    <p:sldId id="872" r:id="rId8"/>
    <p:sldId id="854" r:id="rId9"/>
    <p:sldId id="873" r:id="rId10"/>
    <p:sldId id="8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D7E8"/>
    <a:srgbClr val="005F72"/>
    <a:srgbClr val="009DB5"/>
    <a:srgbClr val="24303B"/>
    <a:srgbClr val="B6DFE8"/>
    <a:srgbClr val="009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A300FF-C554-9CEC-8A66-29D0B02AB046}" v="139" dt="2024-10-30T16:33:52.932"/>
    <p1510:client id="{CF5C8C9E-C5D6-9108-C2C6-48985FC15D77}" v="100" dt="2024-10-30T12:54:44.9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8"/>
    <p:restoredTop sz="60884" autoAdjust="0"/>
  </p:normalViewPr>
  <p:slideViewPr>
    <p:cSldViewPr snapToGrid="0">
      <p:cViewPr varScale="1">
        <p:scale>
          <a:sx n="104" d="100"/>
          <a:sy n="104" d="100"/>
        </p:scale>
        <p:origin x="92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3B971-4839-470B-B23A-F4F23417FDA3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52283-9587-4145-9D2B-C03B6B79B2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17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52283-9587-4145-9D2B-C03B6B79B2D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598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52283-9587-4145-9D2B-C03B6B79B2D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166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80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4069A-8C09-4F3C-BE85-B638B7A65ED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691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84A02-ECA8-C4EC-B436-C349DF122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B88FD9-1FF5-626D-1D68-BA662DA85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F39151-7401-0BF3-76F3-F728DAB19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8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ECF3D-F04E-A0B0-D687-A8EF529C9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4069A-8C09-4F3C-BE85-B638B7A65ED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66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9733D-402D-0876-D700-23294FBE9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57A4F3-FFA1-DC87-C8CF-56FE9A772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08C7F7-B27E-1403-E5F6-B97D53E10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8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1F00C-875C-5BDD-75A9-E6F040EDD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28BE5B-0CC6-4704-9C10-456106B8E62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7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B5CAE-1DBE-4168-A885-4C8865318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36808C-C1A3-4C25-9B97-C1B21AC1F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F8998-C454-4D39-A467-2DA147629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F07D5-75FC-4363-9A46-A1BF45DC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13DE7-4D1B-48CA-A9F5-A1BA244E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742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4B248-A07C-4205-A5E6-0577C4626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6FF76-5F18-4BCA-968F-8C802901C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52816-D160-4641-BA3B-20C773CF8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53BBB-9317-41B6-867B-710D0862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BA065-6168-4532-9B8F-3CB60290D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4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CB99C-A9D1-4519-AB50-22C502324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4A8D3-E4B4-4B16-B20E-1917E34CF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8E413-A9AF-430A-87CC-4ACC5E25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269DB-26A9-4FC9-AF13-45D325835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3CBB2-0CAC-44D4-9944-1B6CC801E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46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C1A0-22CB-4558-8586-1F989724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B81BA-EADC-49DD-BAB9-5DB22FE88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B0061-9B3B-448D-BE33-B72E419AC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0EB9A-D5FE-4F8F-B2C1-DA961BC47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143C2-E03D-4E72-A736-9751A0C1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4D2A7-A92C-4963-8445-A2C73C4D6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663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47DE2-9B1A-4B48-84EE-8B738FA8A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139BC-1901-4462-8DCF-CF5809532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2571D-71CF-422F-B19D-A62302FA2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65FA33-873E-480C-A7B6-9EEA76166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019F8F-C320-48B8-94BA-3AB3B748E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FB0A44-22F5-42E7-B2E8-5F4D97C7C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61BD6C-5396-4BE6-941E-5142E5291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F2D672-A844-4B7B-872A-3FC23DE71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46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08FDE-A04F-431F-95EB-8964D1CC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F893DC-F8CE-4352-ABEA-66F43AD11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6C3B5-04B8-4341-AE54-099E61A69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44C98-000F-4BA1-AE05-D4E6395E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12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22EB0B-D537-4ECF-A41E-E3F95D2BD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9C4F54-923E-43C3-9D12-FDED7693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5C45F-5E00-4287-B0F4-8BF43CDE3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41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BEE9C-14E6-49F5-B8BF-9CEBEF082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2AFC0-76EC-4BC7-A385-C2DCCCC5C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7A9FB-CE41-4738-9E3A-9209A5F89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94E05-4936-42D5-80A1-32142B3C3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0B298B-FB3B-4478-8444-A5744EE5C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4421B-56CD-4B37-953D-62BF97CFA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91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8F6F5-17AF-4B2E-A936-A3D6FE56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B7C2EC-FD2D-4A27-935E-1BC2B34C95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45F3F-C3BE-4228-817D-33179DD1C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0F143F-B29A-4577-BDC9-ADB3F3CC3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E6A94-3E80-4DA0-95BA-C72D5215E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D94303-7709-4B21-B863-5CC184C95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64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AE7AF-9C64-43AE-B4D1-0CAC3C41C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EB0A86-A45A-4D59-A97E-FB87D4AE8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AAE3B-BA7C-48C6-942F-6C79C70AC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5D9EB-6D9E-4550-AE45-6D0235B7F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F92BA-49B3-4435-92F7-944B109E9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36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8C0FC1-8EB8-4845-B835-DCF8413A1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2B6A11-9D9B-4C69-9E8A-F772CF507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6312A-ED2E-4AB6-A61F-035C5C427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257D6-3368-45CE-A5B1-AD64BA46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0BC0E-0B69-4025-9E2C-088E16B9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32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C7A55A-C4C5-447F-9B01-BDB77C64A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367B1-2FBB-4808-A56E-2EE95355C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F739B-525C-4A0F-9FC6-BA664BD4C2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3F88A-CD21-4F67-AF10-EF100F94015E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87729-5E6E-492D-91C4-6679F28BB8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83994-AB62-4941-BADF-D2AD3846E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7374A-F1CC-4232-BE89-1BFC4C1F1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14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8DA380-4AF0-AAE2-9900-FC589440AEFC}"/>
              </a:ext>
            </a:extLst>
          </p:cNvPr>
          <p:cNvSpPr txBox="1"/>
          <p:nvPr/>
        </p:nvSpPr>
        <p:spPr>
          <a:xfrm>
            <a:off x="1221601" y="2288876"/>
            <a:ext cx="9748798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000" b="1" dirty="0">
                <a:solidFill>
                  <a:srgbClr val="002060"/>
                </a:solidFill>
                <a:latin typeface="Arial Black"/>
                <a:cs typeface="Arial"/>
              </a:rPr>
              <a:t>PLEASE SAVE A COPY TO YOUR FILES BEFORE EDITING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81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20C498D-7115-1340-20B2-D89FB44D4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788" y="-4381"/>
            <a:ext cx="12199788" cy="68623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8DA380-4AF0-AAE2-9900-FC589440AEFC}"/>
              </a:ext>
            </a:extLst>
          </p:cNvPr>
          <p:cNvSpPr txBox="1"/>
          <p:nvPr/>
        </p:nvSpPr>
        <p:spPr>
          <a:xfrm>
            <a:off x="5606628" y="2203218"/>
            <a:ext cx="597097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000" b="1" dirty="0">
                <a:solidFill>
                  <a:srgbClr val="002060"/>
                </a:solidFill>
                <a:latin typeface="Arial Black"/>
                <a:cs typeface="Arial"/>
              </a:rPr>
              <a:t>Example front slide</a:t>
            </a:r>
          </a:p>
          <a:p>
            <a:pPr algn="ctr"/>
            <a:endParaRPr lang="en-GB" sz="4000" b="1" dirty="0">
              <a:solidFill>
                <a:srgbClr val="002060"/>
              </a:solidFill>
              <a:latin typeface="Arial Black"/>
              <a:cs typeface="Arial"/>
            </a:endParaRPr>
          </a:p>
          <a:p>
            <a:pPr algn="ctr"/>
            <a:r>
              <a:rPr lang="en-GB" sz="4000" b="1" dirty="0">
                <a:solidFill>
                  <a:srgbClr val="002060"/>
                </a:solidFill>
                <a:latin typeface="Arial Black"/>
                <a:cs typeface="Arial"/>
              </a:rPr>
              <a:t>Title….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749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2C609-0B6A-73E1-ED98-C5E805F5F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1">
            <a:extLst>
              <a:ext uri="{FF2B5EF4-FFF2-40B4-BE49-F238E27FC236}">
                <a16:creationId xmlns:a16="http://schemas.microsoft.com/office/drawing/2014/main" id="{6EB5DA0E-2AA5-6935-0CB0-28527F493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788" y="-4381"/>
            <a:ext cx="12199788" cy="6862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73908B-B38C-3E24-37D3-213CBB98BAD1}"/>
              </a:ext>
            </a:extLst>
          </p:cNvPr>
          <p:cNvSpPr txBox="1"/>
          <p:nvPr/>
        </p:nvSpPr>
        <p:spPr>
          <a:xfrm>
            <a:off x="5606628" y="2203218"/>
            <a:ext cx="597097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Arial Black"/>
                <a:cs typeface="Arial"/>
              </a:rPr>
              <a:t>Example front slide</a:t>
            </a:r>
          </a:p>
          <a:p>
            <a:pPr algn="ctr"/>
            <a:endParaRPr lang="en-GB" sz="4000" b="1" dirty="0">
              <a:solidFill>
                <a:schemeClr val="bg1"/>
              </a:solidFill>
              <a:latin typeface="Arial Black"/>
              <a:cs typeface="Arial"/>
            </a:endParaRPr>
          </a:p>
          <a:p>
            <a:pPr algn="ctr"/>
            <a:r>
              <a:rPr lang="en-GB" sz="4000" b="1" dirty="0">
                <a:solidFill>
                  <a:schemeClr val="bg1"/>
                </a:solidFill>
                <a:latin typeface="Arial Black"/>
                <a:cs typeface="Arial"/>
              </a:rPr>
              <a:t>Title….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3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65AD4-00B2-4E23-8EDF-2CAA618D3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1">
            <a:extLst>
              <a:ext uri="{FF2B5EF4-FFF2-40B4-BE49-F238E27FC236}">
                <a16:creationId xmlns:a16="http://schemas.microsoft.com/office/drawing/2014/main" id="{9198A769-6DBC-0371-A497-E655066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788" y="-4381"/>
            <a:ext cx="12199788" cy="6862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18D588-75D8-8295-786E-3ADCA95519E0}"/>
              </a:ext>
            </a:extLst>
          </p:cNvPr>
          <p:cNvSpPr txBox="1"/>
          <p:nvPr/>
        </p:nvSpPr>
        <p:spPr>
          <a:xfrm>
            <a:off x="5606628" y="2203218"/>
            <a:ext cx="597097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Arial Black"/>
                <a:cs typeface="Arial"/>
              </a:rPr>
              <a:t>Example front slide</a:t>
            </a:r>
          </a:p>
          <a:p>
            <a:pPr algn="ctr"/>
            <a:endParaRPr lang="en-GB" sz="4000" b="1" dirty="0">
              <a:solidFill>
                <a:schemeClr val="bg1"/>
              </a:solidFill>
              <a:latin typeface="Arial Black"/>
              <a:cs typeface="Arial"/>
            </a:endParaRPr>
          </a:p>
          <a:p>
            <a:pPr algn="ctr"/>
            <a:r>
              <a:rPr lang="en-GB" sz="4000" b="1" dirty="0">
                <a:solidFill>
                  <a:schemeClr val="bg1"/>
                </a:solidFill>
                <a:latin typeface="Arial Black"/>
                <a:cs typeface="Arial"/>
              </a:rPr>
              <a:t>Title….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22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1">
            <a:extLst>
              <a:ext uri="{FF2B5EF4-FFF2-40B4-BE49-F238E27FC236}">
                <a16:creationId xmlns:a16="http://schemas.microsoft.com/office/drawing/2014/main" id="{2F02016C-2DDD-E93F-F726-7282753E9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787" y="-4381"/>
            <a:ext cx="12199786" cy="68623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B03004-517C-D400-6111-7E0C5923CBD0}"/>
              </a:ext>
            </a:extLst>
          </p:cNvPr>
          <p:cNvSpPr txBox="1"/>
          <p:nvPr/>
        </p:nvSpPr>
        <p:spPr>
          <a:xfrm>
            <a:off x="701447" y="1714560"/>
            <a:ext cx="9555278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400" b="1" dirty="0">
                <a:solidFill>
                  <a:srgbClr val="24303B"/>
                </a:solidFill>
                <a:latin typeface="Arial Black"/>
                <a:cs typeface="Arial"/>
              </a:rPr>
              <a:t>Insert title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AB9AAE-C2E8-3DFD-28FD-15AB35A62967}"/>
              </a:ext>
            </a:extLst>
          </p:cNvPr>
          <p:cNvSpPr txBox="1"/>
          <p:nvPr/>
        </p:nvSpPr>
        <p:spPr>
          <a:xfrm>
            <a:off x="637037" y="2485500"/>
            <a:ext cx="11271808" cy="1305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/>
                <a:cs typeface="Arial"/>
              </a:rPr>
              <a:t>Insert content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/>
                <a:cs typeface="Arial"/>
              </a:rPr>
              <a:t>Insert content</a:t>
            </a:r>
          </a:p>
        </p:txBody>
      </p:sp>
    </p:spTree>
    <p:extLst>
      <p:ext uri="{BB962C8B-B14F-4D97-AF65-F5344CB8AC3E}">
        <p14:creationId xmlns:p14="http://schemas.microsoft.com/office/powerpoint/2010/main" val="1812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D54E5-FFF7-2340-3854-384A4F186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1">
            <a:extLst>
              <a:ext uri="{FF2B5EF4-FFF2-40B4-BE49-F238E27FC236}">
                <a16:creationId xmlns:a16="http://schemas.microsoft.com/office/drawing/2014/main" id="{6F673675-CD2E-2688-59E4-0E39C5808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787" y="-4381"/>
            <a:ext cx="12199786" cy="68623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4787AB-B65B-2673-CF19-96E2D63AE184}"/>
              </a:ext>
            </a:extLst>
          </p:cNvPr>
          <p:cNvSpPr txBox="1"/>
          <p:nvPr/>
        </p:nvSpPr>
        <p:spPr>
          <a:xfrm>
            <a:off x="701447" y="1714560"/>
            <a:ext cx="9555278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400" b="1" dirty="0">
                <a:solidFill>
                  <a:srgbClr val="24303B"/>
                </a:solidFill>
                <a:latin typeface="Arial Black"/>
                <a:cs typeface="Arial"/>
              </a:rPr>
              <a:t>Insert title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DE9E58-A4B6-681E-3993-94B9BA7F4EE0}"/>
              </a:ext>
            </a:extLst>
          </p:cNvPr>
          <p:cNvSpPr txBox="1"/>
          <p:nvPr/>
        </p:nvSpPr>
        <p:spPr>
          <a:xfrm>
            <a:off x="637037" y="2485500"/>
            <a:ext cx="11271808" cy="1305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/>
                <a:cs typeface="Arial"/>
              </a:rPr>
              <a:t>Insert content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/>
                <a:cs typeface="Arial"/>
              </a:rPr>
              <a:t>Insert content</a:t>
            </a:r>
          </a:p>
        </p:txBody>
      </p:sp>
    </p:spTree>
    <p:extLst>
      <p:ext uri="{BB962C8B-B14F-4D97-AF65-F5344CB8AC3E}">
        <p14:creationId xmlns:p14="http://schemas.microsoft.com/office/powerpoint/2010/main" val="92224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490C-07A6-0B90-D749-4D348E99B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5E681F-5524-D5C9-C8F4-43CF72B86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4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6ECFE0-63B5-EB2D-3C67-B1FF6737D994}"/>
              </a:ext>
            </a:extLst>
          </p:cNvPr>
          <p:cNvSpPr txBox="1"/>
          <p:nvPr/>
        </p:nvSpPr>
        <p:spPr>
          <a:xfrm>
            <a:off x="5407568" y="2394758"/>
            <a:ext cx="76328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7200" b="1" dirty="0">
                <a:solidFill>
                  <a:schemeClr val="bg1"/>
                </a:solidFill>
                <a:latin typeface="Arial Black"/>
                <a:cs typeface="Arial"/>
              </a:rPr>
              <a:t>Thank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3BADD1-E08C-AE9F-3FA5-013A8665C7AF}"/>
              </a:ext>
            </a:extLst>
          </p:cNvPr>
          <p:cNvSpPr txBox="1"/>
          <p:nvPr/>
        </p:nvSpPr>
        <p:spPr>
          <a:xfrm>
            <a:off x="5407568" y="3189237"/>
            <a:ext cx="763280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7200" b="1" dirty="0">
                <a:solidFill>
                  <a:schemeClr val="bg1"/>
                </a:solidFill>
                <a:latin typeface="Arial Black"/>
                <a:cs typeface="Arial"/>
              </a:rPr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558471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SDS 3+1" ma:contentTypeID="0x0101002CFD50891A73487FBF1A841208B5DC080200C7BE5084FE21774F812F89D4C5E43B99" ma:contentTypeVersion="19" ma:contentTypeDescription="" ma:contentTypeScope="" ma:versionID="15d9339d9e3bc689d735b6748fb0286e">
  <xsd:schema xmlns:xsd="http://www.w3.org/2001/XMLSchema" xmlns:xs="http://www.w3.org/2001/XMLSchema" xmlns:p="http://schemas.microsoft.com/office/2006/metadata/properties" xmlns:ns2="184af400-6cf4-4be6-9056-547874e8c8ee" xmlns:ns3="704aae4a-45a2-434a-bb30-4a59d15fe4d4" targetNamespace="http://schemas.microsoft.com/office/2006/metadata/properties" ma:root="true" ma:fieldsID="590c84ebaab96b606e643a74c96ef3be" ns2:_="" ns3:_="">
    <xsd:import namespace="184af400-6cf4-4be6-9056-547874e8c8ee"/>
    <xsd:import namespace="704aae4a-45a2-434a-bb30-4a59d15fe4d4"/>
    <xsd:element name="properties">
      <xsd:complexType>
        <xsd:sequence>
          <xsd:element name="documentManagement">
            <xsd:complexType>
              <xsd:all>
                <xsd:element ref="ns2:IShare_Status"/>
                <xsd:element ref="ns2:IShare_BusinessOwner" minOccurs="0"/>
                <xsd:element ref="ns2:IShare_InfoClassification"/>
                <xsd:element ref="ns2:IShare_Region" minOccurs="0"/>
                <xsd:element ref="ns2:IShare_PersonalData"/>
                <xsd:element ref="ns2:IShare_PermanentPreservation" minOccurs="0"/>
                <xsd:element ref="ns2:IShare_DispositionDeletion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af400-6cf4-4be6-9056-547874e8c8ee" elementFormDefault="qualified">
    <xsd:import namespace="http://schemas.microsoft.com/office/2006/documentManagement/types"/>
    <xsd:import namespace="http://schemas.microsoft.com/office/infopath/2007/PartnerControls"/>
    <xsd:element name="IShare_Status" ma:index="8" ma:displayName="Item Status" ma:default="Active" ma:internalName="IShare_Status">
      <xsd:simpleType>
        <xsd:restriction base="dms:Choice">
          <xsd:enumeration value="Active"/>
          <xsd:enumeration value="Archived"/>
        </xsd:restriction>
      </xsd:simpleType>
    </xsd:element>
    <xsd:element name="IShare_BusinessOwner" ma:index="9" nillable="true" ma:displayName="Business Owner" ma:internalName="IShare_BusinessOwner">
      <xsd:simpleType>
        <xsd:restriction base="dms:Text"/>
      </xsd:simpleType>
    </xsd:element>
    <xsd:element name="IShare_InfoClassification" ma:index="10" ma:displayName="Info Classification" ma:default="Internal" ma:internalName="IShare_InfoClassification">
      <xsd:simpleType>
        <xsd:restriction base="dms:Choice">
          <xsd:enumeration value="External"/>
          <xsd:enumeration value="Internal"/>
          <xsd:enumeration value="SDS Confidential"/>
        </xsd:restriction>
      </xsd:simpleType>
    </xsd:element>
    <xsd:element name="IShare_Region" ma:index="11" nillable="true" ma:displayName="Region" ma:format="Dropdown" ma:internalName="IShare_Region" ma:readOnly="false">
      <xsd:simpleType>
        <xsd:restriction base="dms:Choice">
          <xsd:enumeration value="Cross-Regional"/>
          <xsd:enumeration value="National"/>
          <xsd:enumeration value="North"/>
          <xsd:enumeration value="North East"/>
          <xsd:enumeration value="South East"/>
          <xsd:enumeration value="West region"/>
          <xsd:enumeration value="South West"/>
          <xsd:enumeration value="West"/>
          <xsd:enumeration value="National CIAG"/>
          <xsd:enumeration value="**Do not use the following**"/>
          <xsd:enumeration value="North region"/>
          <xsd:enumeration value="North East region"/>
          <xsd:enumeration value="Cross-regional CIAG"/>
          <xsd:enumeration value="South West region"/>
          <xsd:enumeration value="South East region"/>
        </xsd:restriction>
      </xsd:simpleType>
    </xsd:element>
    <xsd:element name="IShare_PersonalData" ma:index="12" ma:displayName="Personal Data" ma:default="0" ma:internalName="IShare_PersonalData">
      <xsd:simpleType>
        <xsd:restriction base="dms:Boolean"/>
      </xsd:simpleType>
    </xsd:element>
    <xsd:element name="IShare_PermanentPreservation" ma:index="13" nillable="true" ma:displayName="Permanent Preservation" ma:default="0" ma:internalName="IShare_PermanentPreservation">
      <xsd:simpleType>
        <xsd:restriction base="dms:Boolean"/>
      </xsd:simpleType>
    </xsd:element>
    <xsd:element name="IShare_DispositionDeletion" ma:index="14" nillable="true" ma:displayName="Disposition Deletion" ma:internalName="IShare_DispositionDeletion">
      <xsd:simpleType>
        <xsd:restriction base="dms:DateTime"/>
      </xsd:simpleType>
    </xsd:element>
    <xsd:element name="TaxKeywordTaxHTField" ma:index="15" nillable="true" ma:taxonomy="true" ma:internalName="TaxKeywordTaxHTField" ma:taxonomyFieldName="TaxKeyword" ma:displayName="Enterprise Keywords" ma:fieldId="{23f27201-bee3-471e-b2e7-b64fd8b7ca38}" ma:taxonomyMulti="true" ma:sspId="c6621819-13d1-4a2d-8762-4f615fabf62c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hidden="true" ma:list="{825aea11-257d-416f-992b-dec2f85e4525}" ma:internalName="TaxCatchAll" ma:showField="CatchAllData" ma:web="184af400-6cf4-4be6-9056-547874e8c8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hidden="true" ma:list="{825aea11-257d-416f-992b-dec2f85e4525}" ma:internalName="TaxCatchAllLabel" ma:readOnly="true" ma:showField="CatchAllDataLabel" ma:web="184af400-6cf4-4be6-9056-547874e8c8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4aae4a-45a2-434a-bb30-4a59d15fe4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5" nillable="true" ma:displayName="Tags" ma:internalName="MediaServiceAutoTags" ma:readOnly="true">
      <xsd:simpleType>
        <xsd:restriction base="dms:Text"/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c6621819-13d1-4a2d-8762-4f615fabf6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hare_PermanentPreservation xmlns="184af400-6cf4-4be6-9056-547874e8c8ee">false</IShare_PermanentPreservation>
    <TaxKeywordTaxHTField xmlns="184af400-6cf4-4be6-9056-547874e8c8ee">
      <Terms xmlns="http://schemas.microsoft.com/office/infopath/2007/PartnerControls"/>
    </TaxKeywordTaxHTField>
    <IShare_Region xmlns="184af400-6cf4-4be6-9056-547874e8c8ee" xsi:nil="true"/>
    <IShare_Status xmlns="184af400-6cf4-4be6-9056-547874e8c8ee">Active</IShare_Status>
    <IShare_InfoClassification xmlns="184af400-6cf4-4be6-9056-547874e8c8ee">Internal</IShare_InfoClassification>
    <IShare_PersonalData xmlns="184af400-6cf4-4be6-9056-547874e8c8ee">false</IShare_PersonalData>
    <IShare_DispositionDeletion xmlns="184af400-6cf4-4be6-9056-547874e8c8ee" xsi:nil="true"/>
    <TaxCatchAll xmlns="184af400-6cf4-4be6-9056-547874e8c8ee" xsi:nil="true"/>
    <IShare_BusinessOwner xmlns="184af400-6cf4-4be6-9056-547874e8c8ee" xsi:nil="true"/>
    <lcf76f155ced4ddcb4097134ff3c332f xmlns="704aae4a-45a2-434a-bb30-4a59d15fe4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2B7885E-D049-4E03-B1D7-4121F368DA38}"/>
</file>

<file path=customXml/itemProps2.xml><?xml version="1.0" encoding="utf-8"?>
<ds:datastoreItem xmlns:ds="http://schemas.openxmlformats.org/officeDocument/2006/customXml" ds:itemID="{A8AEEB7C-B334-44E2-BE4C-6F5475E96B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EC264F-A627-43D3-9158-1D904779445A}">
  <ds:schemaRefs>
    <ds:schemaRef ds:uri="http://schemas.microsoft.com/office/2006/documentManagement/types"/>
    <ds:schemaRef ds:uri="http://purl.org/dc/terms/"/>
    <ds:schemaRef ds:uri="http://purl.org/dc/elements/1.1/"/>
    <ds:schemaRef ds:uri="9f835287-a68d-44a0-9340-5be2792894ea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184af400-6cf4-4be6-9056-547874e8c8e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44</Words>
  <Application>Microsoft Macintosh PowerPoint</Application>
  <PresentationFormat>Widescreen</PresentationFormat>
  <Paragraphs>23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Prentice</dc:creator>
  <cp:lastModifiedBy>Fiona G Wood</cp:lastModifiedBy>
  <cp:revision>66</cp:revision>
  <dcterms:created xsi:type="dcterms:W3CDTF">2021-08-24T12:21:37Z</dcterms:created>
  <dcterms:modified xsi:type="dcterms:W3CDTF">2026-09-01T16:30:44Z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0x0101002CFD50891A73487FBF1A841208B5DC080200C7BE5084FE21774F812F89D4C5E43B99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