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1040" r:id="rId6"/>
    <p:sldId id="1105" r:id="rId7"/>
    <p:sldId id="1093" r:id="rId8"/>
    <p:sldId id="1091" r:id="rId9"/>
    <p:sldId id="1108" r:id="rId10"/>
    <p:sldId id="1090" r:id="rId11"/>
    <p:sldId id="1077" r:id="rId12"/>
    <p:sldId id="1079" r:id="rId13"/>
    <p:sldId id="1118" r:id="rId14"/>
    <p:sldId id="1096" r:id="rId15"/>
    <p:sldId id="1095" r:id="rId16"/>
    <p:sldId id="1098" r:id="rId17"/>
    <p:sldId id="1094" r:id="rId18"/>
    <p:sldId id="1097" r:id="rId19"/>
    <p:sldId id="1099" r:id="rId20"/>
    <p:sldId id="1100" r:id="rId21"/>
    <p:sldId id="1101" r:id="rId22"/>
    <p:sldId id="1115" r:id="rId23"/>
    <p:sldId id="1114" r:id="rId24"/>
    <p:sldId id="1112" r:id="rId25"/>
    <p:sldId id="1111" r:id="rId26"/>
    <p:sldId id="1113" r:id="rId27"/>
    <p:sldId id="1109" r:id="rId28"/>
    <p:sldId id="1116"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828A38-D51C-99C4-0627-C8E0A9EAD570}" name="Elizabeth Dumbell" initials="ED" userId="S::elizabeth.dumbell@sds.co.uk::d2241f09-49eb-409d-a491-79fb9c2b7c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rdon Craig" initials="GC" lastIdx="1" clrIdx="0">
    <p:extLst>
      <p:ext uri="{19B8F6BF-5375-455C-9EA6-DF929625EA0E}">
        <p15:presenceInfo xmlns:p15="http://schemas.microsoft.com/office/powerpoint/2012/main" userId="S::Gordon.Craig@sds.co.uk::c9371d30-b49f-4c7c-8c08-e4242bcf2fbb" providerId="AD"/>
      </p:ext>
    </p:extLst>
  </p:cmAuthor>
  <p:cmAuthor id="2" name="Tom Harley" initials="TH" lastIdx="3" clrIdx="1">
    <p:extLst>
      <p:ext uri="{19B8F6BF-5375-455C-9EA6-DF929625EA0E}">
        <p15:presenceInfo xmlns:p15="http://schemas.microsoft.com/office/powerpoint/2012/main" userId="S::tom.harley@sds.co.uk::7a02a28f-a85d-4bcc-8f66-1eedad719d2e" providerId="AD"/>
      </p:ext>
    </p:extLst>
  </p:cmAuthor>
  <p:cmAuthor id="3" name="Elizabeth Dumbell" initials="ED" lastIdx="12" clrIdx="2">
    <p:extLst>
      <p:ext uri="{19B8F6BF-5375-455C-9EA6-DF929625EA0E}">
        <p15:presenceInfo xmlns:p15="http://schemas.microsoft.com/office/powerpoint/2012/main" userId="S::Elizabeth.Dumbell@sds.co.uk::d2241f09-49eb-409d-a491-79fb9c2b7ca0" providerId="AD"/>
      </p:ext>
    </p:extLst>
  </p:cmAuthor>
  <p:cmAuthor id="4" name="Susan McLaren" initials="SM" lastIdx="1" clrIdx="3">
    <p:extLst>
      <p:ext uri="{19B8F6BF-5375-455C-9EA6-DF929625EA0E}">
        <p15:presenceInfo xmlns:p15="http://schemas.microsoft.com/office/powerpoint/2012/main" userId="S::susan.mclaren@sds.co.uk::de8b1875-cdf3-4d4c-b68b-a066f2b43936" providerId="AD"/>
      </p:ext>
    </p:extLst>
  </p:cmAuthor>
  <p:cmAuthor id="5" name="Amber Beatson" initials="AB" lastIdx="2" clrIdx="4">
    <p:extLst>
      <p:ext uri="{19B8F6BF-5375-455C-9EA6-DF929625EA0E}">
        <p15:presenceInfo xmlns:p15="http://schemas.microsoft.com/office/powerpoint/2012/main" userId="S::amber.beatson@sds.co.uk::3658b2d2-9f8a-4ad7-9849-44680b1ea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9E24"/>
    <a:srgbClr val="58427E"/>
    <a:srgbClr val="E6E6E6"/>
    <a:srgbClr val="FFFFFF"/>
    <a:srgbClr val="005F7D"/>
    <a:srgbClr val="009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72A09-6A1A-4748-9A20-850D861269E1}" v="472" dt="2024-07-23T16:08:30.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McLaren" userId="S::susan.mclaren@sds.co.uk::de8b1875-cdf3-4d4c-b68b-a066f2b43936" providerId="AD" clId="Web-{CDE0CE38-6C34-C46F-5226-34F9B526B296}"/>
    <pc:docChg chg="delSld modSld">
      <pc:chgData name="Susan McLaren" userId="S::susan.mclaren@sds.co.uk::de8b1875-cdf3-4d4c-b68b-a066f2b43936" providerId="AD" clId="Web-{CDE0CE38-6C34-C46F-5226-34F9B526B296}" dt="2024-04-29T12:44:25.347" v="1"/>
      <pc:docMkLst>
        <pc:docMk/>
      </pc:docMkLst>
      <pc:sldChg chg="del">
        <pc:chgData name="Susan McLaren" userId="S::susan.mclaren@sds.co.uk::de8b1875-cdf3-4d4c-b68b-a066f2b43936" providerId="AD" clId="Web-{CDE0CE38-6C34-C46F-5226-34F9B526B296}" dt="2024-04-29T12:40:37.893" v="0"/>
        <pc:sldMkLst>
          <pc:docMk/>
          <pc:sldMk cId="1312022913" sldId="1078"/>
        </pc:sldMkLst>
      </pc:sldChg>
      <pc:sldChg chg="addSp modSp">
        <pc:chgData name="Susan McLaren" userId="S::susan.mclaren@sds.co.uk::de8b1875-cdf3-4d4c-b68b-a066f2b43936" providerId="AD" clId="Web-{CDE0CE38-6C34-C46F-5226-34F9B526B296}" dt="2024-04-29T12:44:25.347" v="1"/>
        <pc:sldMkLst>
          <pc:docMk/>
          <pc:sldMk cId="3988693460" sldId="1079"/>
        </pc:sldMkLst>
        <pc:picChg chg="add mod">
          <ac:chgData name="Susan McLaren" userId="S::susan.mclaren@sds.co.uk::de8b1875-cdf3-4d4c-b68b-a066f2b43936" providerId="AD" clId="Web-{CDE0CE38-6C34-C46F-5226-34F9B526B296}" dt="2024-04-29T12:44:25.347" v="1"/>
          <ac:picMkLst>
            <pc:docMk/>
            <pc:sldMk cId="3988693460" sldId="1079"/>
            <ac:picMk id="18" creationId="{48D03984-610D-4CA8-CB67-C19F881A8E42}"/>
          </ac:picMkLst>
        </pc:picChg>
      </pc:sldChg>
    </pc:docChg>
  </pc:docChgLst>
  <pc:docChgLst>
    <pc:chgData name="Elizabeth Dumbell" userId="S::elizabeth.dumbell@sds.co.uk::d2241f09-49eb-409d-a491-79fb9c2b7ca0" providerId="AD" clId="Web-{ED077D0F-1B8A-5563-A53E-F0FC53998360}"/>
    <pc:docChg chg="modSld">
      <pc:chgData name="Elizabeth Dumbell" userId="S::elizabeth.dumbell@sds.co.uk::d2241f09-49eb-409d-a491-79fb9c2b7ca0" providerId="AD" clId="Web-{ED077D0F-1B8A-5563-A53E-F0FC53998360}" dt="2024-05-21T08:41:29.404" v="6" actId="20577"/>
      <pc:docMkLst>
        <pc:docMk/>
      </pc:docMkLst>
      <pc:sldChg chg="modSp">
        <pc:chgData name="Elizabeth Dumbell" userId="S::elizabeth.dumbell@sds.co.uk::d2241f09-49eb-409d-a491-79fb9c2b7ca0" providerId="AD" clId="Web-{ED077D0F-1B8A-5563-A53E-F0FC53998360}" dt="2024-05-21T08:41:29.404" v="6" actId="20577"/>
        <pc:sldMkLst>
          <pc:docMk/>
          <pc:sldMk cId="242154446" sldId="1092"/>
        </pc:sldMkLst>
        <pc:spChg chg="mod">
          <ac:chgData name="Elizabeth Dumbell" userId="S::elizabeth.dumbell@sds.co.uk::d2241f09-49eb-409d-a491-79fb9c2b7ca0" providerId="AD" clId="Web-{ED077D0F-1B8A-5563-A53E-F0FC53998360}" dt="2024-05-21T08:41:29.404" v="6" actId="20577"/>
          <ac:spMkLst>
            <pc:docMk/>
            <pc:sldMk cId="242154446" sldId="1092"/>
            <ac:spMk id="32" creationId="{0D9F8CF4-C590-A3C9-181E-2C33528B3163}"/>
          </ac:spMkLst>
        </pc:spChg>
      </pc:sldChg>
    </pc:docChg>
  </pc:docChgLst>
  <pc:docChgLst>
    <pc:chgData name="Susan McLaren" userId="de8b1875-cdf3-4d4c-b68b-a066f2b43936" providerId="ADAL" clId="{D34F224D-E590-4C33-B8CD-CDC76E3B7CB3}"/>
    <pc:docChg chg="custSel modSld">
      <pc:chgData name="Susan McLaren" userId="de8b1875-cdf3-4d4c-b68b-a066f2b43936" providerId="ADAL" clId="{D34F224D-E590-4C33-B8CD-CDC76E3B7CB3}" dt="2024-03-11T17:14:28.910" v="31" actId="20577"/>
      <pc:docMkLst>
        <pc:docMk/>
      </pc:docMkLst>
      <pc:sldChg chg="modSp mod">
        <pc:chgData name="Susan McLaren" userId="de8b1875-cdf3-4d4c-b68b-a066f2b43936" providerId="ADAL" clId="{D34F224D-E590-4C33-B8CD-CDC76E3B7CB3}" dt="2024-03-11T17:14:28.910" v="31" actId="20577"/>
        <pc:sldMkLst>
          <pc:docMk/>
          <pc:sldMk cId="2645583914" sldId="1110"/>
        </pc:sldMkLst>
        <pc:spChg chg="mod">
          <ac:chgData name="Susan McLaren" userId="de8b1875-cdf3-4d4c-b68b-a066f2b43936" providerId="ADAL" clId="{D34F224D-E590-4C33-B8CD-CDC76E3B7CB3}" dt="2024-03-11T17:14:28.910" v="31" actId="20577"/>
          <ac:spMkLst>
            <pc:docMk/>
            <pc:sldMk cId="2645583914" sldId="1110"/>
            <ac:spMk id="2" creationId="{36525ECB-577D-34E6-B34D-C9330675C2AB}"/>
          </ac:spMkLst>
        </pc:spChg>
      </pc:sldChg>
    </pc:docChg>
  </pc:docChgLst>
  <pc:docChgLst>
    <pc:chgData name="Amber Beatson" userId="S::amber.beatson@sds.co.uk::3658b2d2-9f8a-4ad7-9849-44680b1ea207" providerId="AD" clId="Web-{182B0156-C6AE-32CB-9590-720C57A472E6}"/>
    <pc:docChg chg="modSld">
      <pc:chgData name="Amber Beatson" userId="S::amber.beatson@sds.co.uk::3658b2d2-9f8a-4ad7-9849-44680b1ea207" providerId="AD" clId="Web-{182B0156-C6AE-32CB-9590-720C57A472E6}" dt="2024-04-03T09:44:13.681" v="15"/>
      <pc:docMkLst>
        <pc:docMk/>
      </pc:docMkLst>
      <pc:sldChg chg="modSp">
        <pc:chgData name="Amber Beatson" userId="S::amber.beatson@sds.co.uk::3658b2d2-9f8a-4ad7-9849-44680b1ea207" providerId="AD" clId="Web-{182B0156-C6AE-32CB-9590-720C57A472E6}" dt="2024-04-03T09:43:12.632" v="6" actId="20577"/>
        <pc:sldMkLst>
          <pc:docMk/>
          <pc:sldMk cId="3497223702" sldId="1109"/>
        </pc:sldMkLst>
        <pc:spChg chg="mod">
          <ac:chgData name="Amber Beatson" userId="S::amber.beatson@sds.co.uk::3658b2d2-9f8a-4ad7-9849-44680b1ea207" providerId="AD" clId="Web-{182B0156-C6AE-32CB-9590-720C57A472E6}" dt="2024-04-03T09:43:12.632" v="6" actId="20577"/>
          <ac:spMkLst>
            <pc:docMk/>
            <pc:sldMk cId="3497223702" sldId="1109"/>
            <ac:spMk id="5" creationId="{AD625CD8-162E-1760-4A00-F2E831FAAB35}"/>
          </ac:spMkLst>
        </pc:spChg>
      </pc:sldChg>
      <pc:sldChg chg="modSp">
        <pc:chgData name="Amber Beatson" userId="S::amber.beatson@sds.co.uk::3658b2d2-9f8a-4ad7-9849-44680b1ea207" providerId="AD" clId="Web-{182B0156-C6AE-32CB-9590-720C57A472E6}" dt="2024-04-03T09:43:23.586" v="14" actId="20577"/>
        <pc:sldMkLst>
          <pc:docMk/>
          <pc:sldMk cId="2072135920" sldId="1112"/>
        </pc:sldMkLst>
        <pc:spChg chg="mod">
          <ac:chgData name="Amber Beatson" userId="S::amber.beatson@sds.co.uk::3658b2d2-9f8a-4ad7-9849-44680b1ea207" providerId="AD" clId="Web-{182B0156-C6AE-32CB-9590-720C57A472E6}" dt="2024-04-03T09:43:23.586" v="14" actId="20577"/>
          <ac:spMkLst>
            <pc:docMk/>
            <pc:sldMk cId="2072135920" sldId="1112"/>
            <ac:spMk id="10" creationId="{BF8796C2-AC55-A2A0-4DE3-72CFC75724B7}"/>
          </ac:spMkLst>
        </pc:spChg>
      </pc:sldChg>
      <pc:sldChg chg="addCm">
        <pc:chgData name="Amber Beatson" userId="S::amber.beatson@sds.co.uk::3658b2d2-9f8a-4ad7-9849-44680b1ea207" providerId="AD" clId="Web-{182B0156-C6AE-32CB-9590-720C57A472E6}" dt="2024-04-03T09:44:13.681" v="15"/>
        <pc:sldMkLst>
          <pc:docMk/>
          <pc:sldMk cId="2350385257" sldId="1116"/>
        </pc:sldMkLst>
      </pc:sldChg>
    </pc:docChg>
  </pc:docChgLst>
  <pc:docChgLst>
    <pc:chgData name="Elizabeth Dumbell" userId="d2241f09-49eb-409d-a491-79fb9c2b7ca0" providerId="ADAL" clId="{823FCA56-0ABE-474C-B153-FA3746E7298F}"/>
    <pc:docChg chg="undo custSel addSld delSld modSld sldOrd">
      <pc:chgData name="Elizabeth Dumbell" userId="d2241f09-49eb-409d-a491-79fb9c2b7ca0" providerId="ADAL" clId="{823FCA56-0ABE-474C-B153-FA3746E7298F}" dt="2024-02-12T10:01:54.034" v="10"/>
      <pc:docMkLst>
        <pc:docMk/>
      </pc:docMkLst>
      <pc:sldChg chg="del">
        <pc:chgData name="Elizabeth Dumbell" userId="d2241f09-49eb-409d-a491-79fb9c2b7ca0" providerId="ADAL" clId="{823FCA56-0ABE-474C-B153-FA3746E7298F}" dt="2024-02-08T10:03:48.060" v="5" actId="2696"/>
        <pc:sldMkLst>
          <pc:docMk/>
          <pc:sldMk cId="658936854" sldId="263"/>
        </pc:sldMkLst>
      </pc:sldChg>
      <pc:sldChg chg="del">
        <pc:chgData name="Elizabeth Dumbell" userId="d2241f09-49eb-409d-a491-79fb9c2b7ca0" providerId="ADAL" clId="{823FCA56-0ABE-474C-B153-FA3746E7298F}" dt="2024-02-08T10:03:48.060" v="5" actId="2696"/>
        <pc:sldMkLst>
          <pc:docMk/>
          <pc:sldMk cId="361148137" sldId="264"/>
        </pc:sldMkLst>
      </pc:sldChg>
      <pc:sldChg chg="del">
        <pc:chgData name="Elizabeth Dumbell" userId="d2241f09-49eb-409d-a491-79fb9c2b7ca0" providerId="ADAL" clId="{823FCA56-0ABE-474C-B153-FA3746E7298F}" dt="2024-02-08T10:03:48.060" v="5" actId="2696"/>
        <pc:sldMkLst>
          <pc:docMk/>
          <pc:sldMk cId="738375513" sldId="265"/>
        </pc:sldMkLst>
      </pc:sldChg>
      <pc:sldChg chg="del">
        <pc:chgData name="Elizabeth Dumbell" userId="d2241f09-49eb-409d-a491-79fb9c2b7ca0" providerId="ADAL" clId="{823FCA56-0ABE-474C-B153-FA3746E7298F}" dt="2024-02-08T10:03:48.060" v="5" actId="2696"/>
        <pc:sldMkLst>
          <pc:docMk/>
          <pc:sldMk cId="88737161" sldId="266"/>
        </pc:sldMkLst>
      </pc:sldChg>
      <pc:sldChg chg="ord">
        <pc:chgData name="Elizabeth Dumbell" userId="d2241f09-49eb-409d-a491-79fb9c2b7ca0" providerId="ADAL" clId="{823FCA56-0ABE-474C-B153-FA3746E7298F}" dt="2024-02-12T10:01:54.034" v="10"/>
        <pc:sldMkLst>
          <pc:docMk/>
          <pc:sldMk cId="3741317678" sldId="1077"/>
        </pc:sldMkLst>
      </pc:sldChg>
      <pc:sldChg chg="ord">
        <pc:chgData name="Elizabeth Dumbell" userId="d2241f09-49eb-409d-a491-79fb9c2b7ca0" providerId="ADAL" clId="{823FCA56-0ABE-474C-B153-FA3746E7298F}" dt="2024-02-08T10:02:00.210" v="3"/>
        <pc:sldMkLst>
          <pc:docMk/>
          <pc:sldMk cId="3428986242" sldId="1094"/>
        </pc:sldMkLst>
      </pc:sldChg>
      <pc:sldChg chg="ord">
        <pc:chgData name="Elizabeth Dumbell" userId="d2241f09-49eb-409d-a491-79fb9c2b7ca0" providerId="ADAL" clId="{823FCA56-0ABE-474C-B153-FA3746E7298F}" dt="2024-02-08T10:04:48.722" v="7"/>
        <pc:sldMkLst>
          <pc:docMk/>
          <pc:sldMk cId="3497223702" sldId="1109"/>
        </pc:sldMkLst>
      </pc:sldChg>
      <pc:sldChg chg="del">
        <pc:chgData name="Elizabeth Dumbell" userId="d2241f09-49eb-409d-a491-79fb9c2b7ca0" providerId="ADAL" clId="{823FCA56-0ABE-474C-B153-FA3746E7298F}" dt="2024-02-08T10:02:38.919" v="4" actId="2696"/>
        <pc:sldMkLst>
          <pc:docMk/>
          <pc:sldMk cId="2300252330" sldId="1111"/>
        </pc:sldMkLst>
      </pc:sldChg>
      <pc:sldChg chg="del">
        <pc:chgData name="Elizabeth Dumbell" userId="d2241f09-49eb-409d-a491-79fb9c2b7ca0" providerId="ADAL" clId="{823FCA56-0ABE-474C-B153-FA3746E7298F}" dt="2024-02-08T10:02:38.919" v="4" actId="2696"/>
        <pc:sldMkLst>
          <pc:docMk/>
          <pc:sldMk cId="1026292468" sldId="1112"/>
        </pc:sldMkLst>
      </pc:sldChg>
      <pc:sldChg chg="del">
        <pc:chgData name="Elizabeth Dumbell" userId="d2241f09-49eb-409d-a491-79fb9c2b7ca0" providerId="ADAL" clId="{823FCA56-0ABE-474C-B153-FA3746E7298F}" dt="2024-02-08T10:02:38.919" v="4" actId="2696"/>
        <pc:sldMkLst>
          <pc:docMk/>
          <pc:sldMk cId="4237670635" sldId="1113"/>
        </pc:sldMkLst>
      </pc:sldChg>
      <pc:sldChg chg="add del">
        <pc:chgData name="Elizabeth Dumbell" userId="d2241f09-49eb-409d-a491-79fb9c2b7ca0" providerId="ADAL" clId="{823FCA56-0ABE-474C-B153-FA3746E7298F}" dt="2024-02-08T10:04:57.077" v="8" actId="2696"/>
        <pc:sldMkLst>
          <pc:docMk/>
          <pc:sldMk cId="3833185609" sldId="1114"/>
        </pc:sldMkLst>
      </pc:sldChg>
    </pc:docChg>
  </pc:docChgLst>
  <pc:docChgLst>
    <pc:chgData name="Tom Harley" userId="7a02a28f-a85d-4bcc-8f66-1eedad719d2e" providerId="ADAL" clId="{31F72A09-6A1A-4748-9A20-850D861269E1}"/>
    <pc:docChg chg="undo custSel addSld delSld modSld sldOrd delMainMaster">
      <pc:chgData name="Tom Harley" userId="7a02a28f-a85d-4bcc-8f66-1eedad719d2e" providerId="ADAL" clId="{31F72A09-6A1A-4748-9A20-850D861269E1}" dt="2024-07-24T08:09:33.494" v="1554" actId="20577"/>
      <pc:docMkLst>
        <pc:docMk/>
      </pc:docMkLst>
      <pc:sldChg chg="addSp modSp mod modNotesTx">
        <pc:chgData name="Tom Harley" userId="7a02a28f-a85d-4bcc-8f66-1eedad719d2e" providerId="ADAL" clId="{31F72A09-6A1A-4748-9A20-850D861269E1}" dt="2024-07-23T15:54:55.688" v="1336" actId="34135"/>
        <pc:sldMkLst>
          <pc:docMk/>
          <pc:sldMk cId="1230831945" sldId="1040"/>
        </pc:sldMkLst>
        <pc:spChg chg="mod">
          <ac:chgData name="Tom Harley" userId="7a02a28f-a85d-4bcc-8f66-1eedad719d2e" providerId="ADAL" clId="{31F72A09-6A1A-4748-9A20-850D861269E1}" dt="2024-07-23T15:54:55.688" v="1336" actId="34135"/>
          <ac:spMkLst>
            <pc:docMk/>
            <pc:sldMk cId="1230831945" sldId="1040"/>
            <ac:spMk id="4" creationId="{A64EED53-2370-564C-82DE-C5CBAD00EE89}"/>
          </ac:spMkLst>
        </pc:spChg>
        <pc:spChg chg="mod">
          <ac:chgData name="Tom Harley" userId="7a02a28f-a85d-4bcc-8f66-1eedad719d2e" providerId="ADAL" clId="{31F72A09-6A1A-4748-9A20-850D861269E1}" dt="2024-07-23T15:54:55.688" v="1336" actId="34135"/>
          <ac:spMkLst>
            <pc:docMk/>
            <pc:sldMk cId="1230831945" sldId="1040"/>
            <ac:spMk id="5" creationId="{35B86395-F691-26C5-4C66-004AEE2F4B23}"/>
          </ac:spMkLst>
        </pc:spChg>
        <pc:spChg chg="mod">
          <ac:chgData name="Tom Harley" userId="7a02a28f-a85d-4bcc-8f66-1eedad719d2e" providerId="ADAL" clId="{31F72A09-6A1A-4748-9A20-850D861269E1}" dt="2024-07-23T15:54:55.688" v="1336" actId="34135"/>
          <ac:spMkLst>
            <pc:docMk/>
            <pc:sldMk cId="1230831945" sldId="1040"/>
            <ac:spMk id="7" creationId="{364C5B7F-553C-EC49-B3A3-8E3A33DD8A18}"/>
          </ac:spMkLst>
        </pc:spChg>
        <pc:spChg chg="mod">
          <ac:chgData name="Tom Harley" userId="7a02a28f-a85d-4bcc-8f66-1eedad719d2e" providerId="ADAL" clId="{31F72A09-6A1A-4748-9A20-850D861269E1}" dt="2024-07-23T15:54:55.688" v="1336" actId="34135"/>
          <ac:spMkLst>
            <pc:docMk/>
            <pc:sldMk cId="1230831945" sldId="1040"/>
            <ac:spMk id="10" creationId="{75AC844F-4B17-87FA-790B-0960686A2E64}"/>
          </ac:spMkLst>
        </pc:spChg>
        <pc:grpChg chg="mod">
          <ac:chgData name="Tom Harley" userId="7a02a28f-a85d-4bcc-8f66-1eedad719d2e" providerId="ADAL" clId="{31F72A09-6A1A-4748-9A20-850D861269E1}" dt="2024-07-23T15:54:55.688" v="1336" actId="34135"/>
          <ac:grpSpMkLst>
            <pc:docMk/>
            <pc:sldMk cId="1230831945" sldId="1040"/>
            <ac:grpSpMk id="2" creationId="{5EA99186-E0DC-9E9E-CAEC-9097500413E6}"/>
          </ac:grpSpMkLst>
        </pc:grpChg>
        <pc:grpChg chg="add mod">
          <ac:chgData name="Tom Harley" userId="7a02a28f-a85d-4bcc-8f66-1eedad719d2e" providerId="ADAL" clId="{31F72A09-6A1A-4748-9A20-850D861269E1}" dt="2024-07-23T15:54:55.688" v="1336" actId="34135"/>
          <ac:grpSpMkLst>
            <pc:docMk/>
            <pc:sldMk cId="1230831945" sldId="1040"/>
            <ac:grpSpMk id="8" creationId="{A6AC710F-1B33-719C-A53F-24E1D9D31AAE}"/>
          </ac:grpSpMkLst>
        </pc:grpChg>
        <pc:picChg chg="add mod">
          <ac:chgData name="Tom Harley" userId="7a02a28f-a85d-4bcc-8f66-1eedad719d2e" providerId="ADAL" clId="{31F72A09-6A1A-4748-9A20-850D861269E1}" dt="2024-07-23T15:54:55.688" v="1336" actId="34135"/>
          <ac:picMkLst>
            <pc:docMk/>
            <pc:sldMk cId="1230831945" sldId="1040"/>
            <ac:picMk id="3" creationId="{220DEC1E-FBE2-8D1A-BD81-75840780F02F}"/>
          </ac:picMkLst>
        </pc:picChg>
        <pc:picChg chg="mod">
          <ac:chgData name="Tom Harley" userId="7a02a28f-a85d-4bcc-8f66-1eedad719d2e" providerId="ADAL" clId="{31F72A09-6A1A-4748-9A20-850D861269E1}" dt="2024-07-23T15:54:55.688" v="1336" actId="34135"/>
          <ac:picMkLst>
            <pc:docMk/>
            <pc:sldMk cId="1230831945" sldId="1040"/>
            <ac:picMk id="6" creationId="{2C88FC9F-4DFF-7344-A7F7-1D0C1C91388F}"/>
          </ac:picMkLst>
        </pc:picChg>
        <pc:picChg chg="mod">
          <ac:chgData name="Tom Harley" userId="7a02a28f-a85d-4bcc-8f66-1eedad719d2e" providerId="ADAL" clId="{31F72A09-6A1A-4748-9A20-850D861269E1}" dt="2024-07-23T15:54:55.688" v="1336" actId="34135"/>
          <ac:picMkLst>
            <pc:docMk/>
            <pc:sldMk cId="1230831945" sldId="1040"/>
            <ac:picMk id="14" creationId="{ACA78B8F-B0B6-D08B-8303-ADC41B6D4C80}"/>
          </ac:picMkLst>
        </pc:picChg>
      </pc:sldChg>
      <pc:sldChg chg="addSp delSp modSp mod">
        <pc:chgData name="Tom Harley" userId="7a02a28f-a85d-4bcc-8f66-1eedad719d2e" providerId="ADAL" clId="{31F72A09-6A1A-4748-9A20-850D861269E1}" dt="2024-07-24T08:06:04.936" v="1467" actId="114"/>
        <pc:sldMkLst>
          <pc:docMk/>
          <pc:sldMk cId="3741317678" sldId="1077"/>
        </pc:sldMkLst>
        <pc:spChg chg="mod">
          <ac:chgData name="Tom Harley" userId="7a02a28f-a85d-4bcc-8f66-1eedad719d2e" providerId="ADAL" clId="{31F72A09-6A1A-4748-9A20-850D861269E1}" dt="2024-07-23T16:06:45.705" v="1439" actId="34135"/>
          <ac:spMkLst>
            <pc:docMk/>
            <pc:sldMk cId="3741317678" sldId="1077"/>
            <ac:spMk id="4" creationId="{3D113003-8D60-34C9-7473-C6BB0E0FB3D2}"/>
          </ac:spMkLst>
        </pc:spChg>
        <pc:spChg chg="mod">
          <ac:chgData name="Tom Harley" userId="7a02a28f-a85d-4bcc-8f66-1eedad719d2e" providerId="ADAL" clId="{31F72A09-6A1A-4748-9A20-850D861269E1}" dt="2024-07-23T16:06:45.705" v="1439" actId="34135"/>
          <ac:spMkLst>
            <pc:docMk/>
            <pc:sldMk cId="3741317678" sldId="1077"/>
            <ac:spMk id="5" creationId="{B669BD6A-F673-FC43-298C-D08837BC9192}"/>
          </ac:spMkLst>
        </pc:spChg>
        <pc:spChg chg="mod">
          <ac:chgData name="Tom Harley" userId="7a02a28f-a85d-4bcc-8f66-1eedad719d2e" providerId="ADAL" clId="{31F72A09-6A1A-4748-9A20-850D861269E1}" dt="2024-07-23T16:06:45.705" v="1439" actId="34135"/>
          <ac:spMkLst>
            <pc:docMk/>
            <pc:sldMk cId="3741317678" sldId="1077"/>
            <ac:spMk id="7" creationId="{D40F1F4D-9ED6-9DCC-3A9B-D4DBD1F39360}"/>
          </ac:spMkLst>
        </pc:spChg>
        <pc:spChg chg="mod">
          <ac:chgData name="Tom Harley" userId="7a02a28f-a85d-4bcc-8f66-1eedad719d2e" providerId="ADAL" clId="{31F72A09-6A1A-4748-9A20-850D861269E1}" dt="2024-07-23T16:06:45.705" v="1439" actId="34135"/>
          <ac:spMkLst>
            <pc:docMk/>
            <pc:sldMk cId="3741317678" sldId="1077"/>
            <ac:spMk id="11" creationId="{AE1121FF-DF9D-2AEC-D7E8-2BA533D13866}"/>
          </ac:spMkLst>
        </pc:spChg>
        <pc:spChg chg="mod">
          <ac:chgData name="Tom Harley" userId="7a02a28f-a85d-4bcc-8f66-1eedad719d2e" providerId="ADAL" clId="{31F72A09-6A1A-4748-9A20-850D861269E1}" dt="2024-07-24T08:05:49.958" v="1461" actId="114"/>
          <ac:spMkLst>
            <pc:docMk/>
            <pc:sldMk cId="3741317678" sldId="1077"/>
            <ac:spMk id="12" creationId="{40CCCE26-79EC-D7FB-B1FC-FA1A2ADC38E5}"/>
          </ac:spMkLst>
        </pc:spChg>
        <pc:spChg chg="mod">
          <ac:chgData name="Tom Harley" userId="7a02a28f-a85d-4bcc-8f66-1eedad719d2e" providerId="ADAL" clId="{31F72A09-6A1A-4748-9A20-850D861269E1}" dt="2024-07-23T16:06:45.705" v="1439" actId="34135"/>
          <ac:spMkLst>
            <pc:docMk/>
            <pc:sldMk cId="3741317678" sldId="1077"/>
            <ac:spMk id="14" creationId="{A6ED74D9-680E-C403-7091-AFFFEC28760D}"/>
          </ac:spMkLst>
        </pc:spChg>
        <pc:spChg chg="mod">
          <ac:chgData name="Tom Harley" userId="7a02a28f-a85d-4bcc-8f66-1eedad719d2e" providerId="ADAL" clId="{31F72A09-6A1A-4748-9A20-850D861269E1}" dt="2024-07-23T16:06:45.705" v="1439" actId="34135"/>
          <ac:spMkLst>
            <pc:docMk/>
            <pc:sldMk cId="3741317678" sldId="1077"/>
            <ac:spMk id="15" creationId="{DAB77FF9-BB1D-912A-E0E6-B3382A57DFF8}"/>
          </ac:spMkLst>
        </pc:spChg>
        <pc:spChg chg="mod">
          <ac:chgData name="Tom Harley" userId="7a02a28f-a85d-4bcc-8f66-1eedad719d2e" providerId="ADAL" clId="{31F72A09-6A1A-4748-9A20-850D861269E1}" dt="2024-07-23T16:06:45.705" v="1439" actId="34135"/>
          <ac:spMkLst>
            <pc:docMk/>
            <pc:sldMk cId="3741317678" sldId="1077"/>
            <ac:spMk id="16" creationId="{6D156FEE-0C87-5E9F-C8D5-50617E904C9D}"/>
          </ac:spMkLst>
        </pc:spChg>
        <pc:spChg chg="mod">
          <ac:chgData name="Tom Harley" userId="7a02a28f-a85d-4bcc-8f66-1eedad719d2e" providerId="ADAL" clId="{31F72A09-6A1A-4748-9A20-850D861269E1}" dt="2024-07-24T08:05:47.751" v="1460" actId="114"/>
          <ac:spMkLst>
            <pc:docMk/>
            <pc:sldMk cId="3741317678" sldId="1077"/>
            <ac:spMk id="17" creationId="{5158A89D-8EB2-E188-3D76-5EDA02AFAA8E}"/>
          </ac:spMkLst>
        </pc:spChg>
        <pc:spChg chg="mod">
          <ac:chgData name="Tom Harley" userId="7a02a28f-a85d-4bcc-8f66-1eedad719d2e" providerId="ADAL" clId="{31F72A09-6A1A-4748-9A20-850D861269E1}" dt="2024-07-23T15:21:02.335" v="1028"/>
          <ac:spMkLst>
            <pc:docMk/>
            <pc:sldMk cId="3741317678" sldId="1077"/>
            <ac:spMk id="19" creationId="{446BFF87-FBF5-2B77-DC2B-7009695AC8D7}"/>
          </ac:spMkLst>
        </pc:spChg>
        <pc:spChg chg="mod">
          <ac:chgData name="Tom Harley" userId="7a02a28f-a85d-4bcc-8f66-1eedad719d2e" providerId="ADAL" clId="{31F72A09-6A1A-4748-9A20-850D861269E1}" dt="2024-07-23T15:21:02.335" v="1028"/>
          <ac:spMkLst>
            <pc:docMk/>
            <pc:sldMk cId="3741317678" sldId="1077"/>
            <ac:spMk id="20" creationId="{F403F65D-D139-8FAD-BFEC-1D846E90F1BE}"/>
          </ac:spMkLst>
        </pc:spChg>
        <pc:spChg chg="mod">
          <ac:chgData name="Tom Harley" userId="7a02a28f-a85d-4bcc-8f66-1eedad719d2e" providerId="ADAL" clId="{31F72A09-6A1A-4748-9A20-850D861269E1}" dt="2024-07-23T15:21:10.193" v="1029"/>
          <ac:spMkLst>
            <pc:docMk/>
            <pc:sldMk cId="3741317678" sldId="1077"/>
            <ac:spMk id="23" creationId="{DC3B48CB-B55F-DF0C-1B35-A1F489968F21}"/>
          </ac:spMkLst>
        </pc:spChg>
        <pc:spChg chg="mod">
          <ac:chgData name="Tom Harley" userId="7a02a28f-a85d-4bcc-8f66-1eedad719d2e" providerId="ADAL" clId="{31F72A09-6A1A-4748-9A20-850D861269E1}" dt="2024-07-23T15:21:10.193" v="1029"/>
          <ac:spMkLst>
            <pc:docMk/>
            <pc:sldMk cId="3741317678" sldId="1077"/>
            <ac:spMk id="24" creationId="{21DFC7F8-1E0F-26A0-7433-723C3200219E}"/>
          </ac:spMkLst>
        </pc:spChg>
        <pc:spChg chg="mod">
          <ac:chgData name="Tom Harley" userId="7a02a28f-a85d-4bcc-8f66-1eedad719d2e" providerId="ADAL" clId="{31F72A09-6A1A-4748-9A20-850D861269E1}" dt="2024-07-23T16:06:45.705" v="1439" actId="34135"/>
          <ac:spMkLst>
            <pc:docMk/>
            <pc:sldMk cId="3741317678" sldId="1077"/>
            <ac:spMk id="25" creationId="{CAACB0AD-254A-607F-90E2-FE5831FAA588}"/>
          </ac:spMkLst>
        </pc:spChg>
        <pc:spChg chg="mod">
          <ac:chgData name="Tom Harley" userId="7a02a28f-a85d-4bcc-8f66-1eedad719d2e" providerId="ADAL" clId="{31F72A09-6A1A-4748-9A20-850D861269E1}" dt="2024-07-24T08:05:59.162" v="1465" actId="114"/>
          <ac:spMkLst>
            <pc:docMk/>
            <pc:sldMk cId="3741317678" sldId="1077"/>
            <ac:spMk id="26" creationId="{50763CEA-5154-6315-DA0E-2015967966F9}"/>
          </ac:spMkLst>
        </pc:spChg>
        <pc:spChg chg="mod">
          <ac:chgData name="Tom Harley" userId="7a02a28f-a85d-4bcc-8f66-1eedad719d2e" providerId="ADAL" clId="{31F72A09-6A1A-4748-9A20-850D861269E1}" dt="2024-07-23T16:06:45.705" v="1439" actId="34135"/>
          <ac:spMkLst>
            <pc:docMk/>
            <pc:sldMk cId="3741317678" sldId="1077"/>
            <ac:spMk id="28" creationId="{81FE187C-EC0D-3F12-CABA-F76D6ACF8CCD}"/>
          </ac:spMkLst>
        </pc:spChg>
        <pc:spChg chg="mod">
          <ac:chgData name="Tom Harley" userId="7a02a28f-a85d-4bcc-8f66-1eedad719d2e" providerId="ADAL" clId="{31F72A09-6A1A-4748-9A20-850D861269E1}" dt="2024-07-23T16:06:45.705" v="1439" actId="34135"/>
          <ac:spMkLst>
            <pc:docMk/>
            <pc:sldMk cId="3741317678" sldId="1077"/>
            <ac:spMk id="29" creationId="{D9CECAD5-E1B6-C5BB-CAAC-EDE8FE754E0F}"/>
          </ac:spMkLst>
        </pc:spChg>
        <pc:spChg chg="mod">
          <ac:chgData name="Tom Harley" userId="7a02a28f-a85d-4bcc-8f66-1eedad719d2e" providerId="ADAL" clId="{31F72A09-6A1A-4748-9A20-850D861269E1}" dt="2024-07-23T16:06:45.705" v="1439" actId="34135"/>
          <ac:spMkLst>
            <pc:docMk/>
            <pc:sldMk cId="3741317678" sldId="1077"/>
            <ac:spMk id="31" creationId="{C9F3F2E9-B82F-7FD9-2AEE-11FF8AE81764}"/>
          </ac:spMkLst>
        </pc:spChg>
        <pc:spChg chg="mod">
          <ac:chgData name="Tom Harley" userId="7a02a28f-a85d-4bcc-8f66-1eedad719d2e" providerId="ADAL" clId="{31F72A09-6A1A-4748-9A20-850D861269E1}" dt="2024-07-24T08:06:01.655" v="1466" actId="114"/>
          <ac:spMkLst>
            <pc:docMk/>
            <pc:sldMk cId="3741317678" sldId="1077"/>
            <ac:spMk id="32" creationId="{0906CCAC-92D8-5683-26BE-7CD196DBDDD9}"/>
          </ac:spMkLst>
        </pc:spChg>
        <pc:spChg chg="mod">
          <ac:chgData name="Tom Harley" userId="7a02a28f-a85d-4bcc-8f66-1eedad719d2e" providerId="ADAL" clId="{31F72A09-6A1A-4748-9A20-850D861269E1}" dt="2024-07-24T08:06:04.936" v="1467" actId="114"/>
          <ac:spMkLst>
            <pc:docMk/>
            <pc:sldMk cId="3741317678" sldId="1077"/>
            <ac:spMk id="34" creationId="{58DA9DB9-D5AA-C63F-170A-A66B99E12F76}"/>
          </ac:spMkLst>
        </pc:spChg>
        <pc:grpChg chg="mod">
          <ac:chgData name="Tom Harley" userId="7a02a28f-a85d-4bcc-8f66-1eedad719d2e" providerId="ADAL" clId="{31F72A09-6A1A-4748-9A20-850D861269E1}" dt="2024-07-23T16:06:45.705" v="1439" actId="34135"/>
          <ac:grpSpMkLst>
            <pc:docMk/>
            <pc:sldMk cId="3741317678" sldId="1077"/>
            <ac:grpSpMk id="3" creationId="{9749CD20-DAE9-3031-16B3-9CFA64B8616F}"/>
          </ac:grpSpMkLst>
        </pc:grpChg>
        <pc:grpChg chg="mod">
          <ac:chgData name="Tom Harley" userId="7a02a28f-a85d-4bcc-8f66-1eedad719d2e" providerId="ADAL" clId="{31F72A09-6A1A-4748-9A20-850D861269E1}" dt="2024-07-23T16:06:45.705" v="1439" actId="34135"/>
          <ac:grpSpMkLst>
            <pc:docMk/>
            <pc:sldMk cId="3741317678" sldId="1077"/>
            <ac:grpSpMk id="6" creationId="{F37C6227-8F59-D193-A138-C6330F7861E6}"/>
          </ac:grpSpMkLst>
        </pc:grpChg>
        <pc:grpChg chg="add mod">
          <ac:chgData name="Tom Harley" userId="7a02a28f-a85d-4bcc-8f66-1eedad719d2e" providerId="ADAL" clId="{31F72A09-6A1A-4748-9A20-850D861269E1}" dt="2024-07-23T15:21:02.335" v="1028"/>
          <ac:grpSpMkLst>
            <pc:docMk/>
            <pc:sldMk cId="3741317678" sldId="1077"/>
            <ac:grpSpMk id="9" creationId="{FC4896B9-B781-C32E-BBCD-642356AA7F73}"/>
          </ac:grpSpMkLst>
        </pc:grpChg>
        <pc:grpChg chg="mod">
          <ac:chgData name="Tom Harley" userId="7a02a28f-a85d-4bcc-8f66-1eedad719d2e" providerId="ADAL" clId="{31F72A09-6A1A-4748-9A20-850D861269E1}" dt="2024-07-23T16:06:45.705" v="1439" actId="34135"/>
          <ac:grpSpMkLst>
            <pc:docMk/>
            <pc:sldMk cId="3741317678" sldId="1077"/>
            <ac:grpSpMk id="10" creationId="{58323CFB-DC38-534E-3A03-89CD955BFD2C}"/>
          </ac:grpSpMkLst>
        </pc:grpChg>
        <pc:grpChg chg="mod">
          <ac:chgData name="Tom Harley" userId="7a02a28f-a85d-4bcc-8f66-1eedad719d2e" providerId="ADAL" clId="{31F72A09-6A1A-4748-9A20-850D861269E1}" dt="2024-07-23T16:06:45.705" v="1439" actId="34135"/>
          <ac:grpSpMkLst>
            <pc:docMk/>
            <pc:sldMk cId="3741317678" sldId="1077"/>
            <ac:grpSpMk id="13" creationId="{E15C0AA7-36BB-1907-5EEA-717A5F0D4D1C}"/>
          </ac:grpSpMkLst>
        </pc:grpChg>
        <pc:grpChg chg="mod">
          <ac:chgData name="Tom Harley" userId="7a02a28f-a85d-4bcc-8f66-1eedad719d2e" providerId="ADAL" clId="{31F72A09-6A1A-4748-9A20-850D861269E1}" dt="2024-07-23T16:06:45.705" v="1439" actId="34135"/>
          <ac:grpSpMkLst>
            <pc:docMk/>
            <pc:sldMk cId="3741317678" sldId="1077"/>
            <ac:grpSpMk id="21" creationId="{37F7F143-0B46-0BF7-F1DA-A740164CECC2}"/>
          </ac:grpSpMkLst>
        </pc:grpChg>
        <pc:grpChg chg="add mod">
          <ac:chgData name="Tom Harley" userId="7a02a28f-a85d-4bcc-8f66-1eedad719d2e" providerId="ADAL" clId="{31F72A09-6A1A-4748-9A20-850D861269E1}" dt="2024-07-23T15:21:10.193" v="1029"/>
          <ac:grpSpMkLst>
            <pc:docMk/>
            <pc:sldMk cId="3741317678" sldId="1077"/>
            <ac:grpSpMk id="22" creationId="{B4417D82-E444-5134-D3F5-B75DF12A4C6D}"/>
          </ac:grpSpMkLst>
        </pc:grpChg>
        <pc:grpChg chg="mod">
          <ac:chgData name="Tom Harley" userId="7a02a28f-a85d-4bcc-8f66-1eedad719d2e" providerId="ADAL" clId="{31F72A09-6A1A-4748-9A20-850D861269E1}" dt="2024-07-23T16:06:45.705" v="1439" actId="34135"/>
          <ac:grpSpMkLst>
            <pc:docMk/>
            <pc:sldMk cId="3741317678" sldId="1077"/>
            <ac:grpSpMk id="27" creationId="{EB9D76C9-4F48-D9CE-4BFC-0A0D26262263}"/>
          </ac:grpSpMkLst>
        </pc:grpChg>
        <pc:grpChg chg="mod">
          <ac:chgData name="Tom Harley" userId="7a02a28f-a85d-4bcc-8f66-1eedad719d2e" providerId="ADAL" clId="{31F72A09-6A1A-4748-9A20-850D861269E1}" dt="2024-07-23T16:06:45.705" v="1439" actId="34135"/>
          <ac:grpSpMkLst>
            <pc:docMk/>
            <pc:sldMk cId="3741317678" sldId="1077"/>
            <ac:grpSpMk id="30" creationId="{485DA7C8-89A7-F63A-7FDB-DC6178296CB7}"/>
          </ac:grpSpMkLst>
        </pc:grpChg>
        <pc:grpChg chg="add del mod">
          <ac:chgData name="Tom Harley" userId="7a02a28f-a85d-4bcc-8f66-1eedad719d2e" providerId="ADAL" clId="{31F72A09-6A1A-4748-9A20-850D861269E1}" dt="2024-07-23T15:43:00.236" v="1199" actId="21"/>
          <ac:grpSpMkLst>
            <pc:docMk/>
            <pc:sldMk cId="3741317678" sldId="1077"/>
            <ac:grpSpMk id="48" creationId="{CD274C5B-CBD6-7D94-35C2-10F0B32ACF85}"/>
          </ac:grpSpMkLst>
        </pc:grpChg>
        <pc:grpChg chg="add mod">
          <ac:chgData name="Tom Harley" userId="7a02a28f-a85d-4bcc-8f66-1eedad719d2e" providerId="ADAL" clId="{31F72A09-6A1A-4748-9A20-850D861269E1}" dt="2024-07-23T15:43:54.363" v="1208" actId="164"/>
          <ac:grpSpMkLst>
            <pc:docMk/>
            <pc:sldMk cId="3741317678" sldId="1077"/>
            <ac:grpSpMk id="49" creationId="{F613D79F-38BC-2A61-C6D0-FC6B3DB5894D}"/>
          </ac:grpSpMkLst>
        </pc:grpChg>
        <pc:grpChg chg="add del mod">
          <ac:chgData name="Tom Harley" userId="7a02a28f-a85d-4bcc-8f66-1eedad719d2e" providerId="ADAL" clId="{31F72A09-6A1A-4748-9A20-850D861269E1}" dt="2024-07-23T15:43:58.031" v="1209" actId="21"/>
          <ac:grpSpMkLst>
            <pc:docMk/>
            <pc:sldMk cId="3741317678" sldId="1077"/>
            <ac:grpSpMk id="58" creationId="{EF66132B-C1E7-F993-11E8-A10B52981824}"/>
          </ac:grpSpMkLst>
        </pc:grpChg>
        <pc:picChg chg="mod">
          <ac:chgData name="Tom Harley" userId="7a02a28f-a85d-4bcc-8f66-1eedad719d2e" providerId="ADAL" clId="{31F72A09-6A1A-4748-9A20-850D861269E1}" dt="2024-07-23T16:06:45.705" v="1439" actId="34135"/>
          <ac:picMkLst>
            <pc:docMk/>
            <pc:sldMk cId="3741317678" sldId="1077"/>
            <ac:picMk id="2" creationId="{989E875D-5D27-3149-A547-3128BE56B9BE}"/>
          </ac:picMkLst>
        </pc:picChg>
        <pc:picChg chg="mod">
          <ac:chgData name="Tom Harley" userId="7a02a28f-a85d-4bcc-8f66-1eedad719d2e" providerId="ADAL" clId="{31F72A09-6A1A-4748-9A20-850D861269E1}" dt="2024-07-23T16:06:45.705" v="1439" actId="34135"/>
          <ac:picMkLst>
            <pc:docMk/>
            <pc:sldMk cId="3741317678" sldId="1077"/>
            <ac:picMk id="8" creationId="{2B23DA6D-B0B0-D26D-2324-CE221741FF46}"/>
          </ac:picMkLst>
        </pc:picChg>
        <pc:picChg chg="del">
          <ac:chgData name="Tom Harley" userId="7a02a28f-a85d-4bcc-8f66-1eedad719d2e" providerId="ADAL" clId="{31F72A09-6A1A-4748-9A20-850D861269E1}" dt="2024-07-11T15:07:35.140" v="11" actId="478"/>
          <ac:picMkLst>
            <pc:docMk/>
            <pc:sldMk cId="3741317678" sldId="1077"/>
            <ac:picMk id="9" creationId="{8EA6FEC9-8F68-983F-6A93-8B78EE232B49}"/>
          </ac:picMkLst>
        </pc:picChg>
        <pc:picChg chg="add mod">
          <ac:chgData name="Tom Harley" userId="7a02a28f-a85d-4bcc-8f66-1eedad719d2e" providerId="ADAL" clId="{31F72A09-6A1A-4748-9A20-850D861269E1}" dt="2024-07-23T16:06:45.705" v="1439" actId="34135"/>
          <ac:picMkLst>
            <pc:docMk/>
            <pc:sldMk cId="3741317678" sldId="1077"/>
            <ac:picMk id="18" creationId="{6DCB81B9-5224-E04F-F5DB-973EA1791197}"/>
          </ac:picMkLst>
        </pc:picChg>
        <pc:cxnChg chg="add del">
          <ac:chgData name="Tom Harley" userId="7a02a28f-a85d-4bcc-8f66-1eedad719d2e" providerId="ADAL" clId="{31F72A09-6A1A-4748-9A20-850D861269E1}" dt="2024-07-23T15:25:46.046" v="1066" actId="478"/>
          <ac:cxnSpMkLst>
            <pc:docMk/>
            <pc:sldMk cId="3741317678" sldId="1077"/>
            <ac:cxnSpMk id="35" creationId="{E4790376-FED9-5D10-C0E2-FAC3ED36BBD7}"/>
          </ac:cxnSpMkLst>
        </pc:cxnChg>
        <pc:cxnChg chg="add del mod">
          <ac:chgData name="Tom Harley" userId="7a02a28f-a85d-4bcc-8f66-1eedad719d2e" providerId="ADAL" clId="{31F72A09-6A1A-4748-9A20-850D861269E1}" dt="2024-07-23T15:25:44.605" v="1065" actId="478"/>
          <ac:cxnSpMkLst>
            <pc:docMk/>
            <pc:sldMk cId="3741317678" sldId="1077"/>
            <ac:cxnSpMk id="36" creationId="{A7619B4E-F54C-2692-D1C5-B389F26A5226}"/>
          </ac:cxnSpMkLst>
        </pc:cxnChg>
        <pc:cxnChg chg="add del mod">
          <ac:chgData name="Tom Harley" userId="7a02a28f-a85d-4bcc-8f66-1eedad719d2e" providerId="ADAL" clId="{31F72A09-6A1A-4748-9A20-850D861269E1}" dt="2024-07-23T15:25:42.353" v="1064" actId="478"/>
          <ac:cxnSpMkLst>
            <pc:docMk/>
            <pc:sldMk cId="3741317678" sldId="1077"/>
            <ac:cxnSpMk id="38" creationId="{C2D19CB3-96E7-B262-22EE-D56FE2BFFE4E}"/>
          </ac:cxnSpMkLst>
        </pc:cxnChg>
        <pc:cxnChg chg="add mod">
          <ac:chgData name="Tom Harley" userId="7a02a28f-a85d-4bcc-8f66-1eedad719d2e" providerId="ADAL" clId="{31F72A09-6A1A-4748-9A20-850D861269E1}" dt="2024-07-23T15:42:52.903" v="1198" actId="164"/>
          <ac:cxnSpMkLst>
            <pc:docMk/>
            <pc:sldMk cId="3741317678" sldId="1077"/>
            <ac:cxnSpMk id="42" creationId="{4726F24A-AF45-6943-84E3-749294BA32F4}"/>
          </ac:cxnSpMkLst>
        </pc:cxnChg>
        <pc:cxnChg chg="add mod">
          <ac:chgData name="Tom Harley" userId="7a02a28f-a85d-4bcc-8f66-1eedad719d2e" providerId="ADAL" clId="{31F72A09-6A1A-4748-9A20-850D861269E1}" dt="2024-07-23T15:42:52.903" v="1198" actId="164"/>
          <ac:cxnSpMkLst>
            <pc:docMk/>
            <pc:sldMk cId="3741317678" sldId="1077"/>
            <ac:cxnSpMk id="43" creationId="{0B9806C3-E6AB-C283-E22F-F70BB901BB23}"/>
          </ac:cxnSpMkLst>
        </pc:cxnChg>
        <pc:cxnChg chg="add mod">
          <ac:chgData name="Tom Harley" userId="7a02a28f-a85d-4bcc-8f66-1eedad719d2e" providerId="ADAL" clId="{31F72A09-6A1A-4748-9A20-850D861269E1}" dt="2024-07-23T15:42:52.903" v="1198" actId="164"/>
          <ac:cxnSpMkLst>
            <pc:docMk/>
            <pc:sldMk cId="3741317678" sldId="1077"/>
            <ac:cxnSpMk id="45" creationId="{EF582B3B-D3D8-2FE6-6863-59694F246781}"/>
          </ac:cxnSpMkLst>
        </pc:cxnChg>
        <pc:cxnChg chg="add mod">
          <ac:chgData name="Tom Harley" userId="7a02a28f-a85d-4bcc-8f66-1eedad719d2e" providerId="ADAL" clId="{31F72A09-6A1A-4748-9A20-850D861269E1}" dt="2024-07-23T15:42:52.903" v="1198" actId="164"/>
          <ac:cxnSpMkLst>
            <pc:docMk/>
            <pc:sldMk cId="3741317678" sldId="1077"/>
            <ac:cxnSpMk id="47" creationId="{3EEB87EE-ABCE-69BD-BA06-A1092F9F6FE7}"/>
          </ac:cxnSpMkLst>
        </pc:cxnChg>
        <pc:cxnChg chg="mod">
          <ac:chgData name="Tom Harley" userId="7a02a28f-a85d-4bcc-8f66-1eedad719d2e" providerId="ADAL" clId="{31F72A09-6A1A-4748-9A20-850D861269E1}" dt="2024-07-23T15:43:19.629" v="1203"/>
          <ac:cxnSpMkLst>
            <pc:docMk/>
            <pc:sldMk cId="3741317678" sldId="1077"/>
            <ac:cxnSpMk id="50" creationId="{E1BA92A2-566E-E1D8-763F-66B5CE7BA0FA}"/>
          </ac:cxnSpMkLst>
        </pc:cxnChg>
        <pc:cxnChg chg="mod">
          <ac:chgData name="Tom Harley" userId="7a02a28f-a85d-4bcc-8f66-1eedad719d2e" providerId="ADAL" clId="{31F72A09-6A1A-4748-9A20-850D861269E1}" dt="2024-07-23T15:43:19.629" v="1203"/>
          <ac:cxnSpMkLst>
            <pc:docMk/>
            <pc:sldMk cId="3741317678" sldId="1077"/>
            <ac:cxnSpMk id="51" creationId="{F1420641-00AC-6061-A06A-406CA5BB51D7}"/>
          </ac:cxnSpMkLst>
        </pc:cxnChg>
        <pc:cxnChg chg="mod">
          <ac:chgData name="Tom Harley" userId="7a02a28f-a85d-4bcc-8f66-1eedad719d2e" providerId="ADAL" clId="{31F72A09-6A1A-4748-9A20-850D861269E1}" dt="2024-07-23T15:43:19.629" v="1203"/>
          <ac:cxnSpMkLst>
            <pc:docMk/>
            <pc:sldMk cId="3741317678" sldId="1077"/>
            <ac:cxnSpMk id="52" creationId="{05382125-1BB3-E4DB-58D9-E7907B406E5F}"/>
          </ac:cxnSpMkLst>
        </pc:cxnChg>
        <pc:cxnChg chg="mod">
          <ac:chgData name="Tom Harley" userId="7a02a28f-a85d-4bcc-8f66-1eedad719d2e" providerId="ADAL" clId="{31F72A09-6A1A-4748-9A20-850D861269E1}" dt="2024-07-23T15:43:19.629" v="1203"/>
          <ac:cxnSpMkLst>
            <pc:docMk/>
            <pc:sldMk cId="3741317678" sldId="1077"/>
            <ac:cxnSpMk id="53" creationId="{755DD3F7-BBB0-9437-1AA3-3FF44649ED2C}"/>
          </ac:cxnSpMkLst>
        </pc:cxnChg>
        <pc:cxnChg chg="add mod">
          <ac:chgData name="Tom Harley" userId="7a02a28f-a85d-4bcc-8f66-1eedad719d2e" providerId="ADAL" clId="{31F72A09-6A1A-4748-9A20-850D861269E1}" dt="2024-07-23T15:43:58.031" v="1209" actId="21"/>
          <ac:cxnSpMkLst>
            <pc:docMk/>
            <pc:sldMk cId="3741317678" sldId="1077"/>
            <ac:cxnSpMk id="55" creationId="{589DCC6C-E71E-EA9D-F3FF-CE2111AA0F07}"/>
          </ac:cxnSpMkLst>
        </pc:cxnChg>
        <pc:cxnChg chg="add mod">
          <ac:chgData name="Tom Harley" userId="7a02a28f-a85d-4bcc-8f66-1eedad719d2e" providerId="ADAL" clId="{31F72A09-6A1A-4748-9A20-850D861269E1}" dt="2024-07-23T15:43:54.363" v="1208" actId="164"/>
          <ac:cxnSpMkLst>
            <pc:docMk/>
            <pc:sldMk cId="3741317678" sldId="1077"/>
            <ac:cxnSpMk id="56" creationId="{6B2BB545-66CA-300B-8CBB-D95B978FE02A}"/>
          </ac:cxnSpMkLst>
        </pc:cxnChg>
      </pc:sldChg>
      <pc:sldChg chg="addSp delSp modSp mod">
        <pc:chgData name="Tom Harley" userId="7a02a28f-a85d-4bcc-8f66-1eedad719d2e" providerId="ADAL" clId="{31F72A09-6A1A-4748-9A20-850D861269E1}" dt="2024-07-24T08:06:33.946" v="1481" actId="114"/>
        <pc:sldMkLst>
          <pc:docMk/>
          <pc:sldMk cId="3988693460" sldId="1079"/>
        </pc:sldMkLst>
        <pc:spChg chg="mod">
          <ac:chgData name="Tom Harley" userId="7a02a28f-a85d-4bcc-8f66-1eedad719d2e" providerId="ADAL" clId="{31F72A09-6A1A-4748-9A20-850D861269E1}" dt="2024-07-23T16:07:02.755" v="1441" actId="34135"/>
          <ac:spMkLst>
            <pc:docMk/>
            <pc:sldMk cId="3988693460" sldId="1079"/>
            <ac:spMk id="4" creationId="{EE3ADFF2-3A0C-32DB-416F-2AC4B40A149A}"/>
          </ac:spMkLst>
        </pc:spChg>
        <pc:spChg chg="mod">
          <ac:chgData name="Tom Harley" userId="7a02a28f-a85d-4bcc-8f66-1eedad719d2e" providerId="ADAL" clId="{31F72A09-6A1A-4748-9A20-850D861269E1}" dt="2024-07-24T08:06:24.953" v="1478" actId="114"/>
          <ac:spMkLst>
            <pc:docMk/>
            <pc:sldMk cId="3988693460" sldId="1079"/>
            <ac:spMk id="5" creationId="{A2F5ED28-981D-74D4-E875-47F18269B53D}"/>
          </ac:spMkLst>
        </pc:spChg>
        <pc:spChg chg="mod">
          <ac:chgData name="Tom Harley" userId="7a02a28f-a85d-4bcc-8f66-1eedad719d2e" providerId="ADAL" clId="{31F72A09-6A1A-4748-9A20-850D861269E1}" dt="2024-07-11T15:34:56.947" v="171" actId="34135"/>
          <ac:spMkLst>
            <pc:docMk/>
            <pc:sldMk cId="3988693460" sldId="1079"/>
            <ac:spMk id="7" creationId="{DDBCF615-0581-F1D3-F383-2E6C4E0EFC10}"/>
          </ac:spMkLst>
        </pc:spChg>
        <pc:spChg chg="mod">
          <ac:chgData name="Tom Harley" userId="7a02a28f-a85d-4bcc-8f66-1eedad719d2e" providerId="ADAL" clId="{31F72A09-6A1A-4748-9A20-850D861269E1}" dt="2024-07-23T16:07:02.755" v="1441" actId="34135"/>
          <ac:spMkLst>
            <pc:docMk/>
            <pc:sldMk cId="3988693460" sldId="1079"/>
            <ac:spMk id="11" creationId="{4F02CBD9-CAA6-4918-D4A7-7B63043A280C}"/>
          </ac:spMkLst>
        </pc:spChg>
        <pc:spChg chg="mod">
          <ac:chgData name="Tom Harley" userId="7a02a28f-a85d-4bcc-8f66-1eedad719d2e" providerId="ADAL" clId="{31F72A09-6A1A-4748-9A20-850D861269E1}" dt="2024-07-24T08:06:08.298" v="1468" actId="114"/>
          <ac:spMkLst>
            <pc:docMk/>
            <pc:sldMk cId="3988693460" sldId="1079"/>
            <ac:spMk id="12" creationId="{F114DB51-015C-2995-9F09-BD3230300694}"/>
          </ac:spMkLst>
        </pc:spChg>
        <pc:spChg chg="mod">
          <ac:chgData name="Tom Harley" userId="7a02a28f-a85d-4bcc-8f66-1eedad719d2e" providerId="ADAL" clId="{31F72A09-6A1A-4748-9A20-850D861269E1}" dt="2024-07-23T16:07:02.755" v="1441" actId="34135"/>
          <ac:spMkLst>
            <pc:docMk/>
            <pc:sldMk cId="3988693460" sldId="1079"/>
            <ac:spMk id="14" creationId="{157BB34A-596C-77D4-9E1A-7C41B87D2078}"/>
          </ac:spMkLst>
        </pc:spChg>
        <pc:spChg chg="mod">
          <ac:chgData name="Tom Harley" userId="7a02a28f-a85d-4bcc-8f66-1eedad719d2e" providerId="ADAL" clId="{31F72A09-6A1A-4748-9A20-850D861269E1}" dt="2024-07-23T16:07:02.755" v="1441" actId="34135"/>
          <ac:spMkLst>
            <pc:docMk/>
            <pc:sldMk cId="3988693460" sldId="1079"/>
            <ac:spMk id="15" creationId="{DAB77FF9-BB1D-912A-E0E6-B3382A57DFF8}"/>
          </ac:spMkLst>
        </pc:spChg>
        <pc:spChg chg="mod">
          <ac:chgData name="Tom Harley" userId="7a02a28f-a85d-4bcc-8f66-1eedad719d2e" providerId="ADAL" clId="{31F72A09-6A1A-4748-9A20-850D861269E1}" dt="2024-07-23T16:07:02.755" v="1441" actId="34135"/>
          <ac:spMkLst>
            <pc:docMk/>
            <pc:sldMk cId="3988693460" sldId="1079"/>
            <ac:spMk id="16" creationId="{6D156FEE-0C87-5E9F-C8D5-50617E904C9D}"/>
          </ac:spMkLst>
        </pc:spChg>
        <pc:spChg chg="mod">
          <ac:chgData name="Tom Harley" userId="7a02a28f-a85d-4bcc-8f66-1eedad719d2e" providerId="ADAL" clId="{31F72A09-6A1A-4748-9A20-850D861269E1}" dt="2024-07-24T08:06:27.963" v="1479" actId="114"/>
          <ac:spMkLst>
            <pc:docMk/>
            <pc:sldMk cId="3988693460" sldId="1079"/>
            <ac:spMk id="17" creationId="{8EC467FD-BBE3-5573-BD05-CBE735DD8D07}"/>
          </ac:spMkLst>
        </pc:spChg>
        <pc:spChg chg="mod">
          <ac:chgData name="Tom Harley" userId="7a02a28f-a85d-4bcc-8f66-1eedad719d2e" providerId="ADAL" clId="{31F72A09-6A1A-4748-9A20-850D861269E1}" dt="2024-07-23T16:07:02.755" v="1441" actId="34135"/>
          <ac:spMkLst>
            <pc:docMk/>
            <pc:sldMk cId="3988693460" sldId="1079"/>
            <ac:spMk id="19" creationId="{FB4C63FF-DEC7-102B-E07B-9D02E5D22269}"/>
          </ac:spMkLst>
        </pc:spChg>
        <pc:spChg chg="mod">
          <ac:chgData name="Tom Harley" userId="7a02a28f-a85d-4bcc-8f66-1eedad719d2e" providerId="ADAL" clId="{31F72A09-6A1A-4748-9A20-850D861269E1}" dt="2024-07-23T16:07:02.755" v="1441" actId="34135"/>
          <ac:spMkLst>
            <pc:docMk/>
            <pc:sldMk cId="3988693460" sldId="1079"/>
            <ac:spMk id="25" creationId="{B22979D9-0551-1E8D-65FF-7A92B35E0562}"/>
          </ac:spMkLst>
        </pc:spChg>
        <pc:spChg chg="mod">
          <ac:chgData name="Tom Harley" userId="7a02a28f-a85d-4bcc-8f66-1eedad719d2e" providerId="ADAL" clId="{31F72A09-6A1A-4748-9A20-850D861269E1}" dt="2024-07-23T16:07:02.755" v="1441" actId="34135"/>
          <ac:spMkLst>
            <pc:docMk/>
            <pc:sldMk cId="3988693460" sldId="1079"/>
            <ac:spMk id="26" creationId="{1DD6B032-14EB-2BF8-983C-5FD4EEC5A5E9}"/>
          </ac:spMkLst>
        </pc:spChg>
        <pc:spChg chg="mod">
          <ac:chgData name="Tom Harley" userId="7a02a28f-a85d-4bcc-8f66-1eedad719d2e" providerId="ADAL" clId="{31F72A09-6A1A-4748-9A20-850D861269E1}" dt="2024-07-23T16:07:02.755" v="1441" actId="34135"/>
          <ac:spMkLst>
            <pc:docMk/>
            <pc:sldMk cId="3988693460" sldId="1079"/>
            <ac:spMk id="28" creationId="{5BD03E86-9F86-43EE-46B9-8E2768ABC863}"/>
          </ac:spMkLst>
        </pc:spChg>
        <pc:spChg chg="mod">
          <ac:chgData name="Tom Harley" userId="7a02a28f-a85d-4bcc-8f66-1eedad719d2e" providerId="ADAL" clId="{31F72A09-6A1A-4748-9A20-850D861269E1}" dt="2024-07-24T08:06:31.275" v="1480" actId="114"/>
          <ac:spMkLst>
            <pc:docMk/>
            <pc:sldMk cId="3988693460" sldId="1079"/>
            <ac:spMk id="29" creationId="{D1948AB1-F8D1-1510-D6AC-554ED566E3A3}"/>
          </ac:spMkLst>
        </pc:spChg>
        <pc:spChg chg="mod">
          <ac:chgData name="Tom Harley" userId="7a02a28f-a85d-4bcc-8f66-1eedad719d2e" providerId="ADAL" clId="{31F72A09-6A1A-4748-9A20-850D861269E1}" dt="2024-07-24T08:06:33.946" v="1481" actId="114"/>
          <ac:spMkLst>
            <pc:docMk/>
            <pc:sldMk cId="3988693460" sldId="1079"/>
            <ac:spMk id="30" creationId="{028D36AE-8969-E643-B3D8-774D5C9A1FB9}"/>
          </ac:spMkLst>
        </pc:spChg>
        <pc:spChg chg="mod">
          <ac:chgData name="Tom Harley" userId="7a02a28f-a85d-4bcc-8f66-1eedad719d2e" providerId="ADAL" clId="{31F72A09-6A1A-4748-9A20-850D861269E1}" dt="2024-07-23T16:07:02.755" v="1441" actId="34135"/>
          <ac:spMkLst>
            <pc:docMk/>
            <pc:sldMk cId="3988693460" sldId="1079"/>
            <ac:spMk id="32" creationId="{A0E4DCFB-25B1-67EE-3C44-AFFE069FAD91}"/>
          </ac:spMkLst>
        </pc:spChg>
        <pc:spChg chg="mod">
          <ac:chgData name="Tom Harley" userId="7a02a28f-a85d-4bcc-8f66-1eedad719d2e" providerId="ADAL" clId="{31F72A09-6A1A-4748-9A20-850D861269E1}" dt="2024-07-23T16:07:02.755" v="1441" actId="34135"/>
          <ac:spMkLst>
            <pc:docMk/>
            <pc:sldMk cId="3988693460" sldId="1079"/>
            <ac:spMk id="33" creationId="{BE6A405F-ADAB-9966-1D1F-8BA27ECA3B38}"/>
          </ac:spMkLst>
        </pc:spChg>
        <pc:grpChg chg="mod">
          <ac:chgData name="Tom Harley" userId="7a02a28f-a85d-4bcc-8f66-1eedad719d2e" providerId="ADAL" clId="{31F72A09-6A1A-4748-9A20-850D861269E1}" dt="2024-07-23T16:07:02.755" v="1441" actId="34135"/>
          <ac:grpSpMkLst>
            <pc:docMk/>
            <pc:sldMk cId="3988693460" sldId="1079"/>
            <ac:grpSpMk id="3" creationId="{C59F1AD0-A087-E949-F08A-CD56AF049ADC}"/>
          </ac:grpSpMkLst>
        </pc:grpChg>
        <pc:grpChg chg="del mod">
          <ac:chgData name="Tom Harley" userId="7a02a28f-a85d-4bcc-8f66-1eedad719d2e" providerId="ADAL" clId="{31F72A09-6A1A-4748-9A20-850D861269E1}" dt="2024-07-22T14:30:47.935" v="220" actId="478"/>
          <ac:grpSpMkLst>
            <pc:docMk/>
            <pc:sldMk cId="3988693460" sldId="1079"/>
            <ac:grpSpMk id="6" creationId="{2C1C8239-53EA-94AD-DBFB-3B88D6BD40D0}"/>
          </ac:grpSpMkLst>
        </pc:grpChg>
        <pc:grpChg chg="add mod">
          <ac:chgData name="Tom Harley" userId="7a02a28f-a85d-4bcc-8f66-1eedad719d2e" providerId="ADAL" clId="{31F72A09-6A1A-4748-9A20-850D861269E1}" dt="2024-07-23T16:07:02.755" v="1441" actId="34135"/>
          <ac:grpSpMkLst>
            <pc:docMk/>
            <pc:sldMk cId="3988693460" sldId="1079"/>
            <ac:grpSpMk id="9" creationId="{00D20BD5-1263-4B69-0311-E75225C90CB1}"/>
          </ac:grpSpMkLst>
        </pc:grpChg>
        <pc:grpChg chg="mod">
          <ac:chgData name="Tom Harley" userId="7a02a28f-a85d-4bcc-8f66-1eedad719d2e" providerId="ADAL" clId="{31F72A09-6A1A-4748-9A20-850D861269E1}" dt="2024-07-23T16:07:02.755" v="1441" actId="34135"/>
          <ac:grpSpMkLst>
            <pc:docMk/>
            <pc:sldMk cId="3988693460" sldId="1079"/>
            <ac:grpSpMk id="10" creationId="{D14F5E1E-340E-B1D0-0F10-378B5D284A88}"/>
          </ac:grpSpMkLst>
        </pc:grpChg>
        <pc:grpChg chg="mod">
          <ac:chgData name="Tom Harley" userId="7a02a28f-a85d-4bcc-8f66-1eedad719d2e" providerId="ADAL" clId="{31F72A09-6A1A-4748-9A20-850D861269E1}" dt="2024-07-23T16:07:02.755" v="1441" actId="34135"/>
          <ac:grpSpMkLst>
            <pc:docMk/>
            <pc:sldMk cId="3988693460" sldId="1079"/>
            <ac:grpSpMk id="13" creationId="{74EFE398-4429-80BB-8E12-C439EA5C481F}"/>
          </ac:grpSpMkLst>
        </pc:grpChg>
        <pc:grpChg chg="mod">
          <ac:chgData name="Tom Harley" userId="7a02a28f-a85d-4bcc-8f66-1eedad719d2e" providerId="ADAL" clId="{31F72A09-6A1A-4748-9A20-850D861269E1}" dt="2024-07-23T16:07:02.755" v="1441" actId="34135"/>
          <ac:grpSpMkLst>
            <pc:docMk/>
            <pc:sldMk cId="3988693460" sldId="1079"/>
            <ac:grpSpMk id="21" creationId="{C6D78F0F-B80B-149C-F0A7-C05C426AB1FE}"/>
          </ac:grpSpMkLst>
        </pc:grpChg>
        <pc:grpChg chg="mod">
          <ac:chgData name="Tom Harley" userId="7a02a28f-a85d-4bcc-8f66-1eedad719d2e" providerId="ADAL" clId="{31F72A09-6A1A-4748-9A20-850D861269E1}" dt="2024-07-23T16:07:02.755" v="1441" actId="34135"/>
          <ac:grpSpMkLst>
            <pc:docMk/>
            <pc:sldMk cId="3988693460" sldId="1079"/>
            <ac:grpSpMk id="27" creationId="{9BE54255-F04B-1572-1268-3F2156793A07}"/>
          </ac:grpSpMkLst>
        </pc:grpChg>
        <pc:grpChg chg="mod">
          <ac:chgData name="Tom Harley" userId="7a02a28f-a85d-4bcc-8f66-1eedad719d2e" providerId="ADAL" clId="{31F72A09-6A1A-4748-9A20-850D861269E1}" dt="2024-07-23T16:07:02.755" v="1441" actId="34135"/>
          <ac:grpSpMkLst>
            <pc:docMk/>
            <pc:sldMk cId="3988693460" sldId="1079"/>
            <ac:grpSpMk id="31" creationId="{8F889004-0F4B-DD75-11AB-6441DAF86578}"/>
          </ac:grpSpMkLst>
        </pc:grpChg>
        <pc:grpChg chg="mod">
          <ac:chgData name="Tom Harley" userId="7a02a28f-a85d-4bcc-8f66-1eedad719d2e" providerId="ADAL" clId="{31F72A09-6A1A-4748-9A20-850D861269E1}" dt="2024-07-23T15:44:34.056" v="1216"/>
          <ac:grpSpMkLst>
            <pc:docMk/>
            <pc:sldMk cId="3988693460" sldId="1079"/>
            <ac:grpSpMk id="49" creationId="{F613D79F-38BC-2A61-C6D0-FC6B3DB5894D}"/>
          </ac:grpSpMkLst>
        </pc:grpChg>
        <pc:grpChg chg="add del mod">
          <ac:chgData name="Tom Harley" userId="7a02a28f-a85d-4bcc-8f66-1eedad719d2e" providerId="ADAL" clId="{31F72A09-6A1A-4748-9A20-850D861269E1}" dt="2024-07-23T15:44:56.128" v="1221" actId="21"/>
          <ac:grpSpMkLst>
            <pc:docMk/>
            <pc:sldMk cId="3988693460" sldId="1079"/>
            <ac:grpSpMk id="58" creationId="{EF66132B-C1E7-F993-11E8-A10B52981824}"/>
          </ac:grpSpMkLst>
        </pc:grpChg>
        <pc:picChg chg="mod">
          <ac:chgData name="Tom Harley" userId="7a02a28f-a85d-4bcc-8f66-1eedad719d2e" providerId="ADAL" clId="{31F72A09-6A1A-4748-9A20-850D861269E1}" dt="2024-07-23T16:07:02.755" v="1441" actId="34135"/>
          <ac:picMkLst>
            <pc:docMk/>
            <pc:sldMk cId="3988693460" sldId="1079"/>
            <ac:picMk id="2" creationId="{FE5BD6E8-EC9A-3C4E-8ED9-2630A71807F6}"/>
          </ac:picMkLst>
        </pc:picChg>
        <pc:picChg chg="mod">
          <ac:chgData name="Tom Harley" userId="7a02a28f-a85d-4bcc-8f66-1eedad719d2e" providerId="ADAL" clId="{31F72A09-6A1A-4748-9A20-850D861269E1}" dt="2024-07-22T14:27:09.374" v="207" actId="14100"/>
          <ac:picMkLst>
            <pc:docMk/>
            <pc:sldMk cId="3988693460" sldId="1079"/>
            <ac:picMk id="8" creationId="{69610FAD-FCF3-4109-6E76-54FE4589951B}"/>
          </ac:picMkLst>
        </pc:picChg>
        <pc:picChg chg="del">
          <ac:chgData name="Tom Harley" userId="7a02a28f-a85d-4bcc-8f66-1eedad719d2e" providerId="ADAL" clId="{31F72A09-6A1A-4748-9A20-850D861269E1}" dt="2024-07-11T15:07:45.553" v="15" actId="478"/>
          <ac:picMkLst>
            <pc:docMk/>
            <pc:sldMk cId="3988693460" sldId="1079"/>
            <ac:picMk id="9" creationId="{FBFCCB16-0523-0CF4-E082-2EC43B326B89}"/>
          </ac:picMkLst>
        </pc:picChg>
        <pc:picChg chg="add del mod">
          <ac:chgData name="Tom Harley" userId="7a02a28f-a85d-4bcc-8f66-1eedad719d2e" providerId="ADAL" clId="{31F72A09-6A1A-4748-9A20-850D861269E1}" dt="2024-07-22T14:30:47.935" v="220" actId="478"/>
          <ac:picMkLst>
            <pc:docMk/>
            <pc:sldMk cId="3988693460" sldId="1079"/>
            <ac:picMk id="18" creationId="{C2E435CF-C945-B39F-BA0B-473F53941FF8}"/>
          </ac:picMkLst>
        </pc:picChg>
        <pc:picChg chg="mod">
          <ac:chgData name="Tom Harley" userId="7a02a28f-a85d-4bcc-8f66-1eedad719d2e" providerId="ADAL" clId="{31F72A09-6A1A-4748-9A20-850D861269E1}" dt="2024-07-23T16:07:02.755" v="1441" actId="34135"/>
          <ac:picMkLst>
            <pc:docMk/>
            <pc:sldMk cId="3988693460" sldId="1079"/>
            <ac:picMk id="20" creationId="{FF93877F-E041-B892-E325-97554E120BB5}"/>
          </ac:picMkLst>
        </pc:picChg>
        <pc:picChg chg="add mod">
          <ac:chgData name="Tom Harley" userId="7a02a28f-a85d-4bcc-8f66-1eedad719d2e" providerId="ADAL" clId="{31F72A09-6A1A-4748-9A20-850D861269E1}" dt="2024-07-23T16:07:02.755" v="1441" actId="34135"/>
          <ac:picMkLst>
            <pc:docMk/>
            <pc:sldMk cId="3988693460" sldId="1079"/>
            <ac:picMk id="22" creationId="{AADF2712-6CF2-AE0E-6749-B0D10E4BF521}"/>
          </ac:picMkLst>
        </pc:picChg>
        <pc:cxnChg chg="add del mod">
          <ac:chgData name="Tom Harley" userId="7a02a28f-a85d-4bcc-8f66-1eedad719d2e" providerId="ADAL" clId="{31F72A09-6A1A-4748-9A20-850D861269E1}" dt="2024-07-23T15:26:45.283" v="1078" actId="21"/>
          <ac:cxnSpMkLst>
            <pc:docMk/>
            <pc:sldMk cId="3988693460" sldId="1079"/>
            <ac:cxnSpMk id="6" creationId="{6D5A54CB-1A47-DEE7-E889-AAD814D9AA7C}"/>
          </ac:cxnSpMkLst>
        </pc:cxnChg>
        <pc:cxnChg chg="add del mod">
          <ac:chgData name="Tom Harley" userId="7a02a28f-a85d-4bcc-8f66-1eedad719d2e" providerId="ADAL" clId="{31F72A09-6A1A-4748-9A20-850D861269E1}" dt="2024-07-23T15:26:45.283" v="1078" actId="21"/>
          <ac:cxnSpMkLst>
            <pc:docMk/>
            <pc:sldMk cId="3988693460" sldId="1079"/>
            <ac:cxnSpMk id="7" creationId="{ADE7524F-B52D-77FA-5CE1-806C6E040543}"/>
          </ac:cxnSpMkLst>
        </pc:cxnChg>
        <pc:cxnChg chg="add del mod">
          <ac:chgData name="Tom Harley" userId="7a02a28f-a85d-4bcc-8f66-1eedad719d2e" providerId="ADAL" clId="{31F72A09-6A1A-4748-9A20-850D861269E1}" dt="2024-07-23T15:26:45.283" v="1078" actId="21"/>
          <ac:cxnSpMkLst>
            <pc:docMk/>
            <pc:sldMk cId="3988693460" sldId="1079"/>
            <ac:cxnSpMk id="8" creationId="{34224320-951F-E88A-B70C-66BC64CF3194}"/>
          </ac:cxnSpMkLst>
        </pc:cxnChg>
        <pc:cxnChg chg="mod">
          <ac:chgData name="Tom Harley" userId="7a02a28f-a85d-4bcc-8f66-1eedad719d2e" providerId="ADAL" clId="{31F72A09-6A1A-4748-9A20-850D861269E1}" dt="2024-07-23T15:44:34.056" v="1216"/>
          <ac:cxnSpMkLst>
            <pc:docMk/>
            <pc:sldMk cId="3988693460" sldId="1079"/>
            <ac:cxnSpMk id="50" creationId="{E1BA92A2-566E-E1D8-763F-66B5CE7BA0FA}"/>
          </ac:cxnSpMkLst>
        </pc:cxnChg>
        <pc:cxnChg chg="mod">
          <ac:chgData name="Tom Harley" userId="7a02a28f-a85d-4bcc-8f66-1eedad719d2e" providerId="ADAL" clId="{31F72A09-6A1A-4748-9A20-850D861269E1}" dt="2024-07-23T15:44:34.056" v="1216"/>
          <ac:cxnSpMkLst>
            <pc:docMk/>
            <pc:sldMk cId="3988693460" sldId="1079"/>
            <ac:cxnSpMk id="51" creationId="{F1420641-00AC-6061-A06A-406CA5BB51D7}"/>
          </ac:cxnSpMkLst>
        </pc:cxnChg>
        <pc:cxnChg chg="mod">
          <ac:chgData name="Tom Harley" userId="7a02a28f-a85d-4bcc-8f66-1eedad719d2e" providerId="ADAL" clId="{31F72A09-6A1A-4748-9A20-850D861269E1}" dt="2024-07-23T15:44:34.056" v="1216"/>
          <ac:cxnSpMkLst>
            <pc:docMk/>
            <pc:sldMk cId="3988693460" sldId="1079"/>
            <ac:cxnSpMk id="52" creationId="{05382125-1BB3-E4DB-58D9-E7907B406E5F}"/>
          </ac:cxnSpMkLst>
        </pc:cxnChg>
        <pc:cxnChg chg="mod">
          <ac:chgData name="Tom Harley" userId="7a02a28f-a85d-4bcc-8f66-1eedad719d2e" providerId="ADAL" clId="{31F72A09-6A1A-4748-9A20-850D861269E1}" dt="2024-07-23T15:44:34.056" v="1216"/>
          <ac:cxnSpMkLst>
            <pc:docMk/>
            <pc:sldMk cId="3988693460" sldId="1079"/>
            <ac:cxnSpMk id="53" creationId="{755DD3F7-BBB0-9437-1AA3-3FF44649ED2C}"/>
          </ac:cxnSpMkLst>
        </pc:cxnChg>
        <pc:cxnChg chg="mod">
          <ac:chgData name="Tom Harley" userId="7a02a28f-a85d-4bcc-8f66-1eedad719d2e" providerId="ADAL" clId="{31F72A09-6A1A-4748-9A20-850D861269E1}" dt="2024-07-23T15:44:34.056" v="1216"/>
          <ac:cxnSpMkLst>
            <pc:docMk/>
            <pc:sldMk cId="3988693460" sldId="1079"/>
            <ac:cxnSpMk id="55" creationId="{589DCC6C-E71E-EA9D-F3FF-CE2111AA0F07}"/>
          </ac:cxnSpMkLst>
        </pc:cxnChg>
        <pc:cxnChg chg="mod">
          <ac:chgData name="Tom Harley" userId="7a02a28f-a85d-4bcc-8f66-1eedad719d2e" providerId="ADAL" clId="{31F72A09-6A1A-4748-9A20-850D861269E1}" dt="2024-07-23T15:44:34.056" v="1216"/>
          <ac:cxnSpMkLst>
            <pc:docMk/>
            <pc:sldMk cId="3988693460" sldId="1079"/>
            <ac:cxnSpMk id="56" creationId="{6B2BB545-66CA-300B-8CBB-D95B978FE02A}"/>
          </ac:cxnSpMkLst>
        </pc:cxnChg>
      </pc:sldChg>
      <pc:sldChg chg="addSp delSp modSp mod ord">
        <pc:chgData name="Tom Harley" userId="7a02a28f-a85d-4bcc-8f66-1eedad719d2e" providerId="ADAL" clId="{31F72A09-6A1A-4748-9A20-850D861269E1}" dt="2024-07-23T16:18:38.519" v="1459" actId="114"/>
        <pc:sldMkLst>
          <pc:docMk/>
          <pc:sldMk cId="715615347" sldId="1090"/>
        </pc:sldMkLst>
        <pc:spChg chg="mod">
          <ac:chgData name="Tom Harley" userId="7a02a28f-a85d-4bcc-8f66-1eedad719d2e" providerId="ADAL" clId="{31F72A09-6A1A-4748-9A20-850D861269E1}" dt="2024-07-11T15:34:37.798" v="168" actId="34135"/>
          <ac:spMkLst>
            <pc:docMk/>
            <pc:sldMk cId="715615347" sldId="1090"/>
            <ac:spMk id="3" creationId="{7EC02A86-4643-AD6B-3F5B-25555B640657}"/>
          </ac:spMkLst>
        </pc:spChg>
        <pc:spChg chg="mod">
          <ac:chgData name="Tom Harley" userId="7a02a28f-a85d-4bcc-8f66-1eedad719d2e" providerId="ADAL" clId="{31F72A09-6A1A-4748-9A20-850D861269E1}" dt="2024-07-23T16:06:56.101" v="1440" actId="34135"/>
          <ac:spMkLst>
            <pc:docMk/>
            <pc:sldMk cId="715615347" sldId="1090"/>
            <ac:spMk id="4" creationId="{0272CFE4-9812-746F-7E45-067EAF1E5EF2}"/>
          </ac:spMkLst>
        </pc:spChg>
        <pc:spChg chg="mod">
          <ac:chgData name="Tom Harley" userId="7a02a28f-a85d-4bcc-8f66-1eedad719d2e" providerId="ADAL" clId="{31F72A09-6A1A-4748-9A20-850D861269E1}" dt="2024-07-23T16:18:24.417" v="1456" actId="114"/>
          <ac:spMkLst>
            <pc:docMk/>
            <pc:sldMk cId="715615347" sldId="1090"/>
            <ac:spMk id="8" creationId="{AD523394-3F27-0305-3F80-0BA35E5081B9}"/>
          </ac:spMkLst>
        </pc:spChg>
        <pc:spChg chg="mod">
          <ac:chgData name="Tom Harley" userId="7a02a28f-a85d-4bcc-8f66-1eedad719d2e" providerId="ADAL" clId="{31F72A09-6A1A-4748-9A20-850D861269E1}" dt="2024-07-23T16:06:56.101" v="1440" actId="34135"/>
          <ac:spMkLst>
            <pc:docMk/>
            <pc:sldMk cId="715615347" sldId="1090"/>
            <ac:spMk id="9" creationId="{82207EB4-6396-729B-3F66-7D172DB03EA7}"/>
          </ac:spMkLst>
        </pc:spChg>
        <pc:spChg chg="mod">
          <ac:chgData name="Tom Harley" userId="7a02a28f-a85d-4bcc-8f66-1eedad719d2e" providerId="ADAL" clId="{31F72A09-6A1A-4748-9A20-850D861269E1}" dt="2024-07-23T16:06:56.101" v="1440" actId="34135"/>
          <ac:spMkLst>
            <pc:docMk/>
            <pc:sldMk cId="715615347" sldId="1090"/>
            <ac:spMk id="10" creationId="{3460ADA3-FCCA-8C40-0517-2E839CFAE808}"/>
          </ac:spMkLst>
        </pc:spChg>
        <pc:spChg chg="mod">
          <ac:chgData name="Tom Harley" userId="7a02a28f-a85d-4bcc-8f66-1eedad719d2e" providerId="ADAL" clId="{31F72A09-6A1A-4748-9A20-850D861269E1}" dt="2024-07-23T16:06:56.101" v="1440" actId="34135"/>
          <ac:spMkLst>
            <pc:docMk/>
            <pc:sldMk cId="715615347" sldId="1090"/>
            <ac:spMk id="11" creationId="{31080263-8384-1AFC-AF62-2ADA6AB03F80}"/>
          </ac:spMkLst>
        </pc:spChg>
        <pc:spChg chg="mod">
          <ac:chgData name="Tom Harley" userId="7a02a28f-a85d-4bcc-8f66-1eedad719d2e" providerId="ADAL" clId="{31F72A09-6A1A-4748-9A20-850D861269E1}" dt="2024-07-23T16:06:56.101" v="1440" actId="34135"/>
          <ac:spMkLst>
            <pc:docMk/>
            <pc:sldMk cId="715615347" sldId="1090"/>
            <ac:spMk id="12" creationId="{E35023B2-2DAF-6272-4C7B-89D25E3FEA35}"/>
          </ac:spMkLst>
        </pc:spChg>
        <pc:spChg chg="mod">
          <ac:chgData name="Tom Harley" userId="7a02a28f-a85d-4bcc-8f66-1eedad719d2e" providerId="ADAL" clId="{31F72A09-6A1A-4748-9A20-850D861269E1}" dt="2024-07-23T16:06:56.101" v="1440" actId="34135"/>
          <ac:spMkLst>
            <pc:docMk/>
            <pc:sldMk cId="715615347" sldId="1090"/>
            <ac:spMk id="13" creationId="{EF5ACF15-5590-EE8F-6518-DEF021C857ED}"/>
          </ac:spMkLst>
        </pc:spChg>
        <pc:spChg chg="mod">
          <ac:chgData name="Tom Harley" userId="7a02a28f-a85d-4bcc-8f66-1eedad719d2e" providerId="ADAL" clId="{31F72A09-6A1A-4748-9A20-850D861269E1}" dt="2024-07-23T16:06:56.101" v="1440" actId="34135"/>
          <ac:spMkLst>
            <pc:docMk/>
            <pc:sldMk cId="715615347" sldId="1090"/>
            <ac:spMk id="15" creationId="{DAB77FF9-BB1D-912A-E0E6-B3382A57DFF8}"/>
          </ac:spMkLst>
        </pc:spChg>
        <pc:spChg chg="mod">
          <ac:chgData name="Tom Harley" userId="7a02a28f-a85d-4bcc-8f66-1eedad719d2e" providerId="ADAL" clId="{31F72A09-6A1A-4748-9A20-850D861269E1}" dt="2024-07-23T16:06:56.101" v="1440" actId="34135"/>
          <ac:spMkLst>
            <pc:docMk/>
            <pc:sldMk cId="715615347" sldId="1090"/>
            <ac:spMk id="16" creationId="{6D156FEE-0C87-5E9F-C8D5-50617E904C9D}"/>
          </ac:spMkLst>
        </pc:spChg>
        <pc:spChg chg="mod">
          <ac:chgData name="Tom Harley" userId="7a02a28f-a85d-4bcc-8f66-1eedad719d2e" providerId="ADAL" clId="{31F72A09-6A1A-4748-9A20-850D861269E1}" dt="2024-07-23T16:18:19.384" v="1455" actId="114"/>
          <ac:spMkLst>
            <pc:docMk/>
            <pc:sldMk cId="715615347" sldId="1090"/>
            <ac:spMk id="17" creationId="{8AFD87D4-4494-696F-94BB-1448CE2B3E2A}"/>
          </ac:spMkLst>
        </pc:spChg>
        <pc:spChg chg="mod">
          <ac:chgData name="Tom Harley" userId="7a02a28f-a85d-4bcc-8f66-1eedad719d2e" providerId="ADAL" clId="{31F72A09-6A1A-4748-9A20-850D861269E1}" dt="2024-07-23T16:06:56.101" v="1440" actId="34135"/>
          <ac:spMkLst>
            <pc:docMk/>
            <pc:sldMk cId="715615347" sldId="1090"/>
            <ac:spMk id="24" creationId="{B6727187-4A3B-7C17-B2E6-5C100F535410}"/>
          </ac:spMkLst>
        </pc:spChg>
        <pc:spChg chg="mod">
          <ac:chgData name="Tom Harley" userId="7a02a28f-a85d-4bcc-8f66-1eedad719d2e" providerId="ADAL" clId="{31F72A09-6A1A-4748-9A20-850D861269E1}" dt="2024-07-23T16:18:29.578" v="1457" actId="114"/>
          <ac:spMkLst>
            <pc:docMk/>
            <pc:sldMk cId="715615347" sldId="1090"/>
            <ac:spMk id="26" creationId="{C1549581-408D-EB29-6752-F9E7DD301071}"/>
          </ac:spMkLst>
        </pc:spChg>
        <pc:spChg chg="mod">
          <ac:chgData name="Tom Harley" userId="7a02a28f-a85d-4bcc-8f66-1eedad719d2e" providerId="ADAL" clId="{31F72A09-6A1A-4748-9A20-850D861269E1}" dt="2024-07-23T16:18:34.822" v="1458" actId="114"/>
          <ac:spMkLst>
            <pc:docMk/>
            <pc:sldMk cId="715615347" sldId="1090"/>
            <ac:spMk id="28" creationId="{83FB3BA8-3C89-C71C-9B3C-2EA03F911AA2}"/>
          </ac:spMkLst>
        </pc:spChg>
        <pc:spChg chg="mod">
          <ac:chgData name="Tom Harley" userId="7a02a28f-a85d-4bcc-8f66-1eedad719d2e" providerId="ADAL" clId="{31F72A09-6A1A-4748-9A20-850D861269E1}" dt="2024-07-23T16:18:38.519" v="1459" actId="114"/>
          <ac:spMkLst>
            <pc:docMk/>
            <pc:sldMk cId="715615347" sldId="1090"/>
            <ac:spMk id="30" creationId="{9C6273E3-41EA-913D-0A38-3C4A574568C5}"/>
          </ac:spMkLst>
        </pc:spChg>
        <pc:spChg chg="mod">
          <ac:chgData name="Tom Harley" userId="7a02a28f-a85d-4bcc-8f66-1eedad719d2e" providerId="ADAL" clId="{31F72A09-6A1A-4748-9A20-850D861269E1}" dt="2024-07-23T16:06:56.101" v="1440" actId="34135"/>
          <ac:spMkLst>
            <pc:docMk/>
            <pc:sldMk cId="715615347" sldId="1090"/>
            <ac:spMk id="41" creationId="{A149FEC5-6173-79BA-5D7C-F1A67C868F9F}"/>
          </ac:spMkLst>
        </pc:spChg>
        <pc:grpChg chg="del mod">
          <ac:chgData name="Tom Harley" userId="7a02a28f-a85d-4bcc-8f66-1eedad719d2e" providerId="ADAL" clId="{31F72A09-6A1A-4748-9A20-850D861269E1}" dt="2024-07-22T14:30:43.245" v="218" actId="478"/>
          <ac:grpSpMkLst>
            <pc:docMk/>
            <pc:sldMk cId="715615347" sldId="1090"/>
            <ac:grpSpMk id="2" creationId="{EA72969E-007D-F4CD-7F68-959A228A242A}"/>
          </ac:grpSpMkLst>
        </pc:grpChg>
        <pc:grpChg chg="add mod">
          <ac:chgData name="Tom Harley" userId="7a02a28f-a85d-4bcc-8f66-1eedad719d2e" providerId="ADAL" clId="{31F72A09-6A1A-4748-9A20-850D861269E1}" dt="2024-07-23T16:06:56.101" v="1440" actId="34135"/>
          <ac:grpSpMkLst>
            <pc:docMk/>
            <pc:sldMk cId="715615347" sldId="1090"/>
            <ac:grpSpMk id="6" creationId="{0ADB7D9B-9B4F-FC26-D4DB-2A963C51F2D6}"/>
          </ac:grpSpMkLst>
        </pc:grpChg>
        <pc:grpChg chg="mod">
          <ac:chgData name="Tom Harley" userId="7a02a28f-a85d-4bcc-8f66-1eedad719d2e" providerId="ADAL" clId="{31F72A09-6A1A-4748-9A20-850D861269E1}" dt="2024-07-23T16:06:56.101" v="1440" actId="34135"/>
          <ac:grpSpMkLst>
            <pc:docMk/>
            <pc:sldMk cId="715615347" sldId="1090"/>
            <ac:grpSpMk id="42" creationId="{2F1CAAB0-FDD9-D472-B529-0E941CDD0CE5}"/>
          </ac:grpSpMkLst>
        </pc:grpChg>
        <pc:grpChg chg="mod">
          <ac:chgData name="Tom Harley" userId="7a02a28f-a85d-4bcc-8f66-1eedad719d2e" providerId="ADAL" clId="{31F72A09-6A1A-4748-9A20-850D861269E1}" dt="2024-07-23T16:06:56.101" v="1440" actId="34135"/>
          <ac:grpSpMkLst>
            <pc:docMk/>
            <pc:sldMk cId="715615347" sldId="1090"/>
            <ac:grpSpMk id="43" creationId="{A3C362F5-B732-6BF5-FFB5-C2FDF7A75A59}"/>
          </ac:grpSpMkLst>
        </pc:grpChg>
        <pc:grpChg chg="mod">
          <ac:chgData name="Tom Harley" userId="7a02a28f-a85d-4bcc-8f66-1eedad719d2e" providerId="ADAL" clId="{31F72A09-6A1A-4748-9A20-850D861269E1}" dt="2024-07-23T16:06:56.101" v="1440" actId="34135"/>
          <ac:grpSpMkLst>
            <pc:docMk/>
            <pc:sldMk cId="715615347" sldId="1090"/>
            <ac:grpSpMk id="44" creationId="{598FE649-3177-69A3-1338-C31D526A3027}"/>
          </ac:grpSpMkLst>
        </pc:grpChg>
        <pc:grpChg chg="mod">
          <ac:chgData name="Tom Harley" userId="7a02a28f-a85d-4bcc-8f66-1eedad719d2e" providerId="ADAL" clId="{31F72A09-6A1A-4748-9A20-850D861269E1}" dt="2024-07-23T16:06:56.101" v="1440" actId="34135"/>
          <ac:grpSpMkLst>
            <pc:docMk/>
            <pc:sldMk cId="715615347" sldId="1090"/>
            <ac:grpSpMk id="45" creationId="{2C189545-C115-BD1B-65B8-E4337310D72D}"/>
          </ac:grpSpMkLst>
        </pc:grpChg>
        <pc:grpChg chg="mod">
          <ac:chgData name="Tom Harley" userId="7a02a28f-a85d-4bcc-8f66-1eedad719d2e" providerId="ADAL" clId="{31F72A09-6A1A-4748-9A20-850D861269E1}" dt="2024-07-23T16:06:56.101" v="1440" actId="34135"/>
          <ac:grpSpMkLst>
            <pc:docMk/>
            <pc:sldMk cId="715615347" sldId="1090"/>
            <ac:grpSpMk id="46" creationId="{65E42AE6-BFA6-EBDE-577B-159E1109ADA9}"/>
          </ac:grpSpMkLst>
        </pc:grpChg>
        <pc:grpChg chg="mod">
          <ac:chgData name="Tom Harley" userId="7a02a28f-a85d-4bcc-8f66-1eedad719d2e" providerId="ADAL" clId="{31F72A09-6A1A-4748-9A20-850D861269E1}" dt="2024-07-23T16:06:56.101" v="1440" actId="34135"/>
          <ac:grpSpMkLst>
            <pc:docMk/>
            <pc:sldMk cId="715615347" sldId="1090"/>
            <ac:grpSpMk id="47" creationId="{92127CB5-C840-400F-D52B-CECB4BA8D855}"/>
          </ac:grpSpMkLst>
        </pc:grpChg>
        <pc:grpChg chg="add mod">
          <ac:chgData name="Tom Harley" userId="7a02a28f-a85d-4bcc-8f66-1eedad719d2e" providerId="ADAL" clId="{31F72A09-6A1A-4748-9A20-850D861269E1}" dt="2024-07-23T15:43:03.312" v="1200"/>
          <ac:grpSpMkLst>
            <pc:docMk/>
            <pc:sldMk cId="715615347" sldId="1090"/>
            <ac:grpSpMk id="48" creationId="{CD274C5B-CBD6-7D94-35C2-10F0B32ACF85}"/>
          </ac:grpSpMkLst>
        </pc:grpChg>
        <pc:grpChg chg="mod">
          <ac:chgData name="Tom Harley" userId="7a02a28f-a85d-4bcc-8f66-1eedad719d2e" providerId="ADAL" clId="{31F72A09-6A1A-4748-9A20-850D861269E1}" dt="2024-07-23T15:44:00.576" v="1210"/>
          <ac:grpSpMkLst>
            <pc:docMk/>
            <pc:sldMk cId="715615347" sldId="1090"/>
            <ac:grpSpMk id="49" creationId="{F613D79F-38BC-2A61-C6D0-FC6B3DB5894D}"/>
          </ac:grpSpMkLst>
        </pc:grpChg>
        <pc:grpChg chg="add del mod">
          <ac:chgData name="Tom Harley" userId="7a02a28f-a85d-4bcc-8f66-1eedad719d2e" providerId="ADAL" clId="{31F72A09-6A1A-4748-9A20-850D861269E1}" dt="2024-07-23T15:44:29.162" v="1215" actId="21"/>
          <ac:grpSpMkLst>
            <pc:docMk/>
            <pc:sldMk cId="715615347" sldId="1090"/>
            <ac:grpSpMk id="58" creationId="{EF66132B-C1E7-F993-11E8-A10B52981824}"/>
          </ac:grpSpMkLst>
        </pc:grpChg>
        <pc:picChg chg="mod">
          <ac:chgData name="Tom Harley" userId="7a02a28f-a85d-4bcc-8f66-1eedad719d2e" providerId="ADAL" clId="{31F72A09-6A1A-4748-9A20-850D861269E1}" dt="2024-07-22T14:26:58.009" v="204" actId="14100"/>
          <ac:picMkLst>
            <pc:docMk/>
            <pc:sldMk cId="715615347" sldId="1090"/>
            <ac:picMk id="5" creationId="{3FC02403-905A-EE13-473D-CAE8B1CF1CE7}"/>
          </ac:picMkLst>
        </pc:picChg>
        <pc:picChg chg="del">
          <ac:chgData name="Tom Harley" userId="7a02a28f-a85d-4bcc-8f66-1eedad719d2e" providerId="ADAL" clId="{31F72A09-6A1A-4748-9A20-850D861269E1}" dt="2024-07-11T15:07:40.956" v="13" actId="478"/>
          <ac:picMkLst>
            <pc:docMk/>
            <pc:sldMk cId="715615347" sldId="1090"/>
            <ac:picMk id="6" creationId="{809C89F1-3301-3622-37BF-6E89FE344C1F}"/>
          </ac:picMkLst>
        </pc:picChg>
        <pc:picChg chg="add del mod">
          <ac:chgData name="Tom Harley" userId="7a02a28f-a85d-4bcc-8f66-1eedad719d2e" providerId="ADAL" clId="{31F72A09-6A1A-4748-9A20-850D861269E1}" dt="2024-07-22T14:30:43.245" v="218" actId="478"/>
          <ac:picMkLst>
            <pc:docMk/>
            <pc:sldMk cId="715615347" sldId="1090"/>
            <ac:picMk id="7" creationId="{54137434-311B-3F5B-4988-EE506AE5588D}"/>
          </ac:picMkLst>
        </pc:picChg>
        <pc:picChg chg="mod">
          <ac:chgData name="Tom Harley" userId="7a02a28f-a85d-4bcc-8f66-1eedad719d2e" providerId="ADAL" clId="{31F72A09-6A1A-4748-9A20-850D861269E1}" dt="2024-07-23T16:06:56.101" v="1440" actId="34135"/>
          <ac:picMkLst>
            <pc:docMk/>
            <pc:sldMk cId="715615347" sldId="1090"/>
            <ac:picMk id="14" creationId="{B7DB9A27-7EE2-D9F7-D1DA-4EF6F2F83D75}"/>
          </ac:picMkLst>
        </pc:picChg>
        <pc:picChg chg="mod">
          <ac:chgData name="Tom Harley" userId="7a02a28f-a85d-4bcc-8f66-1eedad719d2e" providerId="ADAL" clId="{31F72A09-6A1A-4748-9A20-850D861269E1}" dt="2024-07-23T16:06:56.101" v="1440" actId="34135"/>
          <ac:picMkLst>
            <pc:docMk/>
            <pc:sldMk cId="715615347" sldId="1090"/>
            <ac:picMk id="18" creationId="{9E350AE8-A857-E8D6-4133-A79B7CCD0BD1}"/>
          </ac:picMkLst>
        </pc:picChg>
        <pc:picChg chg="add mod">
          <ac:chgData name="Tom Harley" userId="7a02a28f-a85d-4bcc-8f66-1eedad719d2e" providerId="ADAL" clId="{31F72A09-6A1A-4748-9A20-850D861269E1}" dt="2024-07-23T16:06:56.101" v="1440" actId="34135"/>
          <ac:picMkLst>
            <pc:docMk/>
            <pc:sldMk cId="715615347" sldId="1090"/>
            <ac:picMk id="19" creationId="{EDE868D8-BD38-7412-9BDC-D2039E4DA742}"/>
          </ac:picMkLst>
        </pc:picChg>
        <pc:cxnChg chg="add del mod">
          <ac:chgData name="Tom Harley" userId="7a02a28f-a85d-4bcc-8f66-1eedad719d2e" providerId="ADAL" clId="{31F72A09-6A1A-4748-9A20-850D861269E1}" dt="2024-07-23T15:25:52.060" v="1067" actId="21"/>
          <ac:cxnSpMkLst>
            <pc:docMk/>
            <pc:sldMk cId="715615347" sldId="1090"/>
            <ac:cxnSpMk id="2" creationId="{6D5A54CB-1A47-DEE7-E889-AAD814D9AA7C}"/>
          </ac:cxnSpMkLst>
        </pc:cxnChg>
        <pc:cxnChg chg="add del mod">
          <ac:chgData name="Tom Harley" userId="7a02a28f-a85d-4bcc-8f66-1eedad719d2e" providerId="ADAL" clId="{31F72A09-6A1A-4748-9A20-850D861269E1}" dt="2024-07-23T15:25:52.060" v="1067" actId="21"/>
          <ac:cxnSpMkLst>
            <pc:docMk/>
            <pc:sldMk cId="715615347" sldId="1090"/>
            <ac:cxnSpMk id="3" creationId="{ADE7524F-B52D-77FA-5CE1-806C6E040543}"/>
          </ac:cxnSpMkLst>
        </pc:cxnChg>
        <pc:cxnChg chg="add del mod">
          <ac:chgData name="Tom Harley" userId="7a02a28f-a85d-4bcc-8f66-1eedad719d2e" providerId="ADAL" clId="{31F72A09-6A1A-4748-9A20-850D861269E1}" dt="2024-07-23T15:25:52.060" v="1067" actId="21"/>
          <ac:cxnSpMkLst>
            <pc:docMk/>
            <pc:sldMk cId="715615347" sldId="1090"/>
            <ac:cxnSpMk id="5" creationId="{34224320-951F-E88A-B70C-66BC64CF3194}"/>
          </ac:cxnSpMkLst>
        </pc:cxnChg>
        <pc:cxnChg chg="mod">
          <ac:chgData name="Tom Harley" userId="7a02a28f-a85d-4bcc-8f66-1eedad719d2e" providerId="ADAL" clId="{31F72A09-6A1A-4748-9A20-850D861269E1}" dt="2024-07-23T15:43:03.312" v="1200"/>
          <ac:cxnSpMkLst>
            <pc:docMk/>
            <pc:sldMk cId="715615347" sldId="1090"/>
            <ac:cxnSpMk id="7" creationId="{4726F24A-AF45-6943-84E3-749294BA32F4}"/>
          </ac:cxnSpMkLst>
        </pc:cxnChg>
        <pc:cxnChg chg="mod">
          <ac:chgData name="Tom Harley" userId="7a02a28f-a85d-4bcc-8f66-1eedad719d2e" providerId="ADAL" clId="{31F72A09-6A1A-4748-9A20-850D861269E1}" dt="2024-07-23T15:43:03.312" v="1200"/>
          <ac:cxnSpMkLst>
            <pc:docMk/>
            <pc:sldMk cId="715615347" sldId="1090"/>
            <ac:cxnSpMk id="20" creationId="{0B9806C3-E6AB-C283-E22F-F70BB901BB23}"/>
          </ac:cxnSpMkLst>
        </pc:cxnChg>
        <pc:cxnChg chg="mod">
          <ac:chgData name="Tom Harley" userId="7a02a28f-a85d-4bcc-8f66-1eedad719d2e" providerId="ADAL" clId="{31F72A09-6A1A-4748-9A20-850D861269E1}" dt="2024-07-23T15:43:03.312" v="1200"/>
          <ac:cxnSpMkLst>
            <pc:docMk/>
            <pc:sldMk cId="715615347" sldId="1090"/>
            <ac:cxnSpMk id="21" creationId="{EF582B3B-D3D8-2FE6-6863-59694F246781}"/>
          </ac:cxnSpMkLst>
        </pc:cxnChg>
        <pc:cxnChg chg="mod">
          <ac:chgData name="Tom Harley" userId="7a02a28f-a85d-4bcc-8f66-1eedad719d2e" providerId="ADAL" clId="{31F72A09-6A1A-4748-9A20-850D861269E1}" dt="2024-07-23T15:43:03.312" v="1200"/>
          <ac:cxnSpMkLst>
            <pc:docMk/>
            <pc:sldMk cId="715615347" sldId="1090"/>
            <ac:cxnSpMk id="22" creationId="{3EEB87EE-ABCE-69BD-BA06-A1092F9F6FE7}"/>
          </ac:cxnSpMkLst>
        </pc:cxnChg>
        <pc:cxnChg chg="mod">
          <ac:chgData name="Tom Harley" userId="7a02a28f-a85d-4bcc-8f66-1eedad719d2e" providerId="ADAL" clId="{31F72A09-6A1A-4748-9A20-850D861269E1}" dt="2024-07-23T15:44:00.576" v="1210"/>
          <ac:cxnSpMkLst>
            <pc:docMk/>
            <pc:sldMk cId="715615347" sldId="1090"/>
            <ac:cxnSpMk id="50" creationId="{E1BA92A2-566E-E1D8-763F-66B5CE7BA0FA}"/>
          </ac:cxnSpMkLst>
        </pc:cxnChg>
        <pc:cxnChg chg="mod">
          <ac:chgData name="Tom Harley" userId="7a02a28f-a85d-4bcc-8f66-1eedad719d2e" providerId="ADAL" clId="{31F72A09-6A1A-4748-9A20-850D861269E1}" dt="2024-07-23T15:44:00.576" v="1210"/>
          <ac:cxnSpMkLst>
            <pc:docMk/>
            <pc:sldMk cId="715615347" sldId="1090"/>
            <ac:cxnSpMk id="51" creationId="{F1420641-00AC-6061-A06A-406CA5BB51D7}"/>
          </ac:cxnSpMkLst>
        </pc:cxnChg>
        <pc:cxnChg chg="mod">
          <ac:chgData name="Tom Harley" userId="7a02a28f-a85d-4bcc-8f66-1eedad719d2e" providerId="ADAL" clId="{31F72A09-6A1A-4748-9A20-850D861269E1}" dt="2024-07-23T15:44:00.576" v="1210"/>
          <ac:cxnSpMkLst>
            <pc:docMk/>
            <pc:sldMk cId="715615347" sldId="1090"/>
            <ac:cxnSpMk id="52" creationId="{05382125-1BB3-E4DB-58D9-E7907B406E5F}"/>
          </ac:cxnSpMkLst>
        </pc:cxnChg>
        <pc:cxnChg chg="mod">
          <ac:chgData name="Tom Harley" userId="7a02a28f-a85d-4bcc-8f66-1eedad719d2e" providerId="ADAL" clId="{31F72A09-6A1A-4748-9A20-850D861269E1}" dt="2024-07-23T15:44:00.576" v="1210"/>
          <ac:cxnSpMkLst>
            <pc:docMk/>
            <pc:sldMk cId="715615347" sldId="1090"/>
            <ac:cxnSpMk id="53" creationId="{755DD3F7-BBB0-9437-1AA3-3FF44649ED2C}"/>
          </ac:cxnSpMkLst>
        </pc:cxnChg>
        <pc:cxnChg chg="mod">
          <ac:chgData name="Tom Harley" userId="7a02a28f-a85d-4bcc-8f66-1eedad719d2e" providerId="ADAL" clId="{31F72A09-6A1A-4748-9A20-850D861269E1}" dt="2024-07-23T15:44:00.576" v="1210"/>
          <ac:cxnSpMkLst>
            <pc:docMk/>
            <pc:sldMk cId="715615347" sldId="1090"/>
            <ac:cxnSpMk id="55" creationId="{589DCC6C-E71E-EA9D-F3FF-CE2111AA0F07}"/>
          </ac:cxnSpMkLst>
        </pc:cxnChg>
        <pc:cxnChg chg="mod">
          <ac:chgData name="Tom Harley" userId="7a02a28f-a85d-4bcc-8f66-1eedad719d2e" providerId="ADAL" clId="{31F72A09-6A1A-4748-9A20-850D861269E1}" dt="2024-07-23T15:44:00.576" v="1210"/>
          <ac:cxnSpMkLst>
            <pc:docMk/>
            <pc:sldMk cId="715615347" sldId="1090"/>
            <ac:cxnSpMk id="56" creationId="{6B2BB545-66CA-300B-8CBB-D95B978FE02A}"/>
          </ac:cxnSpMkLst>
        </pc:cxnChg>
      </pc:sldChg>
      <pc:sldChg chg="addSp delSp modSp add mod">
        <pc:chgData name="Tom Harley" userId="7a02a28f-a85d-4bcc-8f66-1eedad719d2e" providerId="ADAL" clId="{31F72A09-6A1A-4748-9A20-850D861269E1}" dt="2024-07-23T16:05:18.940" v="1438" actId="2711"/>
        <pc:sldMkLst>
          <pc:docMk/>
          <pc:sldMk cId="1917455816" sldId="1091"/>
        </pc:sldMkLst>
        <pc:spChg chg="mod">
          <ac:chgData name="Tom Harley" userId="7a02a28f-a85d-4bcc-8f66-1eedad719d2e" providerId="ADAL" clId="{31F72A09-6A1A-4748-9A20-850D861269E1}" dt="2024-07-23T16:04:32.187" v="1437" actId="34135"/>
          <ac:spMkLst>
            <pc:docMk/>
            <pc:sldMk cId="1917455816" sldId="1091"/>
            <ac:spMk id="3" creationId="{2EB9AD61-9A54-0606-1FE6-8C1421CB8079}"/>
          </ac:spMkLst>
        </pc:spChg>
        <pc:spChg chg="mod topLvl">
          <ac:chgData name="Tom Harley" userId="7a02a28f-a85d-4bcc-8f66-1eedad719d2e" providerId="ADAL" clId="{31F72A09-6A1A-4748-9A20-850D861269E1}" dt="2024-07-23T16:04:32.187" v="1437" actId="34135"/>
          <ac:spMkLst>
            <pc:docMk/>
            <pc:sldMk cId="1917455816" sldId="1091"/>
            <ac:spMk id="6" creationId="{9C2F2C9D-4586-244F-2A94-0C2F0787ABB8}"/>
          </ac:spMkLst>
        </pc:spChg>
        <pc:spChg chg="mod topLvl">
          <ac:chgData name="Tom Harley" userId="7a02a28f-a85d-4bcc-8f66-1eedad719d2e" providerId="ADAL" clId="{31F72A09-6A1A-4748-9A20-850D861269E1}" dt="2024-07-23T16:04:32.187" v="1437" actId="34135"/>
          <ac:spMkLst>
            <pc:docMk/>
            <pc:sldMk cId="1917455816" sldId="1091"/>
            <ac:spMk id="8" creationId="{9CD5DC5C-4F17-376B-7C35-9A128373A36D}"/>
          </ac:spMkLst>
        </pc:spChg>
        <pc:spChg chg="mod topLvl">
          <ac:chgData name="Tom Harley" userId="7a02a28f-a85d-4bcc-8f66-1eedad719d2e" providerId="ADAL" clId="{31F72A09-6A1A-4748-9A20-850D861269E1}" dt="2024-07-23T16:04:32.187" v="1437" actId="34135"/>
          <ac:spMkLst>
            <pc:docMk/>
            <pc:sldMk cId="1917455816" sldId="1091"/>
            <ac:spMk id="10" creationId="{9DA57E56-996D-3B58-ADBA-917F72FA29C2}"/>
          </ac:spMkLst>
        </pc:spChg>
        <pc:spChg chg="mod topLvl">
          <ac:chgData name="Tom Harley" userId="7a02a28f-a85d-4bcc-8f66-1eedad719d2e" providerId="ADAL" clId="{31F72A09-6A1A-4748-9A20-850D861269E1}" dt="2024-07-23T16:04:32.187" v="1437" actId="34135"/>
          <ac:spMkLst>
            <pc:docMk/>
            <pc:sldMk cId="1917455816" sldId="1091"/>
            <ac:spMk id="12" creationId="{D7A54153-C9BA-2930-6A14-C2C9A2033AAA}"/>
          </ac:spMkLst>
        </pc:spChg>
        <pc:spChg chg="mod topLvl">
          <ac:chgData name="Tom Harley" userId="7a02a28f-a85d-4bcc-8f66-1eedad719d2e" providerId="ADAL" clId="{31F72A09-6A1A-4748-9A20-850D861269E1}" dt="2024-07-23T16:04:32.187" v="1437" actId="34135"/>
          <ac:spMkLst>
            <pc:docMk/>
            <pc:sldMk cId="1917455816" sldId="1091"/>
            <ac:spMk id="14" creationId="{C317F297-3A3E-D8DC-62FF-27F9BB591653}"/>
          </ac:spMkLst>
        </pc:spChg>
        <pc:spChg chg="mod topLvl">
          <ac:chgData name="Tom Harley" userId="7a02a28f-a85d-4bcc-8f66-1eedad719d2e" providerId="ADAL" clId="{31F72A09-6A1A-4748-9A20-850D861269E1}" dt="2024-07-23T16:04:32.187" v="1437" actId="34135"/>
          <ac:spMkLst>
            <pc:docMk/>
            <pc:sldMk cId="1917455816" sldId="1091"/>
            <ac:spMk id="16" creationId="{F10F2959-1FD9-FDF0-5EB9-541242E6F5C5}"/>
          </ac:spMkLst>
        </pc:spChg>
        <pc:spChg chg="mod topLvl">
          <ac:chgData name="Tom Harley" userId="7a02a28f-a85d-4bcc-8f66-1eedad719d2e" providerId="ADAL" clId="{31F72A09-6A1A-4748-9A20-850D861269E1}" dt="2024-07-23T16:04:32.187" v="1437" actId="34135"/>
          <ac:spMkLst>
            <pc:docMk/>
            <pc:sldMk cId="1917455816" sldId="1091"/>
            <ac:spMk id="18" creationId="{91B64F0A-667E-2A8A-2A75-B83F9D20970E}"/>
          </ac:spMkLst>
        </pc:spChg>
        <pc:spChg chg="mod topLvl">
          <ac:chgData name="Tom Harley" userId="7a02a28f-a85d-4bcc-8f66-1eedad719d2e" providerId="ADAL" clId="{31F72A09-6A1A-4748-9A20-850D861269E1}" dt="2024-07-23T16:04:32.187" v="1437" actId="34135"/>
          <ac:spMkLst>
            <pc:docMk/>
            <pc:sldMk cId="1917455816" sldId="1091"/>
            <ac:spMk id="19" creationId="{707A0887-5845-D60B-CC28-311971CF2BB7}"/>
          </ac:spMkLst>
        </pc:spChg>
        <pc:spChg chg="mod topLvl">
          <ac:chgData name="Tom Harley" userId="7a02a28f-a85d-4bcc-8f66-1eedad719d2e" providerId="ADAL" clId="{31F72A09-6A1A-4748-9A20-850D861269E1}" dt="2024-07-23T16:04:32.187" v="1437" actId="34135"/>
          <ac:spMkLst>
            <pc:docMk/>
            <pc:sldMk cId="1917455816" sldId="1091"/>
            <ac:spMk id="23" creationId="{CD72A516-D6C6-129F-2ED3-3B9B28E12E96}"/>
          </ac:spMkLst>
        </pc:spChg>
        <pc:spChg chg="mod topLvl">
          <ac:chgData name="Tom Harley" userId="7a02a28f-a85d-4bcc-8f66-1eedad719d2e" providerId="ADAL" clId="{31F72A09-6A1A-4748-9A20-850D861269E1}" dt="2024-07-23T16:04:32.187" v="1437" actId="34135"/>
          <ac:spMkLst>
            <pc:docMk/>
            <pc:sldMk cId="1917455816" sldId="1091"/>
            <ac:spMk id="29" creationId="{C12E0DD8-0F6A-9BB3-E0DF-184C1CD7B2D0}"/>
          </ac:spMkLst>
        </pc:spChg>
        <pc:spChg chg="mod topLvl">
          <ac:chgData name="Tom Harley" userId="7a02a28f-a85d-4bcc-8f66-1eedad719d2e" providerId="ADAL" clId="{31F72A09-6A1A-4748-9A20-850D861269E1}" dt="2024-07-23T16:05:18.940" v="1438" actId="2711"/>
          <ac:spMkLst>
            <pc:docMk/>
            <pc:sldMk cId="1917455816" sldId="1091"/>
            <ac:spMk id="30" creationId="{F3F4AB3A-766D-87D6-CB91-8ECED0A24774}"/>
          </ac:spMkLst>
        </pc:spChg>
        <pc:spChg chg="mod topLvl">
          <ac:chgData name="Tom Harley" userId="7a02a28f-a85d-4bcc-8f66-1eedad719d2e" providerId="ADAL" clId="{31F72A09-6A1A-4748-9A20-850D861269E1}" dt="2024-07-23T16:04:32.187" v="1437" actId="34135"/>
          <ac:spMkLst>
            <pc:docMk/>
            <pc:sldMk cId="1917455816" sldId="1091"/>
            <ac:spMk id="31" creationId="{26ACA38C-357B-1D32-4FAD-F66EE8B88584}"/>
          </ac:spMkLst>
        </pc:spChg>
        <pc:spChg chg="mod topLvl">
          <ac:chgData name="Tom Harley" userId="7a02a28f-a85d-4bcc-8f66-1eedad719d2e" providerId="ADAL" clId="{31F72A09-6A1A-4748-9A20-850D861269E1}" dt="2024-07-23T16:04:32.187" v="1437" actId="34135"/>
          <ac:spMkLst>
            <pc:docMk/>
            <pc:sldMk cId="1917455816" sldId="1091"/>
            <ac:spMk id="32" creationId="{0D9F8CF4-C590-A3C9-181E-2C33528B3163}"/>
          </ac:spMkLst>
        </pc:spChg>
        <pc:spChg chg="mod topLvl">
          <ac:chgData name="Tom Harley" userId="7a02a28f-a85d-4bcc-8f66-1eedad719d2e" providerId="ADAL" clId="{31F72A09-6A1A-4748-9A20-850D861269E1}" dt="2024-07-23T16:04:32.187" v="1437" actId="34135"/>
          <ac:spMkLst>
            <pc:docMk/>
            <pc:sldMk cId="1917455816" sldId="1091"/>
            <ac:spMk id="37" creationId="{78D8183D-0D11-C79B-F48D-E2FA18C176BC}"/>
          </ac:spMkLst>
        </pc:spChg>
        <pc:spChg chg="mod topLvl">
          <ac:chgData name="Tom Harley" userId="7a02a28f-a85d-4bcc-8f66-1eedad719d2e" providerId="ADAL" clId="{31F72A09-6A1A-4748-9A20-850D861269E1}" dt="2024-07-23T16:04:32.187" v="1437" actId="34135"/>
          <ac:spMkLst>
            <pc:docMk/>
            <pc:sldMk cId="1917455816" sldId="1091"/>
            <ac:spMk id="38" creationId="{B0D3E647-8549-21CE-3793-E6032C89EE49}"/>
          </ac:spMkLst>
        </pc:spChg>
        <pc:grpChg chg="mod topLvl">
          <ac:chgData name="Tom Harley" userId="7a02a28f-a85d-4bcc-8f66-1eedad719d2e" providerId="ADAL" clId="{31F72A09-6A1A-4748-9A20-850D861269E1}" dt="2024-07-23T16:04:32.187" v="1437" actId="34135"/>
          <ac:grpSpMkLst>
            <pc:docMk/>
            <pc:sldMk cId="1917455816" sldId="1091"/>
            <ac:grpSpMk id="2" creationId="{DDC340E5-81B7-D8BF-911C-4982C0A11A2A}"/>
          </ac:grpSpMkLst>
        </pc:grpChg>
        <pc:grpChg chg="del mod topLvl">
          <ac:chgData name="Tom Harley" userId="7a02a28f-a85d-4bcc-8f66-1eedad719d2e" providerId="ADAL" clId="{31F72A09-6A1A-4748-9A20-850D861269E1}" dt="2024-07-23T15:57:14.888" v="1353" actId="165"/>
          <ac:grpSpMkLst>
            <pc:docMk/>
            <pc:sldMk cId="1917455816" sldId="1091"/>
            <ac:grpSpMk id="24" creationId="{5079C5D2-0379-B87E-213A-5001AF8B1A9E}"/>
          </ac:grpSpMkLst>
        </pc:grpChg>
        <pc:grpChg chg="add mod">
          <ac:chgData name="Tom Harley" userId="7a02a28f-a85d-4bcc-8f66-1eedad719d2e" providerId="ADAL" clId="{31F72A09-6A1A-4748-9A20-850D861269E1}" dt="2024-07-23T16:04:32.187" v="1437" actId="34135"/>
          <ac:grpSpMkLst>
            <pc:docMk/>
            <pc:sldMk cId="1917455816" sldId="1091"/>
            <ac:grpSpMk id="28" creationId="{75706C2E-086C-7E7E-0B2F-9DADB6000C4D}"/>
          </ac:grpSpMkLst>
        </pc:grpChg>
        <pc:grpChg chg="del mod">
          <ac:chgData name="Tom Harley" userId="7a02a28f-a85d-4bcc-8f66-1eedad719d2e" providerId="ADAL" clId="{31F72A09-6A1A-4748-9A20-850D861269E1}" dt="2024-07-23T15:57:08.135" v="1352" actId="165"/>
          <ac:grpSpMkLst>
            <pc:docMk/>
            <pc:sldMk cId="1917455816" sldId="1091"/>
            <ac:grpSpMk id="45" creationId="{7A0EA2D9-2183-E7CC-01BD-FF10A27C2B1F}"/>
          </ac:grpSpMkLst>
        </pc:grpChg>
        <pc:picChg chg="mod">
          <ac:chgData name="Tom Harley" userId="7a02a28f-a85d-4bcc-8f66-1eedad719d2e" providerId="ADAL" clId="{31F72A09-6A1A-4748-9A20-850D861269E1}" dt="2024-07-23T16:04:32.187" v="1437" actId="34135"/>
          <ac:picMkLst>
            <pc:docMk/>
            <pc:sldMk cId="1917455816" sldId="1091"/>
            <ac:picMk id="4" creationId="{6F9B04E6-9859-0C43-C52B-D5E62DD84934}"/>
          </ac:picMkLst>
        </pc:picChg>
        <pc:picChg chg="mod topLvl">
          <ac:chgData name="Tom Harley" userId="7a02a28f-a85d-4bcc-8f66-1eedad719d2e" providerId="ADAL" clId="{31F72A09-6A1A-4748-9A20-850D861269E1}" dt="2024-07-23T16:04:32.187" v="1437" actId="34135"/>
          <ac:picMkLst>
            <pc:docMk/>
            <pc:sldMk cId="1917455816" sldId="1091"/>
            <ac:picMk id="5" creationId="{A6EAE254-2CCF-0F25-3F13-65628690D55C}"/>
          </ac:picMkLst>
        </pc:picChg>
        <pc:picChg chg="mod topLvl">
          <ac:chgData name="Tom Harley" userId="7a02a28f-a85d-4bcc-8f66-1eedad719d2e" providerId="ADAL" clId="{31F72A09-6A1A-4748-9A20-850D861269E1}" dt="2024-07-23T16:04:32.187" v="1437" actId="34135"/>
          <ac:picMkLst>
            <pc:docMk/>
            <pc:sldMk cId="1917455816" sldId="1091"/>
            <ac:picMk id="7" creationId="{A75999BB-C66F-5869-7A67-67E55D436259}"/>
          </ac:picMkLst>
        </pc:picChg>
        <pc:picChg chg="mod topLvl">
          <ac:chgData name="Tom Harley" userId="7a02a28f-a85d-4bcc-8f66-1eedad719d2e" providerId="ADAL" clId="{31F72A09-6A1A-4748-9A20-850D861269E1}" dt="2024-07-23T16:04:32.187" v="1437" actId="34135"/>
          <ac:picMkLst>
            <pc:docMk/>
            <pc:sldMk cId="1917455816" sldId="1091"/>
            <ac:picMk id="9" creationId="{64D5A7A4-6614-BB3B-B2B0-37A0470D21F7}"/>
          </ac:picMkLst>
        </pc:picChg>
        <pc:picChg chg="mod topLvl">
          <ac:chgData name="Tom Harley" userId="7a02a28f-a85d-4bcc-8f66-1eedad719d2e" providerId="ADAL" clId="{31F72A09-6A1A-4748-9A20-850D861269E1}" dt="2024-07-23T16:04:32.187" v="1437" actId="34135"/>
          <ac:picMkLst>
            <pc:docMk/>
            <pc:sldMk cId="1917455816" sldId="1091"/>
            <ac:picMk id="11" creationId="{F524B145-8485-15D6-8FA8-766FD3AD24C4}"/>
          </ac:picMkLst>
        </pc:picChg>
        <pc:picChg chg="mod topLvl">
          <ac:chgData name="Tom Harley" userId="7a02a28f-a85d-4bcc-8f66-1eedad719d2e" providerId="ADAL" clId="{31F72A09-6A1A-4748-9A20-850D861269E1}" dt="2024-07-23T16:04:32.187" v="1437" actId="34135"/>
          <ac:picMkLst>
            <pc:docMk/>
            <pc:sldMk cId="1917455816" sldId="1091"/>
            <ac:picMk id="13" creationId="{D671199E-373E-8647-BDB2-AD132866A0D4}"/>
          </ac:picMkLst>
        </pc:picChg>
        <pc:picChg chg="mod topLvl">
          <ac:chgData name="Tom Harley" userId="7a02a28f-a85d-4bcc-8f66-1eedad719d2e" providerId="ADAL" clId="{31F72A09-6A1A-4748-9A20-850D861269E1}" dt="2024-07-23T16:04:32.187" v="1437" actId="34135"/>
          <ac:picMkLst>
            <pc:docMk/>
            <pc:sldMk cId="1917455816" sldId="1091"/>
            <ac:picMk id="15" creationId="{F0C4DDD1-591F-3E5E-0E96-F92C6E4395E2}"/>
          </ac:picMkLst>
        </pc:picChg>
        <pc:picChg chg="mod topLvl modCrop">
          <ac:chgData name="Tom Harley" userId="7a02a28f-a85d-4bcc-8f66-1eedad719d2e" providerId="ADAL" clId="{31F72A09-6A1A-4748-9A20-850D861269E1}" dt="2024-07-23T16:04:32.187" v="1437" actId="34135"/>
          <ac:picMkLst>
            <pc:docMk/>
            <pc:sldMk cId="1917455816" sldId="1091"/>
            <ac:picMk id="17" creationId="{D5B9F9F7-6F60-9F6A-9FF6-4E25B39CE036}"/>
          </ac:picMkLst>
        </pc:picChg>
        <pc:picChg chg="mod topLvl">
          <ac:chgData name="Tom Harley" userId="7a02a28f-a85d-4bcc-8f66-1eedad719d2e" providerId="ADAL" clId="{31F72A09-6A1A-4748-9A20-850D861269E1}" dt="2024-07-23T16:04:32.187" v="1437" actId="34135"/>
          <ac:picMkLst>
            <pc:docMk/>
            <pc:sldMk cId="1917455816" sldId="1091"/>
            <ac:picMk id="20" creationId="{F314033E-99AF-C545-79AB-8DF0D3D92EA4}"/>
          </ac:picMkLst>
        </pc:picChg>
        <pc:picChg chg="mod topLvl">
          <ac:chgData name="Tom Harley" userId="7a02a28f-a85d-4bcc-8f66-1eedad719d2e" providerId="ADAL" clId="{31F72A09-6A1A-4748-9A20-850D861269E1}" dt="2024-07-23T16:04:32.187" v="1437" actId="34135"/>
          <ac:picMkLst>
            <pc:docMk/>
            <pc:sldMk cId="1917455816" sldId="1091"/>
            <ac:picMk id="21" creationId="{073C01DE-68E5-FA27-4687-A0AD5B4643D5}"/>
          </ac:picMkLst>
        </pc:picChg>
        <pc:picChg chg="mod topLvl">
          <ac:chgData name="Tom Harley" userId="7a02a28f-a85d-4bcc-8f66-1eedad719d2e" providerId="ADAL" clId="{31F72A09-6A1A-4748-9A20-850D861269E1}" dt="2024-07-23T16:04:32.187" v="1437" actId="34135"/>
          <ac:picMkLst>
            <pc:docMk/>
            <pc:sldMk cId="1917455816" sldId="1091"/>
            <ac:picMk id="22" creationId="{F9AE71AB-E176-CF4A-DC89-E6C9CDCF3E14}"/>
          </ac:picMkLst>
        </pc:picChg>
        <pc:picChg chg="mod topLvl">
          <ac:chgData name="Tom Harley" userId="7a02a28f-a85d-4bcc-8f66-1eedad719d2e" providerId="ADAL" clId="{31F72A09-6A1A-4748-9A20-850D861269E1}" dt="2024-07-23T16:04:32.187" v="1437" actId="34135"/>
          <ac:picMkLst>
            <pc:docMk/>
            <pc:sldMk cId="1917455816" sldId="1091"/>
            <ac:picMk id="25" creationId="{376BABD8-DC53-3EE1-1ABA-DF940F05B4C5}"/>
          </ac:picMkLst>
        </pc:picChg>
        <pc:picChg chg="mod topLvl">
          <ac:chgData name="Tom Harley" userId="7a02a28f-a85d-4bcc-8f66-1eedad719d2e" providerId="ADAL" clId="{31F72A09-6A1A-4748-9A20-850D861269E1}" dt="2024-07-23T16:04:32.187" v="1437" actId="34135"/>
          <ac:picMkLst>
            <pc:docMk/>
            <pc:sldMk cId="1917455816" sldId="1091"/>
            <ac:picMk id="26" creationId="{6E05DC41-2DE3-8BFB-FF1B-295DCF48021F}"/>
          </ac:picMkLst>
        </pc:picChg>
        <pc:picChg chg="mod topLvl">
          <ac:chgData name="Tom Harley" userId="7a02a28f-a85d-4bcc-8f66-1eedad719d2e" providerId="ADAL" clId="{31F72A09-6A1A-4748-9A20-850D861269E1}" dt="2024-07-23T16:04:32.187" v="1437" actId="34135"/>
          <ac:picMkLst>
            <pc:docMk/>
            <pc:sldMk cId="1917455816" sldId="1091"/>
            <ac:picMk id="27" creationId="{C5C77483-793F-37C1-6E6C-1AF62F4798FC}"/>
          </ac:picMkLst>
        </pc:picChg>
        <pc:picChg chg="mod topLvl">
          <ac:chgData name="Tom Harley" userId="7a02a28f-a85d-4bcc-8f66-1eedad719d2e" providerId="ADAL" clId="{31F72A09-6A1A-4748-9A20-850D861269E1}" dt="2024-07-23T16:04:32.187" v="1437" actId="34135"/>
          <ac:picMkLst>
            <pc:docMk/>
            <pc:sldMk cId="1917455816" sldId="1091"/>
            <ac:picMk id="33" creationId="{F3D448F3-F97E-CC28-7135-15E483AF941B}"/>
          </ac:picMkLst>
        </pc:picChg>
        <pc:picChg chg="mod topLvl">
          <ac:chgData name="Tom Harley" userId="7a02a28f-a85d-4bcc-8f66-1eedad719d2e" providerId="ADAL" clId="{31F72A09-6A1A-4748-9A20-850D861269E1}" dt="2024-07-23T16:04:32.187" v="1437" actId="34135"/>
          <ac:picMkLst>
            <pc:docMk/>
            <pc:sldMk cId="1917455816" sldId="1091"/>
            <ac:picMk id="34" creationId="{931C04D5-0111-E2A2-010E-586168928606}"/>
          </ac:picMkLst>
        </pc:picChg>
        <pc:picChg chg="mod topLvl">
          <ac:chgData name="Tom Harley" userId="7a02a28f-a85d-4bcc-8f66-1eedad719d2e" providerId="ADAL" clId="{31F72A09-6A1A-4748-9A20-850D861269E1}" dt="2024-07-23T16:04:32.187" v="1437" actId="34135"/>
          <ac:picMkLst>
            <pc:docMk/>
            <pc:sldMk cId="1917455816" sldId="1091"/>
            <ac:picMk id="35" creationId="{5CA1BF70-4D67-8391-8E45-A0653A5C2C7B}"/>
          </ac:picMkLst>
        </pc:picChg>
        <pc:picChg chg="mod topLvl">
          <ac:chgData name="Tom Harley" userId="7a02a28f-a85d-4bcc-8f66-1eedad719d2e" providerId="ADAL" clId="{31F72A09-6A1A-4748-9A20-850D861269E1}" dt="2024-07-23T16:04:32.187" v="1437" actId="34135"/>
          <ac:picMkLst>
            <pc:docMk/>
            <pc:sldMk cId="1917455816" sldId="1091"/>
            <ac:picMk id="36" creationId="{10133DE1-7B54-8333-BFDD-B669B23EB715}"/>
          </ac:picMkLst>
        </pc:picChg>
      </pc:sldChg>
      <pc:sldChg chg="addSp modSp del mod">
        <pc:chgData name="Tom Harley" userId="7a02a28f-a85d-4bcc-8f66-1eedad719d2e" providerId="ADAL" clId="{31F72A09-6A1A-4748-9A20-850D861269E1}" dt="2024-07-22T14:26:16.476" v="200" actId="47"/>
        <pc:sldMkLst>
          <pc:docMk/>
          <pc:sldMk cId="242154446" sldId="1092"/>
        </pc:sldMkLst>
        <pc:spChg chg="add">
          <ac:chgData name="Tom Harley" userId="7a02a28f-a85d-4bcc-8f66-1eedad719d2e" providerId="ADAL" clId="{31F72A09-6A1A-4748-9A20-850D861269E1}" dt="2024-07-11T15:11:02.277" v="60" actId="11529"/>
          <ac:spMkLst>
            <pc:docMk/>
            <pc:sldMk cId="242154446" sldId="1092"/>
            <ac:spMk id="2" creationId="{4A74F605-DF26-2312-AD69-798420D8AD7D}"/>
          </ac:spMkLst>
        </pc:spChg>
        <pc:spChg chg="mod">
          <ac:chgData name="Tom Harley" userId="7a02a28f-a85d-4bcc-8f66-1eedad719d2e" providerId="ADAL" clId="{31F72A09-6A1A-4748-9A20-850D861269E1}" dt="2024-07-11T15:10:43.728" v="59" actId="1076"/>
          <ac:spMkLst>
            <pc:docMk/>
            <pc:sldMk cId="242154446" sldId="1092"/>
            <ac:spMk id="8" creationId="{9CD5DC5C-4F17-376B-7C35-9A128373A36D}"/>
          </ac:spMkLst>
        </pc:spChg>
      </pc:sldChg>
      <pc:sldChg chg="addSp delSp modSp mod">
        <pc:chgData name="Tom Harley" userId="7a02a28f-a85d-4bcc-8f66-1eedad719d2e" providerId="ADAL" clId="{31F72A09-6A1A-4748-9A20-850D861269E1}" dt="2024-07-11T15:33:16.912" v="163" actId="34135"/>
        <pc:sldMkLst>
          <pc:docMk/>
          <pc:sldMk cId="4281840581" sldId="1093"/>
        </pc:sldMkLst>
        <pc:spChg chg="mod">
          <ac:chgData name="Tom Harley" userId="7a02a28f-a85d-4bcc-8f66-1eedad719d2e" providerId="ADAL" clId="{31F72A09-6A1A-4748-9A20-850D861269E1}" dt="2024-07-11T15:33:16.912" v="163" actId="34135"/>
          <ac:spMkLst>
            <pc:docMk/>
            <pc:sldMk cId="4281840581" sldId="1093"/>
            <ac:spMk id="2" creationId="{BC3DA691-4BFA-5A65-9F14-E48B0A056C70}"/>
          </ac:spMkLst>
        </pc:spChg>
        <pc:spChg chg="mod">
          <ac:chgData name="Tom Harley" userId="7a02a28f-a85d-4bcc-8f66-1eedad719d2e" providerId="ADAL" clId="{31F72A09-6A1A-4748-9A20-850D861269E1}" dt="2024-07-11T15:33:16.912" v="163" actId="34135"/>
          <ac:spMkLst>
            <pc:docMk/>
            <pc:sldMk cId="4281840581" sldId="1093"/>
            <ac:spMk id="4" creationId="{DAAE8C6B-16AC-4839-AD8D-2737E4924136}"/>
          </ac:spMkLst>
        </pc:spChg>
        <pc:spChg chg="mod">
          <ac:chgData name="Tom Harley" userId="7a02a28f-a85d-4bcc-8f66-1eedad719d2e" providerId="ADAL" clId="{31F72A09-6A1A-4748-9A20-850D861269E1}" dt="2024-07-11T15:33:16.912" v="163" actId="34135"/>
          <ac:spMkLst>
            <pc:docMk/>
            <pc:sldMk cId="4281840581" sldId="1093"/>
            <ac:spMk id="10" creationId="{683D30FD-270C-7565-8A33-8F9C82D9281B}"/>
          </ac:spMkLst>
        </pc:spChg>
        <pc:spChg chg="mod">
          <ac:chgData name="Tom Harley" userId="7a02a28f-a85d-4bcc-8f66-1eedad719d2e" providerId="ADAL" clId="{31F72A09-6A1A-4748-9A20-850D861269E1}" dt="2024-07-11T15:33:16.912" v="163" actId="34135"/>
          <ac:spMkLst>
            <pc:docMk/>
            <pc:sldMk cId="4281840581" sldId="1093"/>
            <ac:spMk id="11" creationId="{B5FAA597-1464-EDA1-1B26-532AAC494CCB}"/>
          </ac:spMkLst>
        </pc:spChg>
        <pc:spChg chg="mod">
          <ac:chgData name="Tom Harley" userId="7a02a28f-a85d-4bcc-8f66-1eedad719d2e" providerId="ADAL" clId="{31F72A09-6A1A-4748-9A20-850D861269E1}" dt="2024-07-11T15:33:16.912" v="163" actId="34135"/>
          <ac:spMkLst>
            <pc:docMk/>
            <pc:sldMk cId="4281840581" sldId="1093"/>
            <ac:spMk id="14" creationId="{BBBB0AD0-5883-64C7-3A3E-3401D185C637}"/>
          </ac:spMkLst>
        </pc:spChg>
        <pc:spChg chg="mod">
          <ac:chgData name="Tom Harley" userId="7a02a28f-a85d-4bcc-8f66-1eedad719d2e" providerId="ADAL" clId="{31F72A09-6A1A-4748-9A20-850D861269E1}" dt="2024-07-11T15:33:16.912" v="163" actId="34135"/>
          <ac:spMkLst>
            <pc:docMk/>
            <pc:sldMk cId="4281840581" sldId="1093"/>
            <ac:spMk id="15" creationId="{F1B35EAC-6086-2A3A-15AB-64A81AA839C3}"/>
          </ac:spMkLst>
        </pc:spChg>
        <pc:spChg chg="mod">
          <ac:chgData name="Tom Harley" userId="7a02a28f-a85d-4bcc-8f66-1eedad719d2e" providerId="ADAL" clId="{31F72A09-6A1A-4748-9A20-850D861269E1}" dt="2024-07-11T15:33:16.912" v="163" actId="34135"/>
          <ac:spMkLst>
            <pc:docMk/>
            <pc:sldMk cId="4281840581" sldId="1093"/>
            <ac:spMk id="16" creationId="{CD503ED1-CEF7-0048-EB64-2E8F0A3D5BD9}"/>
          </ac:spMkLst>
        </pc:spChg>
        <pc:spChg chg="mod">
          <ac:chgData name="Tom Harley" userId="7a02a28f-a85d-4bcc-8f66-1eedad719d2e" providerId="ADAL" clId="{31F72A09-6A1A-4748-9A20-850D861269E1}" dt="2024-07-11T15:33:16.912" v="163" actId="34135"/>
          <ac:spMkLst>
            <pc:docMk/>
            <pc:sldMk cId="4281840581" sldId="1093"/>
            <ac:spMk id="28" creationId="{635279B9-D7A2-81FE-AE6B-F317DB4181F8}"/>
          </ac:spMkLst>
        </pc:spChg>
        <pc:spChg chg="mod">
          <ac:chgData name="Tom Harley" userId="7a02a28f-a85d-4bcc-8f66-1eedad719d2e" providerId="ADAL" clId="{31F72A09-6A1A-4748-9A20-850D861269E1}" dt="2024-07-11T15:33:16.912" v="163" actId="34135"/>
          <ac:spMkLst>
            <pc:docMk/>
            <pc:sldMk cId="4281840581" sldId="1093"/>
            <ac:spMk id="31" creationId="{D7B086CE-F4BF-6D70-5F98-F18F23B3FCF1}"/>
          </ac:spMkLst>
        </pc:spChg>
        <pc:spChg chg="mod">
          <ac:chgData name="Tom Harley" userId="7a02a28f-a85d-4bcc-8f66-1eedad719d2e" providerId="ADAL" clId="{31F72A09-6A1A-4748-9A20-850D861269E1}" dt="2024-07-11T15:33:16.912" v="163" actId="34135"/>
          <ac:spMkLst>
            <pc:docMk/>
            <pc:sldMk cId="4281840581" sldId="1093"/>
            <ac:spMk id="41" creationId="{77079CEC-1B96-FB43-04DA-F600D3251108}"/>
          </ac:spMkLst>
        </pc:spChg>
        <pc:grpChg chg="mod">
          <ac:chgData name="Tom Harley" userId="7a02a28f-a85d-4bcc-8f66-1eedad719d2e" providerId="ADAL" clId="{31F72A09-6A1A-4748-9A20-850D861269E1}" dt="2024-07-11T15:33:16.912" v="163" actId="34135"/>
          <ac:grpSpMkLst>
            <pc:docMk/>
            <pc:sldMk cId="4281840581" sldId="1093"/>
            <ac:grpSpMk id="3" creationId="{7D75B734-31DE-CF67-3143-952E09C8270C}"/>
          </ac:grpSpMkLst>
        </pc:grpChg>
        <pc:grpChg chg="mod">
          <ac:chgData name="Tom Harley" userId="7a02a28f-a85d-4bcc-8f66-1eedad719d2e" providerId="ADAL" clId="{31F72A09-6A1A-4748-9A20-850D861269E1}" dt="2024-07-11T15:33:16.912" v="163" actId="34135"/>
          <ac:grpSpMkLst>
            <pc:docMk/>
            <pc:sldMk cId="4281840581" sldId="1093"/>
            <ac:grpSpMk id="9" creationId="{012541DB-C0FC-7ADB-8095-05D22C8DD541}"/>
          </ac:grpSpMkLst>
        </pc:grpChg>
        <pc:grpChg chg="mod">
          <ac:chgData name="Tom Harley" userId="7a02a28f-a85d-4bcc-8f66-1eedad719d2e" providerId="ADAL" clId="{31F72A09-6A1A-4748-9A20-850D861269E1}" dt="2024-07-11T15:33:16.912" v="163" actId="34135"/>
          <ac:grpSpMkLst>
            <pc:docMk/>
            <pc:sldMk cId="4281840581" sldId="1093"/>
            <ac:grpSpMk id="12" creationId="{C50C0D4D-EC32-C6A0-49E8-9C05831E8A5D}"/>
          </ac:grpSpMkLst>
        </pc:grpChg>
        <pc:grpChg chg="mod">
          <ac:chgData name="Tom Harley" userId="7a02a28f-a85d-4bcc-8f66-1eedad719d2e" providerId="ADAL" clId="{31F72A09-6A1A-4748-9A20-850D861269E1}" dt="2024-07-11T15:33:16.912" v="163" actId="34135"/>
          <ac:grpSpMkLst>
            <pc:docMk/>
            <pc:sldMk cId="4281840581" sldId="1093"/>
            <ac:grpSpMk id="17" creationId="{86410308-8D7A-01DC-2030-CB54639F959F}"/>
          </ac:grpSpMkLst>
        </pc:grpChg>
        <pc:picChg chg="mod">
          <ac:chgData name="Tom Harley" userId="7a02a28f-a85d-4bcc-8f66-1eedad719d2e" providerId="ADAL" clId="{31F72A09-6A1A-4748-9A20-850D861269E1}" dt="2024-07-11T15:33:16.912" v="163" actId="34135"/>
          <ac:picMkLst>
            <pc:docMk/>
            <pc:sldMk cId="4281840581" sldId="1093"/>
            <ac:picMk id="5" creationId="{F919982F-50D2-FD3A-D7B9-1C71FB33A0AA}"/>
          </ac:picMkLst>
        </pc:picChg>
        <pc:picChg chg="add mod">
          <ac:chgData name="Tom Harley" userId="7a02a28f-a85d-4bcc-8f66-1eedad719d2e" providerId="ADAL" clId="{31F72A09-6A1A-4748-9A20-850D861269E1}" dt="2024-07-11T15:33:16.912" v="163" actId="34135"/>
          <ac:picMkLst>
            <pc:docMk/>
            <pc:sldMk cId="4281840581" sldId="1093"/>
            <ac:picMk id="6" creationId="{059AA74A-3600-F739-D06A-DCC914918B7F}"/>
          </ac:picMkLst>
        </pc:picChg>
        <pc:picChg chg="del">
          <ac:chgData name="Tom Harley" userId="7a02a28f-a85d-4bcc-8f66-1eedad719d2e" providerId="ADAL" clId="{31F72A09-6A1A-4748-9A20-850D861269E1}" dt="2024-07-11T15:06:40.971" v="6" actId="478"/>
          <ac:picMkLst>
            <pc:docMk/>
            <pc:sldMk cId="4281840581" sldId="1093"/>
            <ac:picMk id="7" creationId="{2B47DFE7-2500-C399-7D7E-4793F8C7D333}"/>
          </ac:picMkLst>
        </pc:picChg>
        <pc:picChg chg="mod">
          <ac:chgData name="Tom Harley" userId="7a02a28f-a85d-4bcc-8f66-1eedad719d2e" providerId="ADAL" clId="{31F72A09-6A1A-4748-9A20-850D861269E1}" dt="2024-07-11T15:33:16.912" v="163" actId="34135"/>
          <ac:picMkLst>
            <pc:docMk/>
            <pc:sldMk cId="4281840581" sldId="1093"/>
            <ac:picMk id="13" creationId="{53DF0671-BCBC-7887-980F-5B73B806AC9A}"/>
          </ac:picMkLst>
        </pc:picChg>
        <pc:picChg chg="mod">
          <ac:chgData name="Tom Harley" userId="7a02a28f-a85d-4bcc-8f66-1eedad719d2e" providerId="ADAL" clId="{31F72A09-6A1A-4748-9A20-850D861269E1}" dt="2024-07-11T15:33:16.912" v="163" actId="34135"/>
          <ac:picMkLst>
            <pc:docMk/>
            <pc:sldMk cId="4281840581" sldId="1093"/>
            <ac:picMk id="35" creationId="{5D4FD5AC-F6F0-417D-06FB-47C9CA5055B0}"/>
          </ac:picMkLst>
        </pc:picChg>
        <pc:picChg chg="mod">
          <ac:chgData name="Tom Harley" userId="7a02a28f-a85d-4bcc-8f66-1eedad719d2e" providerId="ADAL" clId="{31F72A09-6A1A-4748-9A20-850D861269E1}" dt="2024-07-11T15:33:16.912" v="163" actId="34135"/>
          <ac:picMkLst>
            <pc:docMk/>
            <pc:sldMk cId="4281840581" sldId="1093"/>
            <ac:picMk id="37" creationId="{1EE69A53-CF3B-53E5-2A3A-29E7B338AEFD}"/>
          </ac:picMkLst>
        </pc:picChg>
      </pc:sldChg>
      <pc:sldChg chg="addSp delSp modSp mod">
        <pc:chgData name="Tom Harley" userId="7a02a28f-a85d-4bcc-8f66-1eedad719d2e" providerId="ADAL" clId="{31F72A09-6A1A-4748-9A20-850D861269E1}" dt="2024-07-24T08:07:47.400" v="1506" actId="114"/>
        <pc:sldMkLst>
          <pc:docMk/>
          <pc:sldMk cId="3428986242" sldId="1094"/>
        </pc:sldMkLst>
        <pc:spChg chg="mod">
          <ac:chgData name="Tom Harley" userId="7a02a28f-a85d-4bcc-8f66-1eedad719d2e" providerId="ADAL" clId="{31F72A09-6A1A-4748-9A20-850D861269E1}" dt="2024-07-23T16:07:38.572" v="1446" actId="34135"/>
          <ac:spMkLst>
            <pc:docMk/>
            <pc:sldMk cId="3428986242" sldId="1094"/>
            <ac:spMk id="4" creationId="{EE3ADFF2-3A0C-32DB-416F-2AC4B40A149A}"/>
          </ac:spMkLst>
        </pc:spChg>
        <pc:spChg chg="mod">
          <ac:chgData name="Tom Harley" userId="7a02a28f-a85d-4bcc-8f66-1eedad719d2e" providerId="ADAL" clId="{31F72A09-6A1A-4748-9A20-850D861269E1}" dt="2024-07-24T08:07:33.314" v="1503" actId="114"/>
          <ac:spMkLst>
            <pc:docMk/>
            <pc:sldMk cId="3428986242" sldId="1094"/>
            <ac:spMk id="5" creationId="{A2F5ED28-981D-74D4-E875-47F18269B53D}"/>
          </ac:spMkLst>
        </pc:spChg>
        <pc:spChg chg="mod">
          <ac:chgData name="Tom Harley" userId="7a02a28f-a85d-4bcc-8f66-1eedad719d2e" providerId="ADAL" clId="{31F72A09-6A1A-4748-9A20-850D861269E1}" dt="2024-07-11T15:35:51.592" v="177" actId="34135"/>
          <ac:spMkLst>
            <pc:docMk/>
            <pc:sldMk cId="3428986242" sldId="1094"/>
            <ac:spMk id="7" creationId="{DDBCF615-0581-F1D3-F383-2E6C4E0EFC10}"/>
          </ac:spMkLst>
        </pc:spChg>
        <pc:spChg chg="mod">
          <ac:chgData name="Tom Harley" userId="7a02a28f-a85d-4bcc-8f66-1eedad719d2e" providerId="ADAL" clId="{31F72A09-6A1A-4748-9A20-850D861269E1}" dt="2024-07-23T16:07:38.572" v="1446" actId="34135"/>
          <ac:spMkLst>
            <pc:docMk/>
            <pc:sldMk cId="3428986242" sldId="1094"/>
            <ac:spMk id="11" creationId="{4F02CBD9-CAA6-4918-D4A7-7B63043A280C}"/>
          </ac:spMkLst>
        </pc:spChg>
        <pc:spChg chg="mod">
          <ac:chgData name="Tom Harley" userId="7a02a28f-a85d-4bcc-8f66-1eedad719d2e" providerId="ADAL" clId="{31F72A09-6A1A-4748-9A20-850D861269E1}" dt="2024-07-24T08:07:31.872" v="1502" actId="114"/>
          <ac:spMkLst>
            <pc:docMk/>
            <pc:sldMk cId="3428986242" sldId="1094"/>
            <ac:spMk id="12" creationId="{F114DB51-015C-2995-9F09-BD3230300694}"/>
          </ac:spMkLst>
        </pc:spChg>
        <pc:spChg chg="mod">
          <ac:chgData name="Tom Harley" userId="7a02a28f-a85d-4bcc-8f66-1eedad719d2e" providerId="ADAL" clId="{31F72A09-6A1A-4748-9A20-850D861269E1}" dt="2024-07-23T16:07:38.572" v="1446" actId="34135"/>
          <ac:spMkLst>
            <pc:docMk/>
            <pc:sldMk cId="3428986242" sldId="1094"/>
            <ac:spMk id="14" creationId="{157BB34A-596C-77D4-9E1A-7C41B87D2078}"/>
          </ac:spMkLst>
        </pc:spChg>
        <pc:spChg chg="mod">
          <ac:chgData name="Tom Harley" userId="7a02a28f-a85d-4bcc-8f66-1eedad719d2e" providerId="ADAL" clId="{31F72A09-6A1A-4748-9A20-850D861269E1}" dt="2024-07-23T16:07:38.572" v="1446" actId="34135"/>
          <ac:spMkLst>
            <pc:docMk/>
            <pc:sldMk cId="3428986242" sldId="1094"/>
            <ac:spMk id="15" creationId="{DAB77FF9-BB1D-912A-E0E6-B3382A57DFF8}"/>
          </ac:spMkLst>
        </pc:spChg>
        <pc:spChg chg="mod">
          <ac:chgData name="Tom Harley" userId="7a02a28f-a85d-4bcc-8f66-1eedad719d2e" providerId="ADAL" clId="{31F72A09-6A1A-4748-9A20-850D861269E1}" dt="2024-07-23T16:07:38.572" v="1446" actId="34135"/>
          <ac:spMkLst>
            <pc:docMk/>
            <pc:sldMk cId="3428986242" sldId="1094"/>
            <ac:spMk id="16" creationId="{6D156FEE-0C87-5E9F-C8D5-50617E904C9D}"/>
          </ac:spMkLst>
        </pc:spChg>
        <pc:spChg chg="mod">
          <ac:chgData name="Tom Harley" userId="7a02a28f-a85d-4bcc-8f66-1eedad719d2e" providerId="ADAL" clId="{31F72A09-6A1A-4748-9A20-850D861269E1}" dt="2024-07-24T08:07:35.784" v="1504" actId="114"/>
          <ac:spMkLst>
            <pc:docMk/>
            <pc:sldMk cId="3428986242" sldId="1094"/>
            <ac:spMk id="17" creationId="{8EC467FD-BBE3-5573-BD05-CBE735DD8D07}"/>
          </ac:spMkLst>
        </pc:spChg>
        <pc:spChg chg="mod">
          <ac:chgData name="Tom Harley" userId="7a02a28f-a85d-4bcc-8f66-1eedad719d2e" providerId="ADAL" clId="{31F72A09-6A1A-4748-9A20-850D861269E1}" dt="2024-07-23T16:07:38.572" v="1446" actId="34135"/>
          <ac:spMkLst>
            <pc:docMk/>
            <pc:sldMk cId="3428986242" sldId="1094"/>
            <ac:spMk id="18" creationId="{4AA69764-21F4-2C19-7863-98291F9021E3}"/>
          </ac:spMkLst>
        </pc:spChg>
        <pc:spChg chg="mod">
          <ac:chgData name="Tom Harley" userId="7a02a28f-a85d-4bcc-8f66-1eedad719d2e" providerId="ADAL" clId="{31F72A09-6A1A-4748-9A20-850D861269E1}" dt="2024-07-23T16:07:38.572" v="1446" actId="34135"/>
          <ac:spMkLst>
            <pc:docMk/>
            <pc:sldMk cId="3428986242" sldId="1094"/>
            <ac:spMk id="25" creationId="{B22979D9-0551-1E8D-65FF-7A92B35E0562}"/>
          </ac:spMkLst>
        </pc:spChg>
        <pc:spChg chg="mod">
          <ac:chgData name="Tom Harley" userId="7a02a28f-a85d-4bcc-8f66-1eedad719d2e" providerId="ADAL" clId="{31F72A09-6A1A-4748-9A20-850D861269E1}" dt="2024-07-24T08:07:44.493" v="1505" actId="114"/>
          <ac:spMkLst>
            <pc:docMk/>
            <pc:sldMk cId="3428986242" sldId="1094"/>
            <ac:spMk id="26" creationId="{1DD6B032-14EB-2BF8-983C-5FD4EEC5A5E9}"/>
          </ac:spMkLst>
        </pc:spChg>
        <pc:spChg chg="mod">
          <ac:chgData name="Tom Harley" userId="7a02a28f-a85d-4bcc-8f66-1eedad719d2e" providerId="ADAL" clId="{31F72A09-6A1A-4748-9A20-850D861269E1}" dt="2024-07-23T16:07:38.572" v="1446" actId="34135"/>
          <ac:spMkLst>
            <pc:docMk/>
            <pc:sldMk cId="3428986242" sldId="1094"/>
            <ac:spMk id="28" creationId="{5BD03E86-9F86-43EE-46B9-8E2768ABC863}"/>
          </ac:spMkLst>
        </pc:spChg>
        <pc:spChg chg="mod">
          <ac:chgData name="Tom Harley" userId="7a02a28f-a85d-4bcc-8f66-1eedad719d2e" providerId="ADAL" clId="{31F72A09-6A1A-4748-9A20-850D861269E1}" dt="2024-07-24T08:07:47.400" v="1506" actId="114"/>
          <ac:spMkLst>
            <pc:docMk/>
            <pc:sldMk cId="3428986242" sldId="1094"/>
            <ac:spMk id="29" creationId="{D1948AB1-F8D1-1510-D6AC-554ED566E3A3}"/>
          </ac:spMkLst>
        </pc:spChg>
        <pc:spChg chg="mod">
          <ac:chgData name="Tom Harley" userId="7a02a28f-a85d-4bcc-8f66-1eedad719d2e" providerId="ADAL" clId="{31F72A09-6A1A-4748-9A20-850D861269E1}" dt="2024-07-23T16:07:38.572" v="1446" actId="34135"/>
          <ac:spMkLst>
            <pc:docMk/>
            <pc:sldMk cId="3428986242" sldId="1094"/>
            <ac:spMk id="32" creationId="{A0E4DCFB-25B1-67EE-3C44-AFFE069FAD91}"/>
          </ac:spMkLst>
        </pc:spChg>
        <pc:spChg chg="mod">
          <ac:chgData name="Tom Harley" userId="7a02a28f-a85d-4bcc-8f66-1eedad719d2e" providerId="ADAL" clId="{31F72A09-6A1A-4748-9A20-850D861269E1}" dt="2024-07-23T16:07:38.572" v="1446" actId="34135"/>
          <ac:spMkLst>
            <pc:docMk/>
            <pc:sldMk cId="3428986242" sldId="1094"/>
            <ac:spMk id="33" creationId="{BE6A405F-ADAB-9966-1D1F-8BA27ECA3B38}"/>
          </ac:spMkLst>
        </pc:spChg>
        <pc:grpChg chg="mod">
          <ac:chgData name="Tom Harley" userId="7a02a28f-a85d-4bcc-8f66-1eedad719d2e" providerId="ADAL" clId="{31F72A09-6A1A-4748-9A20-850D861269E1}" dt="2024-07-23T16:07:38.572" v="1446" actId="34135"/>
          <ac:grpSpMkLst>
            <pc:docMk/>
            <pc:sldMk cId="3428986242" sldId="1094"/>
            <ac:grpSpMk id="3" creationId="{C59F1AD0-A087-E949-F08A-CD56AF049ADC}"/>
          </ac:grpSpMkLst>
        </pc:grpChg>
        <pc:grpChg chg="del mod">
          <ac:chgData name="Tom Harley" userId="7a02a28f-a85d-4bcc-8f66-1eedad719d2e" providerId="ADAL" clId="{31F72A09-6A1A-4748-9A20-850D861269E1}" dt="2024-07-22T14:31:16.740" v="228" actId="478"/>
          <ac:grpSpMkLst>
            <pc:docMk/>
            <pc:sldMk cId="3428986242" sldId="1094"/>
            <ac:grpSpMk id="6" creationId="{2C1C8239-53EA-94AD-DBFB-3B88D6BD40D0}"/>
          </ac:grpSpMkLst>
        </pc:grpChg>
        <pc:grpChg chg="add del mod">
          <ac:chgData name="Tom Harley" userId="7a02a28f-a85d-4bcc-8f66-1eedad719d2e" providerId="ADAL" clId="{31F72A09-6A1A-4748-9A20-850D861269E1}" dt="2024-07-23T15:47:06.323" v="1258" actId="21"/>
          <ac:grpSpMkLst>
            <pc:docMk/>
            <pc:sldMk cId="3428986242" sldId="1094"/>
            <ac:grpSpMk id="8" creationId="{F8985C63-5828-11FA-8D92-C33461FBB696}"/>
          </ac:grpSpMkLst>
        </pc:grpChg>
        <pc:grpChg chg="add mod">
          <ac:chgData name="Tom Harley" userId="7a02a28f-a85d-4bcc-8f66-1eedad719d2e" providerId="ADAL" clId="{31F72A09-6A1A-4748-9A20-850D861269E1}" dt="2024-07-23T16:07:38.572" v="1446" actId="34135"/>
          <ac:grpSpMkLst>
            <pc:docMk/>
            <pc:sldMk cId="3428986242" sldId="1094"/>
            <ac:grpSpMk id="9" creationId="{5BBB2C46-BC17-D28D-9A58-EB815CF6FC28}"/>
          </ac:grpSpMkLst>
        </pc:grpChg>
        <pc:grpChg chg="mod">
          <ac:chgData name="Tom Harley" userId="7a02a28f-a85d-4bcc-8f66-1eedad719d2e" providerId="ADAL" clId="{31F72A09-6A1A-4748-9A20-850D861269E1}" dt="2024-07-23T16:07:38.572" v="1446" actId="34135"/>
          <ac:grpSpMkLst>
            <pc:docMk/>
            <pc:sldMk cId="3428986242" sldId="1094"/>
            <ac:grpSpMk id="10" creationId="{D14F5E1E-340E-B1D0-0F10-378B5D284A88}"/>
          </ac:grpSpMkLst>
        </pc:grpChg>
        <pc:grpChg chg="mod">
          <ac:chgData name="Tom Harley" userId="7a02a28f-a85d-4bcc-8f66-1eedad719d2e" providerId="ADAL" clId="{31F72A09-6A1A-4748-9A20-850D861269E1}" dt="2024-07-23T16:07:38.572" v="1446" actId="34135"/>
          <ac:grpSpMkLst>
            <pc:docMk/>
            <pc:sldMk cId="3428986242" sldId="1094"/>
            <ac:grpSpMk id="13" creationId="{74EFE398-4429-80BB-8E12-C439EA5C481F}"/>
          </ac:grpSpMkLst>
        </pc:grpChg>
        <pc:grpChg chg="mod">
          <ac:chgData name="Tom Harley" userId="7a02a28f-a85d-4bcc-8f66-1eedad719d2e" providerId="ADAL" clId="{31F72A09-6A1A-4748-9A20-850D861269E1}" dt="2024-07-23T16:07:38.572" v="1446" actId="34135"/>
          <ac:grpSpMkLst>
            <pc:docMk/>
            <pc:sldMk cId="3428986242" sldId="1094"/>
            <ac:grpSpMk id="21" creationId="{C6D78F0F-B80B-149C-F0A7-C05C426AB1FE}"/>
          </ac:grpSpMkLst>
        </pc:grpChg>
        <pc:grpChg chg="add mod">
          <ac:chgData name="Tom Harley" userId="7a02a28f-a85d-4bcc-8f66-1eedad719d2e" providerId="ADAL" clId="{31F72A09-6A1A-4748-9A20-850D861269E1}" dt="2024-07-23T15:47:25.848" v="1260"/>
          <ac:grpSpMkLst>
            <pc:docMk/>
            <pc:sldMk cId="3428986242" sldId="1094"/>
            <ac:grpSpMk id="23" creationId="{DD3C3105-7B9C-0826-280F-56BF75BE999D}"/>
          </ac:grpSpMkLst>
        </pc:grpChg>
        <pc:grpChg chg="mod">
          <ac:chgData name="Tom Harley" userId="7a02a28f-a85d-4bcc-8f66-1eedad719d2e" providerId="ADAL" clId="{31F72A09-6A1A-4748-9A20-850D861269E1}" dt="2024-07-23T15:47:25.848" v="1260"/>
          <ac:grpSpMkLst>
            <pc:docMk/>
            <pc:sldMk cId="3428986242" sldId="1094"/>
            <ac:grpSpMk id="24" creationId="{C9D8013C-16AB-308B-0132-A689C48EC4B8}"/>
          </ac:grpSpMkLst>
        </pc:grpChg>
        <pc:grpChg chg="mod">
          <ac:chgData name="Tom Harley" userId="7a02a28f-a85d-4bcc-8f66-1eedad719d2e" providerId="ADAL" clId="{31F72A09-6A1A-4748-9A20-850D861269E1}" dt="2024-07-23T16:07:38.572" v="1446" actId="34135"/>
          <ac:grpSpMkLst>
            <pc:docMk/>
            <pc:sldMk cId="3428986242" sldId="1094"/>
            <ac:grpSpMk id="27" creationId="{9BE54255-F04B-1572-1268-3F2156793A07}"/>
          </ac:grpSpMkLst>
        </pc:grpChg>
        <pc:grpChg chg="mod">
          <ac:chgData name="Tom Harley" userId="7a02a28f-a85d-4bcc-8f66-1eedad719d2e" providerId="ADAL" clId="{31F72A09-6A1A-4748-9A20-850D861269E1}" dt="2024-07-23T16:07:38.572" v="1446" actId="34135"/>
          <ac:grpSpMkLst>
            <pc:docMk/>
            <pc:sldMk cId="3428986242" sldId="1094"/>
            <ac:grpSpMk id="31" creationId="{8F889004-0F4B-DD75-11AB-6441DAF86578}"/>
          </ac:grpSpMkLst>
        </pc:grpChg>
        <pc:grpChg chg="mod">
          <ac:chgData name="Tom Harley" userId="7a02a28f-a85d-4bcc-8f66-1eedad719d2e" providerId="ADAL" clId="{31F72A09-6A1A-4748-9A20-850D861269E1}" dt="2024-07-23T15:47:25.848" v="1260"/>
          <ac:grpSpMkLst>
            <pc:docMk/>
            <pc:sldMk cId="3428986242" sldId="1094"/>
            <ac:grpSpMk id="35" creationId="{CF30CFDC-C07E-F605-9133-A3A1DAF4A8DB}"/>
          </ac:grpSpMkLst>
        </pc:grpChg>
        <pc:grpChg chg="mod">
          <ac:chgData name="Tom Harley" userId="7a02a28f-a85d-4bcc-8f66-1eedad719d2e" providerId="ADAL" clId="{31F72A09-6A1A-4748-9A20-850D861269E1}" dt="2024-07-23T15:46:50.624" v="1254"/>
          <ac:grpSpMkLst>
            <pc:docMk/>
            <pc:sldMk cId="3428986242" sldId="1094"/>
            <ac:grpSpMk id="49" creationId="{F613D79F-38BC-2A61-C6D0-FC6B3DB5894D}"/>
          </ac:grpSpMkLst>
        </pc:grpChg>
        <pc:grpChg chg="mod">
          <ac:chgData name="Tom Harley" userId="7a02a28f-a85d-4bcc-8f66-1eedad719d2e" providerId="ADAL" clId="{31F72A09-6A1A-4748-9A20-850D861269E1}" dt="2024-07-23T15:46:50.624" v="1254"/>
          <ac:grpSpMkLst>
            <pc:docMk/>
            <pc:sldMk cId="3428986242" sldId="1094"/>
            <ac:grpSpMk id="58" creationId="{EF66132B-C1E7-F993-11E8-A10B52981824}"/>
          </ac:grpSpMkLst>
        </pc:grpChg>
        <pc:picChg chg="add del mod">
          <ac:chgData name="Tom Harley" userId="7a02a28f-a85d-4bcc-8f66-1eedad719d2e" providerId="ADAL" clId="{31F72A09-6A1A-4748-9A20-850D861269E1}" dt="2024-07-22T14:31:16.740" v="228" actId="478"/>
          <ac:picMkLst>
            <pc:docMk/>
            <pc:sldMk cId="3428986242" sldId="1094"/>
            <ac:picMk id="2" creationId="{4E642B86-8D75-FD0D-72FC-56C550E14857}"/>
          </ac:picMkLst>
        </pc:picChg>
        <pc:picChg chg="mod">
          <ac:chgData name="Tom Harley" userId="7a02a28f-a85d-4bcc-8f66-1eedad719d2e" providerId="ADAL" clId="{31F72A09-6A1A-4748-9A20-850D861269E1}" dt="2024-07-11T15:35:51.592" v="177" actId="34135"/>
          <ac:picMkLst>
            <pc:docMk/>
            <pc:sldMk cId="3428986242" sldId="1094"/>
            <ac:picMk id="8" creationId="{69610FAD-FCF3-4109-6E76-54FE4589951B}"/>
          </ac:picMkLst>
        </pc:picChg>
        <pc:picChg chg="del">
          <ac:chgData name="Tom Harley" userId="7a02a28f-a85d-4bcc-8f66-1eedad719d2e" providerId="ADAL" clId="{31F72A09-6A1A-4748-9A20-850D861269E1}" dt="2024-07-11T15:08:02.081" v="21" actId="478"/>
          <ac:picMkLst>
            <pc:docMk/>
            <pc:sldMk cId="3428986242" sldId="1094"/>
            <ac:picMk id="9" creationId="{FBFCCB16-0523-0CF4-E082-2EC43B326B89}"/>
          </ac:picMkLst>
        </pc:picChg>
        <pc:picChg chg="mod">
          <ac:chgData name="Tom Harley" userId="7a02a28f-a85d-4bcc-8f66-1eedad719d2e" providerId="ADAL" clId="{31F72A09-6A1A-4748-9A20-850D861269E1}" dt="2024-07-23T16:07:38.572" v="1446" actId="34135"/>
          <ac:picMkLst>
            <pc:docMk/>
            <pc:sldMk cId="3428986242" sldId="1094"/>
            <ac:picMk id="19" creationId="{F5CB0B9C-5D40-AD45-9C17-9B33CF64B982}"/>
          </ac:picMkLst>
        </pc:picChg>
        <pc:picChg chg="mod">
          <ac:chgData name="Tom Harley" userId="7a02a28f-a85d-4bcc-8f66-1eedad719d2e" providerId="ADAL" clId="{31F72A09-6A1A-4748-9A20-850D861269E1}" dt="2024-07-23T16:07:38.572" v="1446" actId="34135"/>
          <ac:picMkLst>
            <pc:docMk/>
            <pc:sldMk cId="3428986242" sldId="1094"/>
            <ac:picMk id="20" creationId="{C09A8824-F5DE-A2EA-5D84-36DA9CCB6F94}"/>
          </ac:picMkLst>
        </pc:picChg>
        <pc:picChg chg="add mod">
          <ac:chgData name="Tom Harley" userId="7a02a28f-a85d-4bcc-8f66-1eedad719d2e" providerId="ADAL" clId="{31F72A09-6A1A-4748-9A20-850D861269E1}" dt="2024-07-23T16:07:38.572" v="1446" actId="34135"/>
          <ac:picMkLst>
            <pc:docMk/>
            <pc:sldMk cId="3428986242" sldId="1094"/>
            <ac:picMk id="22" creationId="{3746005E-516C-753D-B037-C935613E1EEA}"/>
          </ac:picMkLst>
        </pc:picChg>
        <pc:cxnChg chg="add del mod">
          <ac:chgData name="Tom Harley" userId="7a02a28f-a85d-4bcc-8f66-1eedad719d2e" providerId="ADAL" clId="{31F72A09-6A1A-4748-9A20-850D861269E1}" dt="2024-07-23T15:33:30.247" v="1140" actId="21"/>
          <ac:cxnSpMkLst>
            <pc:docMk/>
            <pc:sldMk cId="3428986242" sldId="1094"/>
            <ac:cxnSpMk id="2" creationId="{EB397DC4-F531-F3CA-C080-2B82403D528A}"/>
          </ac:cxnSpMkLst>
        </pc:cxnChg>
        <pc:cxnChg chg="add del mod">
          <ac:chgData name="Tom Harley" userId="7a02a28f-a85d-4bcc-8f66-1eedad719d2e" providerId="ADAL" clId="{31F72A09-6A1A-4748-9A20-850D861269E1}" dt="2024-07-23T15:33:30.247" v="1140" actId="21"/>
          <ac:cxnSpMkLst>
            <pc:docMk/>
            <pc:sldMk cId="3428986242" sldId="1094"/>
            <ac:cxnSpMk id="6" creationId="{24CFA6B0-9749-82F3-AD31-CE3A13EAE912}"/>
          </ac:cxnSpMkLst>
        </pc:cxnChg>
        <pc:cxnChg chg="add del mod">
          <ac:chgData name="Tom Harley" userId="7a02a28f-a85d-4bcc-8f66-1eedad719d2e" providerId="ADAL" clId="{31F72A09-6A1A-4748-9A20-850D861269E1}" dt="2024-07-23T15:33:30.247" v="1140" actId="21"/>
          <ac:cxnSpMkLst>
            <pc:docMk/>
            <pc:sldMk cId="3428986242" sldId="1094"/>
            <ac:cxnSpMk id="7" creationId="{7EC14D16-E7EF-CED8-7B3E-9C2407EC5462}"/>
          </ac:cxnSpMkLst>
        </pc:cxnChg>
        <pc:cxnChg chg="mod">
          <ac:chgData name="Tom Harley" userId="7a02a28f-a85d-4bcc-8f66-1eedad719d2e" providerId="ADAL" clId="{31F72A09-6A1A-4748-9A20-850D861269E1}" dt="2024-07-23T15:47:25.848" v="1260"/>
          <ac:cxnSpMkLst>
            <pc:docMk/>
            <pc:sldMk cId="3428986242" sldId="1094"/>
            <ac:cxnSpMk id="30" creationId="{97C65077-9B7D-74AD-27D8-857B173C4F68}"/>
          </ac:cxnSpMkLst>
        </pc:cxnChg>
        <pc:cxnChg chg="mod">
          <ac:chgData name="Tom Harley" userId="7a02a28f-a85d-4bcc-8f66-1eedad719d2e" providerId="ADAL" clId="{31F72A09-6A1A-4748-9A20-850D861269E1}" dt="2024-07-23T15:46:50.624" v="1254"/>
          <ac:cxnSpMkLst>
            <pc:docMk/>
            <pc:sldMk cId="3428986242" sldId="1094"/>
            <ac:cxnSpMk id="34" creationId="{56658273-DF40-E572-0005-F84E7534F6F8}"/>
          </ac:cxnSpMkLst>
        </pc:cxnChg>
        <pc:cxnChg chg="mod">
          <ac:chgData name="Tom Harley" userId="7a02a28f-a85d-4bcc-8f66-1eedad719d2e" providerId="ADAL" clId="{31F72A09-6A1A-4748-9A20-850D861269E1}" dt="2024-07-23T15:47:25.848" v="1260"/>
          <ac:cxnSpMkLst>
            <pc:docMk/>
            <pc:sldMk cId="3428986242" sldId="1094"/>
            <ac:cxnSpMk id="36" creationId="{7204AF5E-CC87-173A-D016-4BC30562EBDA}"/>
          </ac:cxnSpMkLst>
        </pc:cxnChg>
        <pc:cxnChg chg="mod">
          <ac:chgData name="Tom Harley" userId="7a02a28f-a85d-4bcc-8f66-1eedad719d2e" providerId="ADAL" clId="{31F72A09-6A1A-4748-9A20-850D861269E1}" dt="2024-07-23T15:47:25.848" v="1260"/>
          <ac:cxnSpMkLst>
            <pc:docMk/>
            <pc:sldMk cId="3428986242" sldId="1094"/>
            <ac:cxnSpMk id="37" creationId="{15E756F3-B800-ACB6-C82E-828B206FAD38}"/>
          </ac:cxnSpMkLst>
        </pc:cxnChg>
        <pc:cxnChg chg="mod">
          <ac:chgData name="Tom Harley" userId="7a02a28f-a85d-4bcc-8f66-1eedad719d2e" providerId="ADAL" clId="{31F72A09-6A1A-4748-9A20-850D861269E1}" dt="2024-07-23T15:47:25.848" v="1260"/>
          <ac:cxnSpMkLst>
            <pc:docMk/>
            <pc:sldMk cId="3428986242" sldId="1094"/>
            <ac:cxnSpMk id="38" creationId="{AB570A51-1F91-D374-1CF5-C432C1A950EA}"/>
          </ac:cxnSpMkLst>
        </pc:cxnChg>
        <pc:cxnChg chg="mod">
          <ac:chgData name="Tom Harley" userId="7a02a28f-a85d-4bcc-8f66-1eedad719d2e" providerId="ADAL" clId="{31F72A09-6A1A-4748-9A20-850D861269E1}" dt="2024-07-23T15:47:25.848" v="1260"/>
          <ac:cxnSpMkLst>
            <pc:docMk/>
            <pc:sldMk cId="3428986242" sldId="1094"/>
            <ac:cxnSpMk id="39" creationId="{2AD49D19-6809-D9D3-776E-4D6968AE5CF9}"/>
          </ac:cxnSpMkLst>
        </pc:cxnChg>
        <pc:cxnChg chg="mod">
          <ac:chgData name="Tom Harley" userId="7a02a28f-a85d-4bcc-8f66-1eedad719d2e" providerId="ADAL" clId="{31F72A09-6A1A-4748-9A20-850D861269E1}" dt="2024-07-23T15:47:25.848" v="1260"/>
          <ac:cxnSpMkLst>
            <pc:docMk/>
            <pc:sldMk cId="3428986242" sldId="1094"/>
            <ac:cxnSpMk id="40" creationId="{6ABB7CAC-3214-2682-8AA0-E54A9D932776}"/>
          </ac:cxnSpMkLst>
        </pc:cxnChg>
        <pc:cxnChg chg="mod">
          <ac:chgData name="Tom Harley" userId="7a02a28f-a85d-4bcc-8f66-1eedad719d2e" providerId="ADAL" clId="{31F72A09-6A1A-4748-9A20-850D861269E1}" dt="2024-07-23T15:47:25.848" v="1260"/>
          <ac:cxnSpMkLst>
            <pc:docMk/>
            <pc:sldMk cId="3428986242" sldId="1094"/>
            <ac:cxnSpMk id="41" creationId="{89BE0AC4-CF41-643E-178F-E7D29889AC39}"/>
          </ac:cxnSpMkLst>
        </pc:cxnChg>
        <pc:cxnChg chg="mod">
          <ac:chgData name="Tom Harley" userId="7a02a28f-a85d-4bcc-8f66-1eedad719d2e" providerId="ADAL" clId="{31F72A09-6A1A-4748-9A20-850D861269E1}" dt="2024-07-23T15:46:50.624" v="1254"/>
          <ac:cxnSpMkLst>
            <pc:docMk/>
            <pc:sldMk cId="3428986242" sldId="1094"/>
            <ac:cxnSpMk id="50" creationId="{E1BA92A2-566E-E1D8-763F-66B5CE7BA0FA}"/>
          </ac:cxnSpMkLst>
        </pc:cxnChg>
        <pc:cxnChg chg="mod">
          <ac:chgData name="Tom Harley" userId="7a02a28f-a85d-4bcc-8f66-1eedad719d2e" providerId="ADAL" clId="{31F72A09-6A1A-4748-9A20-850D861269E1}" dt="2024-07-23T15:46:50.624" v="1254"/>
          <ac:cxnSpMkLst>
            <pc:docMk/>
            <pc:sldMk cId="3428986242" sldId="1094"/>
            <ac:cxnSpMk id="51" creationId="{F1420641-00AC-6061-A06A-406CA5BB51D7}"/>
          </ac:cxnSpMkLst>
        </pc:cxnChg>
        <pc:cxnChg chg="mod">
          <ac:chgData name="Tom Harley" userId="7a02a28f-a85d-4bcc-8f66-1eedad719d2e" providerId="ADAL" clId="{31F72A09-6A1A-4748-9A20-850D861269E1}" dt="2024-07-23T15:46:50.624" v="1254"/>
          <ac:cxnSpMkLst>
            <pc:docMk/>
            <pc:sldMk cId="3428986242" sldId="1094"/>
            <ac:cxnSpMk id="52" creationId="{05382125-1BB3-E4DB-58D9-E7907B406E5F}"/>
          </ac:cxnSpMkLst>
        </pc:cxnChg>
        <pc:cxnChg chg="mod">
          <ac:chgData name="Tom Harley" userId="7a02a28f-a85d-4bcc-8f66-1eedad719d2e" providerId="ADAL" clId="{31F72A09-6A1A-4748-9A20-850D861269E1}" dt="2024-07-23T15:46:50.624" v="1254"/>
          <ac:cxnSpMkLst>
            <pc:docMk/>
            <pc:sldMk cId="3428986242" sldId="1094"/>
            <ac:cxnSpMk id="53" creationId="{755DD3F7-BBB0-9437-1AA3-3FF44649ED2C}"/>
          </ac:cxnSpMkLst>
        </pc:cxnChg>
        <pc:cxnChg chg="mod">
          <ac:chgData name="Tom Harley" userId="7a02a28f-a85d-4bcc-8f66-1eedad719d2e" providerId="ADAL" clId="{31F72A09-6A1A-4748-9A20-850D861269E1}" dt="2024-07-23T15:46:50.624" v="1254"/>
          <ac:cxnSpMkLst>
            <pc:docMk/>
            <pc:sldMk cId="3428986242" sldId="1094"/>
            <ac:cxnSpMk id="55" creationId="{589DCC6C-E71E-EA9D-F3FF-CE2111AA0F07}"/>
          </ac:cxnSpMkLst>
        </pc:cxnChg>
        <pc:cxnChg chg="mod">
          <ac:chgData name="Tom Harley" userId="7a02a28f-a85d-4bcc-8f66-1eedad719d2e" providerId="ADAL" clId="{31F72A09-6A1A-4748-9A20-850D861269E1}" dt="2024-07-23T15:46:50.624" v="1254"/>
          <ac:cxnSpMkLst>
            <pc:docMk/>
            <pc:sldMk cId="3428986242" sldId="1094"/>
            <ac:cxnSpMk id="56" creationId="{6B2BB545-66CA-300B-8CBB-D95B978FE02A}"/>
          </ac:cxnSpMkLst>
        </pc:cxnChg>
      </pc:sldChg>
      <pc:sldChg chg="addSp delSp modSp mod">
        <pc:chgData name="Tom Harley" userId="7a02a28f-a85d-4bcc-8f66-1eedad719d2e" providerId="ADAL" clId="{31F72A09-6A1A-4748-9A20-850D861269E1}" dt="2024-07-24T08:07:16.389" v="1496" actId="114"/>
        <pc:sldMkLst>
          <pc:docMk/>
          <pc:sldMk cId="3217691752" sldId="1095"/>
        </pc:sldMkLst>
        <pc:spChg chg="mod">
          <ac:chgData name="Tom Harley" userId="7a02a28f-a85d-4bcc-8f66-1eedad719d2e" providerId="ADAL" clId="{31F72A09-6A1A-4748-9A20-850D861269E1}" dt="2024-07-23T16:07:24.404" v="1444" actId="34135"/>
          <ac:spMkLst>
            <pc:docMk/>
            <pc:sldMk cId="3217691752" sldId="1095"/>
            <ac:spMk id="4" creationId="{EE3ADFF2-3A0C-32DB-416F-2AC4B40A149A}"/>
          </ac:spMkLst>
        </pc:spChg>
        <pc:spChg chg="mod">
          <ac:chgData name="Tom Harley" userId="7a02a28f-a85d-4bcc-8f66-1eedad719d2e" providerId="ADAL" clId="{31F72A09-6A1A-4748-9A20-850D861269E1}" dt="2024-07-23T16:07:24.404" v="1444" actId="34135"/>
          <ac:spMkLst>
            <pc:docMk/>
            <pc:sldMk cId="3217691752" sldId="1095"/>
            <ac:spMk id="5" creationId="{A2F5ED28-981D-74D4-E875-47F18269B53D}"/>
          </ac:spMkLst>
        </pc:spChg>
        <pc:spChg chg="mod">
          <ac:chgData name="Tom Harley" userId="7a02a28f-a85d-4bcc-8f66-1eedad719d2e" providerId="ADAL" clId="{31F72A09-6A1A-4748-9A20-850D861269E1}" dt="2024-07-11T15:35:21.868" v="174" actId="34135"/>
          <ac:spMkLst>
            <pc:docMk/>
            <pc:sldMk cId="3217691752" sldId="1095"/>
            <ac:spMk id="7" creationId="{DDBCF615-0581-F1D3-F383-2E6C4E0EFC10}"/>
          </ac:spMkLst>
        </pc:spChg>
        <pc:spChg chg="mod">
          <ac:chgData name="Tom Harley" userId="7a02a28f-a85d-4bcc-8f66-1eedad719d2e" providerId="ADAL" clId="{31F72A09-6A1A-4748-9A20-850D861269E1}" dt="2024-07-23T16:07:24.404" v="1444" actId="34135"/>
          <ac:spMkLst>
            <pc:docMk/>
            <pc:sldMk cId="3217691752" sldId="1095"/>
            <ac:spMk id="11" creationId="{4F02CBD9-CAA6-4918-D4A7-7B63043A280C}"/>
          </ac:spMkLst>
        </pc:spChg>
        <pc:spChg chg="mod">
          <ac:chgData name="Tom Harley" userId="7a02a28f-a85d-4bcc-8f66-1eedad719d2e" providerId="ADAL" clId="{31F72A09-6A1A-4748-9A20-850D861269E1}" dt="2024-07-23T16:07:24.404" v="1444" actId="34135"/>
          <ac:spMkLst>
            <pc:docMk/>
            <pc:sldMk cId="3217691752" sldId="1095"/>
            <ac:spMk id="12" creationId="{F114DB51-015C-2995-9F09-BD3230300694}"/>
          </ac:spMkLst>
        </pc:spChg>
        <pc:spChg chg="mod">
          <ac:chgData name="Tom Harley" userId="7a02a28f-a85d-4bcc-8f66-1eedad719d2e" providerId="ADAL" clId="{31F72A09-6A1A-4748-9A20-850D861269E1}" dt="2024-07-23T16:07:24.404" v="1444" actId="34135"/>
          <ac:spMkLst>
            <pc:docMk/>
            <pc:sldMk cId="3217691752" sldId="1095"/>
            <ac:spMk id="14" creationId="{157BB34A-596C-77D4-9E1A-7C41B87D2078}"/>
          </ac:spMkLst>
        </pc:spChg>
        <pc:spChg chg="mod">
          <ac:chgData name="Tom Harley" userId="7a02a28f-a85d-4bcc-8f66-1eedad719d2e" providerId="ADAL" clId="{31F72A09-6A1A-4748-9A20-850D861269E1}" dt="2024-07-23T16:07:24.404" v="1444" actId="34135"/>
          <ac:spMkLst>
            <pc:docMk/>
            <pc:sldMk cId="3217691752" sldId="1095"/>
            <ac:spMk id="15" creationId="{DAB77FF9-BB1D-912A-E0E6-B3382A57DFF8}"/>
          </ac:spMkLst>
        </pc:spChg>
        <pc:spChg chg="mod">
          <ac:chgData name="Tom Harley" userId="7a02a28f-a85d-4bcc-8f66-1eedad719d2e" providerId="ADAL" clId="{31F72A09-6A1A-4748-9A20-850D861269E1}" dt="2024-07-23T16:07:24.404" v="1444" actId="34135"/>
          <ac:spMkLst>
            <pc:docMk/>
            <pc:sldMk cId="3217691752" sldId="1095"/>
            <ac:spMk id="16" creationId="{6D156FEE-0C87-5E9F-C8D5-50617E904C9D}"/>
          </ac:spMkLst>
        </pc:spChg>
        <pc:spChg chg="mod">
          <ac:chgData name="Tom Harley" userId="7a02a28f-a85d-4bcc-8f66-1eedad719d2e" providerId="ADAL" clId="{31F72A09-6A1A-4748-9A20-850D861269E1}" dt="2024-07-24T08:07:12.223" v="1494" actId="114"/>
          <ac:spMkLst>
            <pc:docMk/>
            <pc:sldMk cId="3217691752" sldId="1095"/>
            <ac:spMk id="17" creationId="{8EC467FD-BBE3-5573-BD05-CBE735DD8D07}"/>
          </ac:spMkLst>
        </pc:spChg>
        <pc:spChg chg="mod">
          <ac:chgData name="Tom Harley" userId="7a02a28f-a85d-4bcc-8f66-1eedad719d2e" providerId="ADAL" clId="{31F72A09-6A1A-4748-9A20-850D861269E1}" dt="2024-07-23T16:07:24.404" v="1444" actId="34135"/>
          <ac:spMkLst>
            <pc:docMk/>
            <pc:sldMk cId="3217691752" sldId="1095"/>
            <ac:spMk id="19" creationId="{15DE106B-C38E-AE2F-4173-B20214401DC2}"/>
          </ac:spMkLst>
        </pc:spChg>
        <pc:spChg chg="mod">
          <ac:chgData name="Tom Harley" userId="7a02a28f-a85d-4bcc-8f66-1eedad719d2e" providerId="ADAL" clId="{31F72A09-6A1A-4748-9A20-850D861269E1}" dt="2024-07-24T08:07:08.782" v="1492" actId="114"/>
          <ac:spMkLst>
            <pc:docMk/>
            <pc:sldMk cId="3217691752" sldId="1095"/>
            <ac:spMk id="20" creationId="{F3CDD362-73C0-018B-FB36-AD4A31F5F7B9}"/>
          </ac:spMkLst>
        </pc:spChg>
        <pc:spChg chg="mod">
          <ac:chgData name="Tom Harley" userId="7a02a28f-a85d-4bcc-8f66-1eedad719d2e" providerId="ADAL" clId="{31F72A09-6A1A-4748-9A20-850D861269E1}" dt="2024-07-23T16:07:24.404" v="1444" actId="34135"/>
          <ac:spMkLst>
            <pc:docMk/>
            <pc:sldMk cId="3217691752" sldId="1095"/>
            <ac:spMk id="25" creationId="{B22979D9-0551-1E8D-65FF-7A92B35E0562}"/>
          </ac:spMkLst>
        </pc:spChg>
        <pc:spChg chg="mod">
          <ac:chgData name="Tom Harley" userId="7a02a28f-a85d-4bcc-8f66-1eedad719d2e" providerId="ADAL" clId="{31F72A09-6A1A-4748-9A20-850D861269E1}" dt="2024-07-23T16:07:24.404" v="1444" actId="34135"/>
          <ac:spMkLst>
            <pc:docMk/>
            <pc:sldMk cId="3217691752" sldId="1095"/>
            <ac:spMk id="26" creationId="{1DD6B032-14EB-2BF8-983C-5FD4EEC5A5E9}"/>
          </ac:spMkLst>
        </pc:spChg>
        <pc:spChg chg="mod">
          <ac:chgData name="Tom Harley" userId="7a02a28f-a85d-4bcc-8f66-1eedad719d2e" providerId="ADAL" clId="{31F72A09-6A1A-4748-9A20-850D861269E1}" dt="2024-07-23T16:07:24.404" v="1444" actId="34135"/>
          <ac:spMkLst>
            <pc:docMk/>
            <pc:sldMk cId="3217691752" sldId="1095"/>
            <ac:spMk id="28" creationId="{5BD03E86-9F86-43EE-46B9-8E2768ABC863}"/>
          </ac:spMkLst>
        </pc:spChg>
        <pc:spChg chg="mod">
          <ac:chgData name="Tom Harley" userId="7a02a28f-a85d-4bcc-8f66-1eedad719d2e" providerId="ADAL" clId="{31F72A09-6A1A-4748-9A20-850D861269E1}" dt="2024-07-23T16:07:24.404" v="1444" actId="34135"/>
          <ac:spMkLst>
            <pc:docMk/>
            <pc:sldMk cId="3217691752" sldId="1095"/>
            <ac:spMk id="29" creationId="{D1948AB1-F8D1-1510-D6AC-554ED566E3A3}"/>
          </ac:spMkLst>
        </pc:spChg>
        <pc:spChg chg="mod">
          <ac:chgData name="Tom Harley" userId="7a02a28f-a85d-4bcc-8f66-1eedad719d2e" providerId="ADAL" clId="{31F72A09-6A1A-4748-9A20-850D861269E1}" dt="2024-07-23T16:07:24.404" v="1444" actId="34135"/>
          <ac:spMkLst>
            <pc:docMk/>
            <pc:sldMk cId="3217691752" sldId="1095"/>
            <ac:spMk id="32" creationId="{A0E4DCFB-25B1-67EE-3C44-AFFE069FAD91}"/>
          </ac:spMkLst>
        </pc:spChg>
        <pc:spChg chg="mod">
          <ac:chgData name="Tom Harley" userId="7a02a28f-a85d-4bcc-8f66-1eedad719d2e" providerId="ADAL" clId="{31F72A09-6A1A-4748-9A20-850D861269E1}" dt="2024-07-23T16:07:24.404" v="1444" actId="34135"/>
          <ac:spMkLst>
            <pc:docMk/>
            <pc:sldMk cId="3217691752" sldId="1095"/>
            <ac:spMk id="33" creationId="{BE6A405F-ADAB-9966-1D1F-8BA27ECA3B38}"/>
          </ac:spMkLst>
        </pc:spChg>
        <pc:spChg chg="mod">
          <ac:chgData name="Tom Harley" userId="7a02a28f-a85d-4bcc-8f66-1eedad719d2e" providerId="ADAL" clId="{31F72A09-6A1A-4748-9A20-850D861269E1}" dt="2024-07-24T08:07:10.757" v="1493" actId="114"/>
          <ac:spMkLst>
            <pc:docMk/>
            <pc:sldMk cId="3217691752" sldId="1095"/>
            <ac:spMk id="34" creationId="{4586F224-218D-11C3-379F-A018AB44D1A5}"/>
          </ac:spMkLst>
        </pc:spChg>
        <pc:spChg chg="mod">
          <ac:chgData name="Tom Harley" userId="7a02a28f-a85d-4bcc-8f66-1eedad719d2e" providerId="ADAL" clId="{31F72A09-6A1A-4748-9A20-850D861269E1}" dt="2024-07-24T08:07:14.183" v="1495" actId="114"/>
          <ac:spMkLst>
            <pc:docMk/>
            <pc:sldMk cId="3217691752" sldId="1095"/>
            <ac:spMk id="36" creationId="{4A7195BF-D9B4-86CF-1EBE-AB24EF9D0A78}"/>
          </ac:spMkLst>
        </pc:spChg>
        <pc:spChg chg="mod">
          <ac:chgData name="Tom Harley" userId="7a02a28f-a85d-4bcc-8f66-1eedad719d2e" providerId="ADAL" clId="{31F72A09-6A1A-4748-9A20-850D861269E1}" dt="2024-07-24T08:07:16.389" v="1496" actId="114"/>
          <ac:spMkLst>
            <pc:docMk/>
            <pc:sldMk cId="3217691752" sldId="1095"/>
            <ac:spMk id="40" creationId="{0D9F781B-CA29-5D3B-FBE1-E796D59AB080}"/>
          </ac:spMkLst>
        </pc:spChg>
        <pc:grpChg chg="mod">
          <ac:chgData name="Tom Harley" userId="7a02a28f-a85d-4bcc-8f66-1eedad719d2e" providerId="ADAL" clId="{31F72A09-6A1A-4748-9A20-850D861269E1}" dt="2024-07-23T16:07:24.404" v="1444" actId="34135"/>
          <ac:grpSpMkLst>
            <pc:docMk/>
            <pc:sldMk cId="3217691752" sldId="1095"/>
            <ac:grpSpMk id="3" creationId="{C59F1AD0-A087-E949-F08A-CD56AF049ADC}"/>
          </ac:grpSpMkLst>
        </pc:grpChg>
        <pc:grpChg chg="del mod">
          <ac:chgData name="Tom Harley" userId="7a02a28f-a85d-4bcc-8f66-1eedad719d2e" providerId="ADAL" clId="{31F72A09-6A1A-4748-9A20-850D861269E1}" dt="2024-07-22T14:31:00.222" v="224" actId="478"/>
          <ac:grpSpMkLst>
            <pc:docMk/>
            <pc:sldMk cId="3217691752" sldId="1095"/>
            <ac:grpSpMk id="6" creationId="{2C1C8239-53EA-94AD-DBFB-3B88D6BD40D0}"/>
          </ac:grpSpMkLst>
        </pc:grpChg>
        <pc:grpChg chg="add mod">
          <ac:chgData name="Tom Harley" userId="7a02a28f-a85d-4bcc-8f66-1eedad719d2e" providerId="ADAL" clId="{31F72A09-6A1A-4748-9A20-850D861269E1}" dt="2024-07-23T16:07:24.404" v="1444" actId="34135"/>
          <ac:grpSpMkLst>
            <pc:docMk/>
            <pc:sldMk cId="3217691752" sldId="1095"/>
            <ac:grpSpMk id="9" creationId="{B772FB13-6B6C-98AF-8289-D492E0806E1C}"/>
          </ac:grpSpMkLst>
        </pc:grpChg>
        <pc:grpChg chg="mod">
          <ac:chgData name="Tom Harley" userId="7a02a28f-a85d-4bcc-8f66-1eedad719d2e" providerId="ADAL" clId="{31F72A09-6A1A-4748-9A20-850D861269E1}" dt="2024-07-23T16:07:24.404" v="1444" actId="34135"/>
          <ac:grpSpMkLst>
            <pc:docMk/>
            <pc:sldMk cId="3217691752" sldId="1095"/>
            <ac:grpSpMk id="10" creationId="{D14F5E1E-340E-B1D0-0F10-378B5D284A88}"/>
          </ac:grpSpMkLst>
        </pc:grpChg>
        <pc:grpChg chg="mod">
          <ac:chgData name="Tom Harley" userId="7a02a28f-a85d-4bcc-8f66-1eedad719d2e" providerId="ADAL" clId="{31F72A09-6A1A-4748-9A20-850D861269E1}" dt="2024-07-23T16:07:24.404" v="1444" actId="34135"/>
          <ac:grpSpMkLst>
            <pc:docMk/>
            <pc:sldMk cId="3217691752" sldId="1095"/>
            <ac:grpSpMk id="13" creationId="{74EFE398-4429-80BB-8E12-C439EA5C481F}"/>
          </ac:grpSpMkLst>
        </pc:grpChg>
        <pc:grpChg chg="mod">
          <ac:chgData name="Tom Harley" userId="7a02a28f-a85d-4bcc-8f66-1eedad719d2e" providerId="ADAL" clId="{31F72A09-6A1A-4748-9A20-850D861269E1}" dt="2024-07-23T16:07:24.404" v="1444" actId="34135"/>
          <ac:grpSpMkLst>
            <pc:docMk/>
            <pc:sldMk cId="3217691752" sldId="1095"/>
            <ac:grpSpMk id="21" creationId="{C6D78F0F-B80B-149C-F0A7-C05C426AB1FE}"/>
          </ac:grpSpMkLst>
        </pc:grpChg>
        <pc:grpChg chg="add del mod">
          <ac:chgData name="Tom Harley" userId="7a02a28f-a85d-4bcc-8f66-1eedad719d2e" providerId="ADAL" clId="{31F72A09-6A1A-4748-9A20-850D861269E1}" dt="2024-07-23T15:46:21.861" v="1247" actId="21"/>
          <ac:grpSpMkLst>
            <pc:docMk/>
            <pc:sldMk cId="3217691752" sldId="1095"/>
            <ac:grpSpMk id="24" creationId="{F8985C63-5828-11FA-8D92-C33461FBB696}"/>
          </ac:grpSpMkLst>
        </pc:grpChg>
        <pc:grpChg chg="mod">
          <ac:chgData name="Tom Harley" userId="7a02a28f-a85d-4bcc-8f66-1eedad719d2e" providerId="ADAL" clId="{31F72A09-6A1A-4748-9A20-850D861269E1}" dt="2024-07-23T16:07:24.404" v="1444" actId="34135"/>
          <ac:grpSpMkLst>
            <pc:docMk/>
            <pc:sldMk cId="3217691752" sldId="1095"/>
            <ac:grpSpMk id="27" creationId="{9BE54255-F04B-1572-1268-3F2156793A07}"/>
          </ac:grpSpMkLst>
        </pc:grpChg>
        <pc:grpChg chg="add mod">
          <ac:chgData name="Tom Harley" userId="7a02a28f-a85d-4bcc-8f66-1eedad719d2e" providerId="ADAL" clId="{31F72A09-6A1A-4748-9A20-850D861269E1}" dt="2024-07-23T15:47:13.222" v="1259"/>
          <ac:grpSpMkLst>
            <pc:docMk/>
            <pc:sldMk cId="3217691752" sldId="1095"/>
            <ac:grpSpMk id="30" creationId="{F8985C63-5828-11FA-8D92-C33461FBB696}"/>
          </ac:grpSpMkLst>
        </pc:grpChg>
        <pc:grpChg chg="mod">
          <ac:chgData name="Tom Harley" userId="7a02a28f-a85d-4bcc-8f66-1eedad719d2e" providerId="ADAL" clId="{31F72A09-6A1A-4748-9A20-850D861269E1}" dt="2024-07-23T16:07:24.404" v="1444" actId="34135"/>
          <ac:grpSpMkLst>
            <pc:docMk/>
            <pc:sldMk cId="3217691752" sldId="1095"/>
            <ac:grpSpMk id="31" creationId="{8F889004-0F4B-DD75-11AB-6441DAF86578}"/>
          </ac:grpSpMkLst>
        </pc:grpChg>
        <pc:grpChg chg="mod">
          <ac:chgData name="Tom Harley" userId="7a02a28f-a85d-4bcc-8f66-1eedad719d2e" providerId="ADAL" clId="{31F72A09-6A1A-4748-9A20-850D861269E1}" dt="2024-07-23T15:47:13.222" v="1259"/>
          <ac:grpSpMkLst>
            <pc:docMk/>
            <pc:sldMk cId="3217691752" sldId="1095"/>
            <ac:grpSpMk id="35" creationId="{EF66132B-C1E7-F993-11E8-A10B52981824}"/>
          </ac:grpSpMkLst>
        </pc:grpChg>
        <pc:grpChg chg="mod">
          <ac:chgData name="Tom Harley" userId="7a02a28f-a85d-4bcc-8f66-1eedad719d2e" providerId="ADAL" clId="{31F72A09-6A1A-4748-9A20-850D861269E1}" dt="2024-07-23T15:47:13.222" v="1259"/>
          <ac:grpSpMkLst>
            <pc:docMk/>
            <pc:sldMk cId="3217691752" sldId="1095"/>
            <ac:grpSpMk id="38" creationId="{F613D79F-38BC-2A61-C6D0-FC6B3DB5894D}"/>
          </ac:grpSpMkLst>
        </pc:grpChg>
        <pc:grpChg chg="mod">
          <ac:chgData name="Tom Harley" userId="7a02a28f-a85d-4bcc-8f66-1eedad719d2e" providerId="ADAL" clId="{31F72A09-6A1A-4748-9A20-850D861269E1}" dt="2024-07-23T15:46:01.926" v="1236"/>
          <ac:grpSpMkLst>
            <pc:docMk/>
            <pc:sldMk cId="3217691752" sldId="1095"/>
            <ac:grpSpMk id="49" creationId="{F613D79F-38BC-2A61-C6D0-FC6B3DB5894D}"/>
          </ac:grpSpMkLst>
        </pc:grpChg>
        <pc:grpChg chg="mod">
          <ac:chgData name="Tom Harley" userId="7a02a28f-a85d-4bcc-8f66-1eedad719d2e" providerId="ADAL" clId="{31F72A09-6A1A-4748-9A20-850D861269E1}" dt="2024-07-23T15:46:01.926" v="1236"/>
          <ac:grpSpMkLst>
            <pc:docMk/>
            <pc:sldMk cId="3217691752" sldId="1095"/>
            <ac:grpSpMk id="58" creationId="{EF66132B-C1E7-F993-11E8-A10B52981824}"/>
          </ac:grpSpMkLst>
        </pc:grpChg>
        <pc:picChg chg="mod">
          <ac:chgData name="Tom Harley" userId="7a02a28f-a85d-4bcc-8f66-1eedad719d2e" providerId="ADAL" clId="{31F72A09-6A1A-4748-9A20-850D861269E1}" dt="2024-07-23T16:07:24.404" v="1444" actId="34135"/>
          <ac:picMkLst>
            <pc:docMk/>
            <pc:sldMk cId="3217691752" sldId="1095"/>
            <ac:picMk id="2" creationId="{E5975570-A385-7B48-9C75-1D2713254181}"/>
          </ac:picMkLst>
        </pc:picChg>
        <pc:picChg chg="mod">
          <ac:chgData name="Tom Harley" userId="7a02a28f-a85d-4bcc-8f66-1eedad719d2e" providerId="ADAL" clId="{31F72A09-6A1A-4748-9A20-850D861269E1}" dt="2024-07-11T15:35:21.868" v="174" actId="34135"/>
          <ac:picMkLst>
            <pc:docMk/>
            <pc:sldMk cId="3217691752" sldId="1095"/>
            <ac:picMk id="8" creationId="{69610FAD-FCF3-4109-6E76-54FE4589951B}"/>
          </ac:picMkLst>
        </pc:picChg>
        <pc:picChg chg="del">
          <ac:chgData name="Tom Harley" userId="7a02a28f-a85d-4bcc-8f66-1eedad719d2e" providerId="ADAL" clId="{31F72A09-6A1A-4748-9A20-850D861269E1}" dt="2024-07-11T15:07:58.627" v="19" actId="478"/>
          <ac:picMkLst>
            <pc:docMk/>
            <pc:sldMk cId="3217691752" sldId="1095"/>
            <ac:picMk id="9" creationId="{FBFCCB16-0523-0CF4-E082-2EC43B326B89}"/>
          </ac:picMkLst>
        </pc:picChg>
        <pc:picChg chg="add del mod">
          <ac:chgData name="Tom Harley" userId="7a02a28f-a85d-4bcc-8f66-1eedad719d2e" providerId="ADAL" clId="{31F72A09-6A1A-4748-9A20-850D861269E1}" dt="2024-07-22T14:31:00.222" v="224" actId="478"/>
          <ac:picMkLst>
            <pc:docMk/>
            <pc:sldMk cId="3217691752" sldId="1095"/>
            <ac:picMk id="18" creationId="{C8748ED5-A805-2C55-31A6-6DD0DCB4BDAC}"/>
          </ac:picMkLst>
        </pc:picChg>
        <pc:picChg chg="mod">
          <ac:chgData name="Tom Harley" userId="7a02a28f-a85d-4bcc-8f66-1eedad719d2e" providerId="ADAL" clId="{31F72A09-6A1A-4748-9A20-850D861269E1}" dt="2024-07-23T16:07:24.404" v="1444" actId="34135"/>
          <ac:picMkLst>
            <pc:docMk/>
            <pc:sldMk cId="3217691752" sldId="1095"/>
            <ac:picMk id="22" creationId="{8FE10516-6570-7EAA-0A83-5702516FA36C}"/>
          </ac:picMkLst>
        </pc:picChg>
        <pc:picChg chg="add mod">
          <ac:chgData name="Tom Harley" userId="7a02a28f-a85d-4bcc-8f66-1eedad719d2e" providerId="ADAL" clId="{31F72A09-6A1A-4748-9A20-850D861269E1}" dt="2024-07-23T16:07:24.404" v="1444" actId="34135"/>
          <ac:picMkLst>
            <pc:docMk/>
            <pc:sldMk cId="3217691752" sldId="1095"/>
            <ac:picMk id="23" creationId="{F577ABAD-A029-6BD3-0E46-35797C2EF007}"/>
          </ac:picMkLst>
        </pc:picChg>
        <pc:cxnChg chg="add del mod">
          <ac:chgData name="Tom Harley" userId="7a02a28f-a85d-4bcc-8f66-1eedad719d2e" providerId="ADAL" clId="{31F72A09-6A1A-4748-9A20-850D861269E1}" dt="2024-07-23T15:29:37.738" v="1113" actId="21"/>
          <ac:cxnSpMkLst>
            <pc:docMk/>
            <pc:sldMk cId="3217691752" sldId="1095"/>
            <ac:cxnSpMk id="6" creationId="{6D5A54CB-1A47-DEE7-E889-AAD814D9AA7C}"/>
          </ac:cxnSpMkLst>
        </pc:cxnChg>
        <pc:cxnChg chg="add del mod">
          <ac:chgData name="Tom Harley" userId="7a02a28f-a85d-4bcc-8f66-1eedad719d2e" providerId="ADAL" clId="{31F72A09-6A1A-4748-9A20-850D861269E1}" dt="2024-07-23T15:29:37.738" v="1113" actId="21"/>
          <ac:cxnSpMkLst>
            <pc:docMk/>
            <pc:sldMk cId="3217691752" sldId="1095"/>
            <ac:cxnSpMk id="7" creationId="{ADE7524F-B52D-77FA-5CE1-806C6E040543}"/>
          </ac:cxnSpMkLst>
        </pc:cxnChg>
        <pc:cxnChg chg="add del mod">
          <ac:chgData name="Tom Harley" userId="7a02a28f-a85d-4bcc-8f66-1eedad719d2e" providerId="ADAL" clId="{31F72A09-6A1A-4748-9A20-850D861269E1}" dt="2024-07-23T15:29:37.738" v="1113" actId="21"/>
          <ac:cxnSpMkLst>
            <pc:docMk/>
            <pc:sldMk cId="3217691752" sldId="1095"/>
            <ac:cxnSpMk id="8" creationId="{34224320-951F-E88A-B70C-66BC64CF3194}"/>
          </ac:cxnSpMkLst>
        </pc:cxnChg>
        <pc:cxnChg chg="mod">
          <ac:chgData name="Tom Harley" userId="7a02a28f-a85d-4bcc-8f66-1eedad719d2e" providerId="ADAL" clId="{31F72A09-6A1A-4748-9A20-850D861269E1}" dt="2024-07-23T15:46:01.926" v="1236"/>
          <ac:cxnSpMkLst>
            <pc:docMk/>
            <pc:sldMk cId="3217691752" sldId="1095"/>
            <ac:cxnSpMk id="18" creationId="{56658273-DF40-E572-0005-F84E7534F6F8}"/>
          </ac:cxnSpMkLst>
        </pc:cxnChg>
        <pc:cxnChg chg="mod">
          <ac:chgData name="Tom Harley" userId="7a02a28f-a85d-4bcc-8f66-1eedad719d2e" providerId="ADAL" clId="{31F72A09-6A1A-4748-9A20-850D861269E1}" dt="2024-07-23T15:47:13.222" v="1259"/>
          <ac:cxnSpMkLst>
            <pc:docMk/>
            <pc:sldMk cId="3217691752" sldId="1095"/>
            <ac:cxnSpMk id="37" creationId="{56658273-DF40-E572-0005-F84E7534F6F8}"/>
          </ac:cxnSpMkLst>
        </pc:cxnChg>
        <pc:cxnChg chg="mod">
          <ac:chgData name="Tom Harley" userId="7a02a28f-a85d-4bcc-8f66-1eedad719d2e" providerId="ADAL" clId="{31F72A09-6A1A-4748-9A20-850D861269E1}" dt="2024-07-23T15:47:13.222" v="1259"/>
          <ac:cxnSpMkLst>
            <pc:docMk/>
            <pc:sldMk cId="3217691752" sldId="1095"/>
            <ac:cxnSpMk id="39" creationId="{589DCC6C-E71E-EA9D-F3FF-CE2111AA0F07}"/>
          </ac:cxnSpMkLst>
        </pc:cxnChg>
        <pc:cxnChg chg="mod">
          <ac:chgData name="Tom Harley" userId="7a02a28f-a85d-4bcc-8f66-1eedad719d2e" providerId="ADAL" clId="{31F72A09-6A1A-4748-9A20-850D861269E1}" dt="2024-07-23T15:47:13.222" v="1259"/>
          <ac:cxnSpMkLst>
            <pc:docMk/>
            <pc:sldMk cId="3217691752" sldId="1095"/>
            <ac:cxnSpMk id="41" creationId="{6B2BB545-66CA-300B-8CBB-D95B978FE02A}"/>
          </ac:cxnSpMkLst>
        </pc:cxnChg>
        <pc:cxnChg chg="mod">
          <ac:chgData name="Tom Harley" userId="7a02a28f-a85d-4bcc-8f66-1eedad719d2e" providerId="ADAL" clId="{31F72A09-6A1A-4748-9A20-850D861269E1}" dt="2024-07-23T15:47:13.222" v="1259"/>
          <ac:cxnSpMkLst>
            <pc:docMk/>
            <pc:sldMk cId="3217691752" sldId="1095"/>
            <ac:cxnSpMk id="42" creationId="{E1BA92A2-566E-E1D8-763F-66B5CE7BA0FA}"/>
          </ac:cxnSpMkLst>
        </pc:cxnChg>
        <pc:cxnChg chg="mod">
          <ac:chgData name="Tom Harley" userId="7a02a28f-a85d-4bcc-8f66-1eedad719d2e" providerId="ADAL" clId="{31F72A09-6A1A-4748-9A20-850D861269E1}" dt="2024-07-23T15:47:13.222" v="1259"/>
          <ac:cxnSpMkLst>
            <pc:docMk/>
            <pc:sldMk cId="3217691752" sldId="1095"/>
            <ac:cxnSpMk id="43" creationId="{F1420641-00AC-6061-A06A-406CA5BB51D7}"/>
          </ac:cxnSpMkLst>
        </pc:cxnChg>
        <pc:cxnChg chg="mod">
          <ac:chgData name="Tom Harley" userId="7a02a28f-a85d-4bcc-8f66-1eedad719d2e" providerId="ADAL" clId="{31F72A09-6A1A-4748-9A20-850D861269E1}" dt="2024-07-23T15:47:13.222" v="1259"/>
          <ac:cxnSpMkLst>
            <pc:docMk/>
            <pc:sldMk cId="3217691752" sldId="1095"/>
            <ac:cxnSpMk id="44" creationId="{05382125-1BB3-E4DB-58D9-E7907B406E5F}"/>
          </ac:cxnSpMkLst>
        </pc:cxnChg>
        <pc:cxnChg chg="mod">
          <ac:chgData name="Tom Harley" userId="7a02a28f-a85d-4bcc-8f66-1eedad719d2e" providerId="ADAL" clId="{31F72A09-6A1A-4748-9A20-850D861269E1}" dt="2024-07-23T15:47:13.222" v="1259"/>
          <ac:cxnSpMkLst>
            <pc:docMk/>
            <pc:sldMk cId="3217691752" sldId="1095"/>
            <ac:cxnSpMk id="45" creationId="{755DD3F7-BBB0-9437-1AA3-3FF44649ED2C}"/>
          </ac:cxnSpMkLst>
        </pc:cxnChg>
        <pc:cxnChg chg="mod">
          <ac:chgData name="Tom Harley" userId="7a02a28f-a85d-4bcc-8f66-1eedad719d2e" providerId="ADAL" clId="{31F72A09-6A1A-4748-9A20-850D861269E1}" dt="2024-07-23T15:46:01.926" v="1236"/>
          <ac:cxnSpMkLst>
            <pc:docMk/>
            <pc:sldMk cId="3217691752" sldId="1095"/>
            <ac:cxnSpMk id="50" creationId="{E1BA92A2-566E-E1D8-763F-66B5CE7BA0FA}"/>
          </ac:cxnSpMkLst>
        </pc:cxnChg>
        <pc:cxnChg chg="mod">
          <ac:chgData name="Tom Harley" userId="7a02a28f-a85d-4bcc-8f66-1eedad719d2e" providerId="ADAL" clId="{31F72A09-6A1A-4748-9A20-850D861269E1}" dt="2024-07-23T15:46:01.926" v="1236"/>
          <ac:cxnSpMkLst>
            <pc:docMk/>
            <pc:sldMk cId="3217691752" sldId="1095"/>
            <ac:cxnSpMk id="51" creationId="{F1420641-00AC-6061-A06A-406CA5BB51D7}"/>
          </ac:cxnSpMkLst>
        </pc:cxnChg>
        <pc:cxnChg chg="mod">
          <ac:chgData name="Tom Harley" userId="7a02a28f-a85d-4bcc-8f66-1eedad719d2e" providerId="ADAL" clId="{31F72A09-6A1A-4748-9A20-850D861269E1}" dt="2024-07-23T15:46:01.926" v="1236"/>
          <ac:cxnSpMkLst>
            <pc:docMk/>
            <pc:sldMk cId="3217691752" sldId="1095"/>
            <ac:cxnSpMk id="52" creationId="{05382125-1BB3-E4DB-58D9-E7907B406E5F}"/>
          </ac:cxnSpMkLst>
        </pc:cxnChg>
        <pc:cxnChg chg="mod">
          <ac:chgData name="Tom Harley" userId="7a02a28f-a85d-4bcc-8f66-1eedad719d2e" providerId="ADAL" clId="{31F72A09-6A1A-4748-9A20-850D861269E1}" dt="2024-07-23T15:46:01.926" v="1236"/>
          <ac:cxnSpMkLst>
            <pc:docMk/>
            <pc:sldMk cId="3217691752" sldId="1095"/>
            <ac:cxnSpMk id="53" creationId="{755DD3F7-BBB0-9437-1AA3-3FF44649ED2C}"/>
          </ac:cxnSpMkLst>
        </pc:cxnChg>
        <pc:cxnChg chg="mod">
          <ac:chgData name="Tom Harley" userId="7a02a28f-a85d-4bcc-8f66-1eedad719d2e" providerId="ADAL" clId="{31F72A09-6A1A-4748-9A20-850D861269E1}" dt="2024-07-23T15:46:01.926" v="1236"/>
          <ac:cxnSpMkLst>
            <pc:docMk/>
            <pc:sldMk cId="3217691752" sldId="1095"/>
            <ac:cxnSpMk id="55" creationId="{589DCC6C-E71E-EA9D-F3FF-CE2111AA0F07}"/>
          </ac:cxnSpMkLst>
        </pc:cxnChg>
        <pc:cxnChg chg="mod">
          <ac:chgData name="Tom Harley" userId="7a02a28f-a85d-4bcc-8f66-1eedad719d2e" providerId="ADAL" clId="{31F72A09-6A1A-4748-9A20-850D861269E1}" dt="2024-07-23T15:46:01.926" v="1236"/>
          <ac:cxnSpMkLst>
            <pc:docMk/>
            <pc:sldMk cId="3217691752" sldId="1095"/>
            <ac:cxnSpMk id="56" creationId="{6B2BB545-66CA-300B-8CBB-D95B978FE02A}"/>
          </ac:cxnSpMkLst>
        </pc:cxnChg>
      </pc:sldChg>
      <pc:sldChg chg="addSp delSp modSp mod">
        <pc:chgData name="Tom Harley" userId="7a02a28f-a85d-4bcc-8f66-1eedad719d2e" providerId="ADAL" clId="{31F72A09-6A1A-4748-9A20-850D861269E1}" dt="2024-07-24T08:07:04.825" v="1491" actId="114"/>
        <pc:sldMkLst>
          <pc:docMk/>
          <pc:sldMk cId="2721789887" sldId="1096"/>
        </pc:sldMkLst>
        <pc:spChg chg="mod">
          <ac:chgData name="Tom Harley" userId="7a02a28f-a85d-4bcc-8f66-1eedad719d2e" providerId="ADAL" clId="{31F72A09-6A1A-4748-9A20-850D861269E1}" dt="2024-07-23T16:07:17.768" v="1443" actId="34135"/>
          <ac:spMkLst>
            <pc:docMk/>
            <pc:sldMk cId="2721789887" sldId="1096"/>
            <ac:spMk id="4" creationId="{EE3ADFF2-3A0C-32DB-416F-2AC4B40A149A}"/>
          </ac:spMkLst>
        </pc:spChg>
        <pc:spChg chg="mod">
          <ac:chgData name="Tom Harley" userId="7a02a28f-a85d-4bcc-8f66-1eedad719d2e" providerId="ADAL" clId="{31F72A09-6A1A-4748-9A20-850D861269E1}" dt="2024-07-24T08:06:57.489" v="1488" actId="114"/>
          <ac:spMkLst>
            <pc:docMk/>
            <pc:sldMk cId="2721789887" sldId="1096"/>
            <ac:spMk id="5" creationId="{A2F5ED28-981D-74D4-E875-47F18269B53D}"/>
          </ac:spMkLst>
        </pc:spChg>
        <pc:spChg chg="mod">
          <ac:chgData name="Tom Harley" userId="7a02a28f-a85d-4bcc-8f66-1eedad719d2e" providerId="ADAL" clId="{31F72A09-6A1A-4748-9A20-850D861269E1}" dt="2024-07-11T15:35:07.378" v="172" actId="34135"/>
          <ac:spMkLst>
            <pc:docMk/>
            <pc:sldMk cId="2721789887" sldId="1096"/>
            <ac:spMk id="7" creationId="{DDBCF615-0581-F1D3-F383-2E6C4E0EFC10}"/>
          </ac:spMkLst>
        </pc:spChg>
        <pc:spChg chg="mod">
          <ac:chgData name="Tom Harley" userId="7a02a28f-a85d-4bcc-8f66-1eedad719d2e" providerId="ADAL" clId="{31F72A09-6A1A-4748-9A20-850D861269E1}" dt="2024-07-23T16:07:17.768" v="1443" actId="34135"/>
          <ac:spMkLst>
            <pc:docMk/>
            <pc:sldMk cId="2721789887" sldId="1096"/>
            <ac:spMk id="11" creationId="{4F02CBD9-CAA6-4918-D4A7-7B63043A280C}"/>
          </ac:spMkLst>
        </pc:spChg>
        <pc:spChg chg="mod">
          <ac:chgData name="Tom Harley" userId="7a02a28f-a85d-4bcc-8f66-1eedad719d2e" providerId="ADAL" clId="{31F72A09-6A1A-4748-9A20-850D861269E1}" dt="2024-07-24T08:06:55.484" v="1487" actId="114"/>
          <ac:spMkLst>
            <pc:docMk/>
            <pc:sldMk cId="2721789887" sldId="1096"/>
            <ac:spMk id="12" creationId="{F114DB51-015C-2995-9F09-BD3230300694}"/>
          </ac:spMkLst>
        </pc:spChg>
        <pc:spChg chg="mod">
          <ac:chgData name="Tom Harley" userId="7a02a28f-a85d-4bcc-8f66-1eedad719d2e" providerId="ADAL" clId="{31F72A09-6A1A-4748-9A20-850D861269E1}" dt="2024-07-23T16:07:17.768" v="1443" actId="34135"/>
          <ac:spMkLst>
            <pc:docMk/>
            <pc:sldMk cId="2721789887" sldId="1096"/>
            <ac:spMk id="14" creationId="{157BB34A-596C-77D4-9E1A-7C41B87D2078}"/>
          </ac:spMkLst>
        </pc:spChg>
        <pc:spChg chg="mod">
          <ac:chgData name="Tom Harley" userId="7a02a28f-a85d-4bcc-8f66-1eedad719d2e" providerId="ADAL" clId="{31F72A09-6A1A-4748-9A20-850D861269E1}" dt="2024-07-23T16:07:17.768" v="1443" actId="34135"/>
          <ac:spMkLst>
            <pc:docMk/>
            <pc:sldMk cId="2721789887" sldId="1096"/>
            <ac:spMk id="15" creationId="{DAB77FF9-BB1D-912A-E0E6-B3382A57DFF8}"/>
          </ac:spMkLst>
        </pc:spChg>
        <pc:spChg chg="mod">
          <ac:chgData name="Tom Harley" userId="7a02a28f-a85d-4bcc-8f66-1eedad719d2e" providerId="ADAL" clId="{31F72A09-6A1A-4748-9A20-850D861269E1}" dt="2024-07-23T16:07:17.768" v="1443" actId="34135"/>
          <ac:spMkLst>
            <pc:docMk/>
            <pc:sldMk cId="2721789887" sldId="1096"/>
            <ac:spMk id="16" creationId="{6D156FEE-0C87-5E9F-C8D5-50617E904C9D}"/>
          </ac:spMkLst>
        </pc:spChg>
        <pc:spChg chg="mod">
          <ac:chgData name="Tom Harley" userId="7a02a28f-a85d-4bcc-8f66-1eedad719d2e" providerId="ADAL" clId="{31F72A09-6A1A-4748-9A20-850D861269E1}" dt="2024-07-24T08:07:00.097" v="1489" actId="114"/>
          <ac:spMkLst>
            <pc:docMk/>
            <pc:sldMk cId="2721789887" sldId="1096"/>
            <ac:spMk id="17" creationId="{8EC467FD-BBE3-5573-BD05-CBE735DD8D07}"/>
          </ac:spMkLst>
        </pc:spChg>
        <pc:spChg chg="mod">
          <ac:chgData name="Tom Harley" userId="7a02a28f-a85d-4bcc-8f66-1eedad719d2e" providerId="ADAL" clId="{31F72A09-6A1A-4748-9A20-850D861269E1}" dt="2024-07-23T16:07:17.768" v="1443" actId="34135"/>
          <ac:spMkLst>
            <pc:docMk/>
            <pc:sldMk cId="2721789887" sldId="1096"/>
            <ac:spMk id="19" creationId="{8078F644-5CAA-6B3F-BFBD-86C423642687}"/>
          </ac:spMkLst>
        </pc:spChg>
        <pc:spChg chg="mod">
          <ac:chgData name="Tom Harley" userId="7a02a28f-a85d-4bcc-8f66-1eedad719d2e" providerId="ADAL" clId="{31F72A09-6A1A-4748-9A20-850D861269E1}" dt="2024-07-23T16:07:17.768" v="1443" actId="34135"/>
          <ac:spMkLst>
            <pc:docMk/>
            <pc:sldMk cId="2721789887" sldId="1096"/>
            <ac:spMk id="25" creationId="{B22979D9-0551-1E8D-65FF-7A92B35E0562}"/>
          </ac:spMkLst>
        </pc:spChg>
        <pc:spChg chg="mod">
          <ac:chgData name="Tom Harley" userId="7a02a28f-a85d-4bcc-8f66-1eedad719d2e" providerId="ADAL" clId="{31F72A09-6A1A-4748-9A20-850D861269E1}" dt="2024-07-23T16:07:17.768" v="1443" actId="34135"/>
          <ac:spMkLst>
            <pc:docMk/>
            <pc:sldMk cId="2721789887" sldId="1096"/>
            <ac:spMk id="26" creationId="{1DD6B032-14EB-2BF8-983C-5FD4EEC5A5E9}"/>
          </ac:spMkLst>
        </pc:spChg>
        <pc:spChg chg="mod">
          <ac:chgData name="Tom Harley" userId="7a02a28f-a85d-4bcc-8f66-1eedad719d2e" providerId="ADAL" clId="{31F72A09-6A1A-4748-9A20-850D861269E1}" dt="2024-07-23T16:07:17.768" v="1443" actId="34135"/>
          <ac:spMkLst>
            <pc:docMk/>
            <pc:sldMk cId="2721789887" sldId="1096"/>
            <ac:spMk id="28" creationId="{5BD03E86-9F86-43EE-46B9-8E2768ABC863}"/>
          </ac:spMkLst>
        </pc:spChg>
        <pc:spChg chg="mod">
          <ac:chgData name="Tom Harley" userId="7a02a28f-a85d-4bcc-8f66-1eedad719d2e" providerId="ADAL" clId="{31F72A09-6A1A-4748-9A20-850D861269E1}" dt="2024-07-24T08:07:02.735" v="1490" actId="114"/>
          <ac:spMkLst>
            <pc:docMk/>
            <pc:sldMk cId="2721789887" sldId="1096"/>
            <ac:spMk id="29" creationId="{D1948AB1-F8D1-1510-D6AC-554ED566E3A3}"/>
          </ac:spMkLst>
        </pc:spChg>
        <pc:spChg chg="mod">
          <ac:chgData name="Tom Harley" userId="7a02a28f-a85d-4bcc-8f66-1eedad719d2e" providerId="ADAL" clId="{31F72A09-6A1A-4748-9A20-850D861269E1}" dt="2024-07-24T08:07:04.825" v="1491" actId="114"/>
          <ac:spMkLst>
            <pc:docMk/>
            <pc:sldMk cId="2721789887" sldId="1096"/>
            <ac:spMk id="30" creationId="{028D36AE-8969-E643-B3D8-774D5C9A1FB9}"/>
          </ac:spMkLst>
        </pc:spChg>
        <pc:spChg chg="mod">
          <ac:chgData name="Tom Harley" userId="7a02a28f-a85d-4bcc-8f66-1eedad719d2e" providerId="ADAL" clId="{31F72A09-6A1A-4748-9A20-850D861269E1}" dt="2024-07-23T16:07:17.768" v="1443" actId="34135"/>
          <ac:spMkLst>
            <pc:docMk/>
            <pc:sldMk cId="2721789887" sldId="1096"/>
            <ac:spMk id="32" creationId="{A0E4DCFB-25B1-67EE-3C44-AFFE069FAD91}"/>
          </ac:spMkLst>
        </pc:spChg>
        <pc:spChg chg="mod">
          <ac:chgData name="Tom Harley" userId="7a02a28f-a85d-4bcc-8f66-1eedad719d2e" providerId="ADAL" clId="{31F72A09-6A1A-4748-9A20-850D861269E1}" dt="2024-07-23T16:07:17.768" v="1443" actId="34135"/>
          <ac:spMkLst>
            <pc:docMk/>
            <pc:sldMk cId="2721789887" sldId="1096"/>
            <ac:spMk id="33" creationId="{BE6A405F-ADAB-9966-1D1F-8BA27ECA3B38}"/>
          </ac:spMkLst>
        </pc:spChg>
        <pc:grpChg chg="mod">
          <ac:chgData name="Tom Harley" userId="7a02a28f-a85d-4bcc-8f66-1eedad719d2e" providerId="ADAL" clId="{31F72A09-6A1A-4748-9A20-850D861269E1}" dt="2024-07-23T16:07:17.768" v="1443" actId="34135"/>
          <ac:grpSpMkLst>
            <pc:docMk/>
            <pc:sldMk cId="2721789887" sldId="1096"/>
            <ac:grpSpMk id="3" creationId="{C59F1AD0-A087-E949-F08A-CD56AF049ADC}"/>
          </ac:grpSpMkLst>
        </pc:grpChg>
        <pc:grpChg chg="del mod">
          <ac:chgData name="Tom Harley" userId="7a02a28f-a85d-4bcc-8f66-1eedad719d2e" providerId="ADAL" clId="{31F72A09-6A1A-4748-9A20-850D861269E1}" dt="2024-07-22T14:30:54.576" v="222" actId="478"/>
          <ac:grpSpMkLst>
            <pc:docMk/>
            <pc:sldMk cId="2721789887" sldId="1096"/>
            <ac:grpSpMk id="6" creationId="{2C1C8239-53EA-94AD-DBFB-3B88D6BD40D0}"/>
          </ac:grpSpMkLst>
        </pc:grpChg>
        <pc:grpChg chg="add mod">
          <ac:chgData name="Tom Harley" userId="7a02a28f-a85d-4bcc-8f66-1eedad719d2e" providerId="ADAL" clId="{31F72A09-6A1A-4748-9A20-850D861269E1}" dt="2024-07-23T16:07:17.768" v="1443" actId="34135"/>
          <ac:grpSpMkLst>
            <pc:docMk/>
            <pc:sldMk cId="2721789887" sldId="1096"/>
            <ac:grpSpMk id="9" creationId="{68583589-297D-923F-7E0F-7D0FF24856E4}"/>
          </ac:grpSpMkLst>
        </pc:grpChg>
        <pc:grpChg chg="mod">
          <ac:chgData name="Tom Harley" userId="7a02a28f-a85d-4bcc-8f66-1eedad719d2e" providerId="ADAL" clId="{31F72A09-6A1A-4748-9A20-850D861269E1}" dt="2024-07-23T16:07:17.768" v="1443" actId="34135"/>
          <ac:grpSpMkLst>
            <pc:docMk/>
            <pc:sldMk cId="2721789887" sldId="1096"/>
            <ac:grpSpMk id="10" creationId="{D14F5E1E-340E-B1D0-0F10-378B5D284A88}"/>
          </ac:grpSpMkLst>
        </pc:grpChg>
        <pc:grpChg chg="mod">
          <ac:chgData name="Tom Harley" userId="7a02a28f-a85d-4bcc-8f66-1eedad719d2e" providerId="ADAL" clId="{31F72A09-6A1A-4748-9A20-850D861269E1}" dt="2024-07-23T16:07:17.768" v="1443" actId="34135"/>
          <ac:grpSpMkLst>
            <pc:docMk/>
            <pc:sldMk cId="2721789887" sldId="1096"/>
            <ac:grpSpMk id="13" creationId="{74EFE398-4429-80BB-8E12-C439EA5C481F}"/>
          </ac:grpSpMkLst>
        </pc:grpChg>
        <pc:grpChg chg="mod">
          <ac:chgData name="Tom Harley" userId="7a02a28f-a85d-4bcc-8f66-1eedad719d2e" providerId="ADAL" clId="{31F72A09-6A1A-4748-9A20-850D861269E1}" dt="2024-07-23T16:07:17.768" v="1443" actId="34135"/>
          <ac:grpSpMkLst>
            <pc:docMk/>
            <pc:sldMk cId="2721789887" sldId="1096"/>
            <ac:grpSpMk id="21" creationId="{C6D78F0F-B80B-149C-F0A7-C05C426AB1FE}"/>
          </ac:grpSpMkLst>
        </pc:grpChg>
        <pc:grpChg chg="add del mod">
          <ac:chgData name="Tom Harley" userId="7a02a28f-a85d-4bcc-8f66-1eedad719d2e" providerId="ADAL" clId="{31F72A09-6A1A-4748-9A20-850D861269E1}" dt="2024-07-23T15:45:58.833" v="1235" actId="21"/>
          <ac:grpSpMkLst>
            <pc:docMk/>
            <pc:sldMk cId="2721789887" sldId="1096"/>
            <ac:grpSpMk id="24" creationId="{F8985C63-5828-11FA-8D92-C33461FBB696}"/>
          </ac:grpSpMkLst>
        </pc:grpChg>
        <pc:grpChg chg="mod">
          <ac:chgData name="Tom Harley" userId="7a02a28f-a85d-4bcc-8f66-1eedad719d2e" providerId="ADAL" clId="{31F72A09-6A1A-4748-9A20-850D861269E1}" dt="2024-07-23T16:07:17.768" v="1443" actId="34135"/>
          <ac:grpSpMkLst>
            <pc:docMk/>
            <pc:sldMk cId="2721789887" sldId="1096"/>
            <ac:grpSpMk id="27" creationId="{9BE54255-F04B-1572-1268-3F2156793A07}"/>
          </ac:grpSpMkLst>
        </pc:grpChg>
        <pc:grpChg chg="mod">
          <ac:chgData name="Tom Harley" userId="7a02a28f-a85d-4bcc-8f66-1eedad719d2e" providerId="ADAL" clId="{31F72A09-6A1A-4748-9A20-850D861269E1}" dt="2024-07-23T16:07:17.768" v="1443" actId="34135"/>
          <ac:grpSpMkLst>
            <pc:docMk/>
            <pc:sldMk cId="2721789887" sldId="1096"/>
            <ac:grpSpMk id="31" creationId="{8F889004-0F4B-DD75-11AB-6441DAF86578}"/>
          </ac:grpSpMkLst>
        </pc:grpChg>
        <pc:grpChg chg="mod">
          <ac:chgData name="Tom Harley" userId="7a02a28f-a85d-4bcc-8f66-1eedad719d2e" providerId="ADAL" clId="{31F72A09-6A1A-4748-9A20-850D861269E1}" dt="2024-07-23T15:45:26.075" v="1228"/>
          <ac:grpSpMkLst>
            <pc:docMk/>
            <pc:sldMk cId="2721789887" sldId="1096"/>
            <ac:grpSpMk id="49" creationId="{F613D79F-38BC-2A61-C6D0-FC6B3DB5894D}"/>
          </ac:grpSpMkLst>
        </pc:grpChg>
        <pc:grpChg chg="add mod">
          <ac:chgData name="Tom Harley" userId="7a02a28f-a85d-4bcc-8f66-1eedad719d2e" providerId="ADAL" clId="{31F72A09-6A1A-4748-9A20-850D861269E1}" dt="2024-07-23T15:45:57.460" v="1234" actId="164"/>
          <ac:grpSpMkLst>
            <pc:docMk/>
            <pc:sldMk cId="2721789887" sldId="1096"/>
            <ac:grpSpMk id="58" creationId="{EF66132B-C1E7-F993-11E8-A10B52981824}"/>
          </ac:grpSpMkLst>
        </pc:grpChg>
        <pc:picChg chg="add del mod">
          <ac:chgData name="Tom Harley" userId="7a02a28f-a85d-4bcc-8f66-1eedad719d2e" providerId="ADAL" clId="{31F72A09-6A1A-4748-9A20-850D861269E1}" dt="2024-07-22T14:30:54.576" v="222" actId="478"/>
          <ac:picMkLst>
            <pc:docMk/>
            <pc:sldMk cId="2721789887" sldId="1096"/>
            <ac:picMk id="2" creationId="{BF8B77BB-0B51-4BE4-2EE6-DFE728DA0B51}"/>
          </ac:picMkLst>
        </pc:picChg>
        <pc:picChg chg="mod">
          <ac:chgData name="Tom Harley" userId="7a02a28f-a85d-4bcc-8f66-1eedad719d2e" providerId="ADAL" clId="{31F72A09-6A1A-4748-9A20-850D861269E1}" dt="2024-07-22T14:27:21.175" v="209" actId="14100"/>
          <ac:picMkLst>
            <pc:docMk/>
            <pc:sldMk cId="2721789887" sldId="1096"/>
            <ac:picMk id="8" creationId="{69610FAD-FCF3-4109-6E76-54FE4589951B}"/>
          </ac:picMkLst>
        </pc:picChg>
        <pc:picChg chg="del">
          <ac:chgData name="Tom Harley" userId="7a02a28f-a85d-4bcc-8f66-1eedad719d2e" providerId="ADAL" clId="{31F72A09-6A1A-4748-9A20-850D861269E1}" dt="2024-07-11T15:07:55.380" v="17" actId="478"/>
          <ac:picMkLst>
            <pc:docMk/>
            <pc:sldMk cId="2721789887" sldId="1096"/>
            <ac:picMk id="9" creationId="{FBFCCB16-0523-0CF4-E082-2EC43B326B89}"/>
          </ac:picMkLst>
        </pc:picChg>
        <pc:picChg chg="mod">
          <ac:chgData name="Tom Harley" userId="7a02a28f-a85d-4bcc-8f66-1eedad719d2e" providerId="ADAL" clId="{31F72A09-6A1A-4748-9A20-850D861269E1}" dt="2024-07-23T16:07:17.768" v="1443" actId="34135"/>
          <ac:picMkLst>
            <pc:docMk/>
            <pc:sldMk cId="2721789887" sldId="1096"/>
            <ac:picMk id="18" creationId="{A06B10B9-0003-8E45-A7EF-CD5F18F52455}"/>
          </ac:picMkLst>
        </pc:picChg>
        <pc:picChg chg="mod">
          <ac:chgData name="Tom Harley" userId="7a02a28f-a85d-4bcc-8f66-1eedad719d2e" providerId="ADAL" clId="{31F72A09-6A1A-4748-9A20-850D861269E1}" dt="2024-07-23T16:07:17.768" v="1443" actId="34135"/>
          <ac:picMkLst>
            <pc:docMk/>
            <pc:sldMk cId="2721789887" sldId="1096"/>
            <ac:picMk id="20" creationId="{7DF8286D-24A0-1440-3432-E2DCCDF6BFC6}"/>
          </ac:picMkLst>
        </pc:picChg>
        <pc:picChg chg="add mod">
          <ac:chgData name="Tom Harley" userId="7a02a28f-a85d-4bcc-8f66-1eedad719d2e" providerId="ADAL" clId="{31F72A09-6A1A-4748-9A20-850D861269E1}" dt="2024-07-23T16:07:17.768" v="1443" actId="34135"/>
          <ac:picMkLst>
            <pc:docMk/>
            <pc:sldMk cId="2721789887" sldId="1096"/>
            <ac:picMk id="22" creationId="{922D125A-10F0-BDD0-FA7D-FD4B043198BD}"/>
          </ac:picMkLst>
        </pc:picChg>
        <pc:cxnChg chg="add del mod">
          <ac:chgData name="Tom Harley" userId="7a02a28f-a85d-4bcc-8f66-1eedad719d2e" providerId="ADAL" clId="{31F72A09-6A1A-4748-9A20-850D861269E1}" dt="2024-07-23T15:29:03.146" v="1100" actId="21"/>
          <ac:cxnSpMkLst>
            <pc:docMk/>
            <pc:sldMk cId="2721789887" sldId="1096"/>
            <ac:cxnSpMk id="2" creationId="{ADE7524F-B52D-77FA-5CE1-806C6E040543}"/>
          </ac:cxnSpMkLst>
        </pc:cxnChg>
        <pc:cxnChg chg="add del mod">
          <ac:chgData name="Tom Harley" userId="7a02a28f-a85d-4bcc-8f66-1eedad719d2e" providerId="ADAL" clId="{31F72A09-6A1A-4748-9A20-850D861269E1}" dt="2024-07-23T15:29:03.146" v="1100" actId="21"/>
          <ac:cxnSpMkLst>
            <pc:docMk/>
            <pc:sldMk cId="2721789887" sldId="1096"/>
            <ac:cxnSpMk id="6" creationId="{6D5A54CB-1A47-DEE7-E889-AAD814D9AA7C}"/>
          </ac:cxnSpMkLst>
        </pc:cxnChg>
        <pc:cxnChg chg="add del mod">
          <ac:chgData name="Tom Harley" userId="7a02a28f-a85d-4bcc-8f66-1eedad719d2e" providerId="ADAL" clId="{31F72A09-6A1A-4748-9A20-850D861269E1}" dt="2024-07-23T15:29:03.146" v="1100" actId="21"/>
          <ac:cxnSpMkLst>
            <pc:docMk/>
            <pc:sldMk cId="2721789887" sldId="1096"/>
            <ac:cxnSpMk id="8" creationId="{34224320-951F-E88A-B70C-66BC64CF3194}"/>
          </ac:cxnSpMkLst>
        </pc:cxnChg>
        <pc:cxnChg chg="add mod">
          <ac:chgData name="Tom Harley" userId="7a02a28f-a85d-4bcc-8f66-1eedad719d2e" providerId="ADAL" clId="{31F72A09-6A1A-4748-9A20-850D861269E1}" dt="2024-07-23T15:45:57.460" v="1234" actId="164"/>
          <ac:cxnSpMkLst>
            <pc:docMk/>
            <pc:sldMk cId="2721789887" sldId="1096"/>
            <ac:cxnSpMk id="23" creationId="{56658273-DF40-E572-0005-F84E7534F6F8}"/>
          </ac:cxnSpMkLst>
        </pc:cxnChg>
        <pc:cxnChg chg="mod">
          <ac:chgData name="Tom Harley" userId="7a02a28f-a85d-4bcc-8f66-1eedad719d2e" providerId="ADAL" clId="{31F72A09-6A1A-4748-9A20-850D861269E1}" dt="2024-07-23T15:45:26.075" v="1228"/>
          <ac:cxnSpMkLst>
            <pc:docMk/>
            <pc:sldMk cId="2721789887" sldId="1096"/>
            <ac:cxnSpMk id="50" creationId="{E1BA92A2-566E-E1D8-763F-66B5CE7BA0FA}"/>
          </ac:cxnSpMkLst>
        </pc:cxnChg>
        <pc:cxnChg chg="mod">
          <ac:chgData name="Tom Harley" userId="7a02a28f-a85d-4bcc-8f66-1eedad719d2e" providerId="ADAL" clId="{31F72A09-6A1A-4748-9A20-850D861269E1}" dt="2024-07-23T15:45:26.075" v="1228"/>
          <ac:cxnSpMkLst>
            <pc:docMk/>
            <pc:sldMk cId="2721789887" sldId="1096"/>
            <ac:cxnSpMk id="51" creationId="{F1420641-00AC-6061-A06A-406CA5BB51D7}"/>
          </ac:cxnSpMkLst>
        </pc:cxnChg>
        <pc:cxnChg chg="mod">
          <ac:chgData name="Tom Harley" userId="7a02a28f-a85d-4bcc-8f66-1eedad719d2e" providerId="ADAL" clId="{31F72A09-6A1A-4748-9A20-850D861269E1}" dt="2024-07-23T15:45:26.075" v="1228"/>
          <ac:cxnSpMkLst>
            <pc:docMk/>
            <pc:sldMk cId="2721789887" sldId="1096"/>
            <ac:cxnSpMk id="52" creationId="{05382125-1BB3-E4DB-58D9-E7907B406E5F}"/>
          </ac:cxnSpMkLst>
        </pc:cxnChg>
        <pc:cxnChg chg="mod">
          <ac:chgData name="Tom Harley" userId="7a02a28f-a85d-4bcc-8f66-1eedad719d2e" providerId="ADAL" clId="{31F72A09-6A1A-4748-9A20-850D861269E1}" dt="2024-07-23T15:45:26.075" v="1228"/>
          <ac:cxnSpMkLst>
            <pc:docMk/>
            <pc:sldMk cId="2721789887" sldId="1096"/>
            <ac:cxnSpMk id="53" creationId="{755DD3F7-BBB0-9437-1AA3-3FF44649ED2C}"/>
          </ac:cxnSpMkLst>
        </pc:cxnChg>
        <pc:cxnChg chg="mod">
          <ac:chgData name="Tom Harley" userId="7a02a28f-a85d-4bcc-8f66-1eedad719d2e" providerId="ADAL" clId="{31F72A09-6A1A-4748-9A20-850D861269E1}" dt="2024-07-23T15:45:26.075" v="1228"/>
          <ac:cxnSpMkLst>
            <pc:docMk/>
            <pc:sldMk cId="2721789887" sldId="1096"/>
            <ac:cxnSpMk id="55" creationId="{589DCC6C-E71E-EA9D-F3FF-CE2111AA0F07}"/>
          </ac:cxnSpMkLst>
        </pc:cxnChg>
        <pc:cxnChg chg="mod">
          <ac:chgData name="Tom Harley" userId="7a02a28f-a85d-4bcc-8f66-1eedad719d2e" providerId="ADAL" clId="{31F72A09-6A1A-4748-9A20-850D861269E1}" dt="2024-07-23T15:45:26.075" v="1228"/>
          <ac:cxnSpMkLst>
            <pc:docMk/>
            <pc:sldMk cId="2721789887" sldId="1096"/>
            <ac:cxnSpMk id="56" creationId="{6B2BB545-66CA-300B-8CBB-D95B978FE02A}"/>
          </ac:cxnSpMkLst>
        </pc:cxnChg>
      </pc:sldChg>
      <pc:sldChg chg="addSp delSp modSp mod">
        <pc:chgData name="Tom Harley" userId="7a02a28f-a85d-4bcc-8f66-1eedad719d2e" providerId="ADAL" clId="{31F72A09-6A1A-4748-9A20-850D861269E1}" dt="2024-07-24T08:09:33.494" v="1554" actId="20577"/>
        <pc:sldMkLst>
          <pc:docMk/>
          <pc:sldMk cId="2402621951" sldId="1097"/>
        </pc:sldMkLst>
        <pc:spChg chg="mod topLvl">
          <ac:chgData name="Tom Harley" userId="7a02a28f-a85d-4bcc-8f66-1eedad719d2e" providerId="ADAL" clId="{31F72A09-6A1A-4748-9A20-850D861269E1}" dt="2024-07-23T16:07:46.309" v="1447" actId="34135"/>
          <ac:spMkLst>
            <pc:docMk/>
            <pc:sldMk cId="2402621951" sldId="1097"/>
            <ac:spMk id="4" creationId="{EE3ADFF2-3A0C-32DB-416F-2AC4B40A149A}"/>
          </ac:spMkLst>
        </pc:spChg>
        <pc:spChg chg="add del mod topLvl">
          <ac:chgData name="Tom Harley" userId="7a02a28f-a85d-4bcc-8f66-1eedad719d2e" providerId="ADAL" clId="{31F72A09-6A1A-4748-9A20-850D861269E1}" dt="2024-07-24T08:09:32.089" v="1553" actId="20577"/>
          <ac:spMkLst>
            <pc:docMk/>
            <pc:sldMk cId="2402621951" sldId="1097"/>
            <ac:spMk id="5" creationId="{A2F5ED28-981D-74D4-E875-47F18269B53D}"/>
          </ac:spMkLst>
        </pc:spChg>
        <pc:spChg chg="mod">
          <ac:chgData name="Tom Harley" userId="7a02a28f-a85d-4bcc-8f66-1eedad719d2e" providerId="ADAL" clId="{31F72A09-6A1A-4748-9A20-850D861269E1}" dt="2024-07-11T15:36:09.321" v="181" actId="34135"/>
          <ac:spMkLst>
            <pc:docMk/>
            <pc:sldMk cId="2402621951" sldId="1097"/>
            <ac:spMk id="7" creationId="{DDBCF615-0581-F1D3-F383-2E6C4E0EFC10}"/>
          </ac:spMkLst>
        </pc:spChg>
        <pc:spChg chg="mod">
          <ac:chgData name="Tom Harley" userId="7a02a28f-a85d-4bcc-8f66-1eedad719d2e" providerId="ADAL" clId="{31F72A09-6A1A-4748-9A20-850D861269E1}" dt="2024-07-23T16:07:46.309" v="1447" actId="34135"/>
          <ac:spMkLst>
            <pc:docMk/>
            <pc:sldMk cId="2402621951" sldId="1097"/>
            <ac:spMk id="11" creationId="{4F02CBD9-CAA6-4918-D4A7-7B63043A280C}"/>
          </ac:spMkLst>
        </pc:spChg>
        <pc:spChg chg="mod">
          <ac:chgData name="Tom Harley" userId="7a02a28f-a85d-4bcc-8f66-1eedad719d2e" providerId="ADAL" clId="{31F72A09-6A1A-4748-9A20-850D861269E1}" dt="2024-07-24T08:09:29.465" v="1551" actId="20577"/>
          <ac:spMkLst>
            <pc:docMk/>
            <pc:sldMk cId="2402621951" sldId="1097"/>
            <ac:spMk id="12" creationId="{F114DB51-015C-2995-9F09-BD3230300694}"/>
          </ac:spMkLst>
        </pc:spChg>
        <pc:spChg chg="mod topLvl">
          <ac:chgData name="Tom Harley" userId="7a02a28f-a85d-4bcc-8f66-1eedad719d2e" providerId="ADAL" clId="{31F72A09-6A1A-4748-9A20-850D861269E1}" dt="2024-07-23T16:07:46.309" v="1447" actId="34135"/>
          <ac:spMkLst>
            <pc:docMk/>
            <pc:sldMk cId="2402621951" sldId="1097"/>
            <ac:spMk id="14" creationId="{157BB34A-596C-77D4-9E1A-7C41B87D2078}"/>
          </ac:spMkLst>
        </pc:spChg>
        <pc:spChg chg="mod">
          <ac:chgData name="Tom Harley" userId="7a02a28f-a85d-4bcc-8f66-1eedad719d2e" providerId="ADAL" clId="{31F72A09-6A1A-4748-9A20-850D861269E1}" dt="2024-07-23T16:07:46.309" v="1447" actId="34135"/>
          <ac:spMkLst>
            <pc:docMk/>
            <pc:sldMk cId="2402621951" sldId="1097"/>
            <ac:spMk id="15" creationId="{DAB77FF9-BB1D-912A-E0E6-B3382A57DFF8}"/>
          </ac:spMkLst>
        </pc:spChg>
        <pc:spChg chg="mod">
          <ac:chgData name="Tom Harley" userId="7a02a28f-a85d-4bcc-8f66-1eedad719d2e" providerId="ADAL" clId="{31F72A09-6A1A-4748-9A20-850D861269E1}" dt="2024-07-24T08:09:33.494" v="1554" actId="20577"/>
          <ac:spMkLst>
            <pc:docMk/>
            <pc:sldMk cId="2402621951" sldId="1097"/>
            <ac:spMk id="16" creationId="{A4E1AA88-EAD9-794C-07C0-092F4FF5BCA7}"/>
          </ac:spMkLst>
        </pc:spChg>
        <pc:spChg chg="del mod topLvl">
          <ac:chgData name="Tom Harley" userId="7a02a28f-a85d-4bcc-8f66-1eedad719d2e" providerId="ADAL" clId="{31F72A09-6A1A-4748-9A20-850D861269E1}" dt="2024-07-22T15:57:41.406" v="993" actId="478"/>
          <ac:spMkLst>
            <pc:docMk/>
            <pc:sldMk cId="2402621951" sldId="1097"/>
            <ac:spMk id="17" creationId="{8EC467FD-BBE3-5573-BD05-CBE735DD8D07}"/>
          </ac:spMkLst>
        </pc:spChg>
        <pc:spChg chg="mod">
          <ac:chgData name="Tom Harley" userId="7a02a28f-a85d-4bcc-8f66-1eedad719d2e" providerId="ADAL" clId="{31F72A09-6A1A-4748-9A20-850D861269E1}" dt="2024-07-23T16:07:46.309" v="1447" actId="34135"/>
          <ac:spMkLst>
            <pc:docMk/>
            <pc:sldMk cId="2402621951" sldId="1097"/>
            <ac:spMk id="19" creationId="{034792DD-01B5-3A1B-C445-00C33BC92231}"/>
          </ac:spMkLst>
        </pc:spChg>
        <pc:spChg chg="mod">
          <ac:chgData name="Tom Harley" userId="7a02a28f-a85d-4bcc-8f66-1eedad719d2e" providerId="ADAL" clId="{31F72A09-6A1A-4748-9A20-850D861269E1}" dt="2024-07-23T16:07:46.309" v="1447" actId="34135"/>
          <ac:spMkLst>
            <pc:docMk/>
            <pc:sldMk cId="2402621951" sldId="1097"/>
            <ac:spMk id="20" creationId="{887DFE54-1AA2-5AE8-8595-562E74043F36}"/>
          </ac:spMkLst>
        </pc:spChg>
        <pc:spChg chg="mod topLvl">
          <ac:chgData name="Tom Harley" userId="7a02a28f-a85d-4bcc-8f66-1eedad719d2e" providerId="ADAL" clId="{31F72A09-6A1A-4748-9A20-850D861269E1}" dt="2024-07-23T16:07:46.309" v="1447" actId="34135"/>
          <ac:spMkLst>
            <pc:docMk/>
            <pc:sldMk cId="2402621951" sldId="1097"/>
            <ac:spMk id="25" creationId="{B22979D9-0551-1E8D-65FF-7A92B35E0562}"/>
          </ac:spMkLst>
        </pc:spChg>
        <pc:spChg chg="del mod topLvl">
          <ac:chgData name="Tom Harley" userId="7a02a28f-a85d-4bcc-8f66-1eedad719d2e" providerId="ADAL" clId="{31F72A09-6A1A-4748-9A20-850D861269E1}" dt="2024-07-22T15:58:18.208" v="1003" actId="478"/>
          <ac:spMkLst>
            <pc:docMk/>
            <pc:sldMk cId="2402621951" sldId="1097"/>
            <ac:spMk id="26" creationId="{1DD6B032-14EB-2BF8-983C-5FD4EEC5A5E9}"/>
          </ac:spMkLst>
        </pc:spChg>
        <pc:spChg chg="mod">
          <ac:chgData name="Tom Harley" userId="7a02a28f-a85d-4bcc-8f66-1eedad719d2e" providerId="ADAL" clId="{31F72A09-6A1A-4748-9A20-850D861269E1}" dt="2024-07-23T16:07:46.309" v="1447" actId="34135"/>
          <ac:spMkLst>
            <pc:docMk/>
            <pc:sldMk cId="2402621951" sldId="1097"/>
            <ac:spMk id="28" creationId="{5BD03E86-9F86-43EE-46B9-8E2768ABC863}"/>
          </ac:spMkLst>
        </pc:spChg>
        <pc:spChg chg="mod">
          <ac:chgData name="Tom Harley" userId="7a02a28f-a85d-4bcc-8f66-1eedad719d2e" providerId="ADAL" clId="{31F72A09-6A1A-4748-9A20-850D861269E1}" dt="2024-07-24T08:08:00.086" v="1510" actId="114"/>
          <ac:spMkLst>
            <pc:docMk/>
            <pc:sldMk cId="2402621951" sldId="1097"/>
            <ac:spMk id="29" creationId="{D1948AB1-F8D1-1510-D6AC-554ED566E3A3}"/>
          </ac:spMkLst>
        </pc:spChg>
        <pc:spChg chg="mod">
          <ac:chgData name="Tom Harley" userId="7a02a28f-a85d-4bcc-8f66-1eedad719d2e" providerId="ADAL" clId="{31F72A09-6A1A-4748-9A20-850D861269E1}" dt="2024-07-24T08:09:30.752" v="1552" actId="20577"/>
          <ac:spMkLst>
            <pc:docMk/>
            <pc:sldMk cId="2402621951" sldId="1097"/>
            <ac:spMk id="30" creationId="{028D36AE-8969-E643-B3D8-774D5C9A1FB9}"/>
          </ac:spMkLst>
        </pc:spChg>
        <pc:spChg chg="mod">
          <ac:chgData name="Tom Harley" userId="7a02a28f-a85d-4bcc-8f66-1eedad719d2e" providerId="ADAL" clId="{31F72A09-6A1A-4748-9A20-850D861269E1}" dt="2024-07-23T16:07:46.309" v="1447" actId="34135"/>
          <ac:spMkLst>
            <pc:docMk/>
            <pc:sldMk cId="2402621951" sldId="1097"/>
            <ac:spMk id="32" creationId="{A0E4DCFB-25B1-67EE-3C44-AFFE069FAD91}"/>
          </ac:spMkLst>
        </pc:spChg>
        <pc:spChg chg="mod">
          <ac:chgData name="Tom Harley" userId="7a02a28f-a85d-4bcc-8f66-1eedad719d2e" providerId="ADAL" clId="{31F72A09-6A1A-4748-9A20-850D861269E1}" dt="2024-07-23T16:07:46.309" v="1447" actId="34135"/>
          <ac:spMkLst>
            <pc:docMk/>
            <pc:sldMk cId="2402621951" sldId="1097"/>
            <ac:spMk id="33" creationId="{BE6A405F-ADAB-9966-1D1F-8BA27ECA3B38}"/>
          </ac:spMkLst>
        </pc:spChg>
        <pc:grpChg chg="add del mod">
          <ac:chgData name="Tom Harley" userId="7a02a28f-a85d-4bcc-8f66-1eedad719d2e" providerId="ADAL" clId="{31F72A09-6A1A-4748-9A20-850D861269E1}" dt="2024-07-23T15:47:44.406" v="1265" actId="21"/>
          <ac:grpSpMkLst>
            <pc:docMk/>
            <pc:sldMk cId="2402621951" sldId="1097"/>
            <ac:grpSpMk id="3" creationId="{51D3E76C-8EF6-384C-D2EF-058CAA917543}"/>
          </ac:grpSpMkLst>
        </pc:grpChg>
        <pc:grpChg chg="add del mod">
          <ac:chgData name="Tom Harley" userId="7a02a28f-a85d-4bcc-8f66-1eedad719d2e" providerId="ADAL" clId="{31F72A09-6A1A-4748-9A20-850D861269E1}" dt="2024-07-22T15:58:01.301" v="1000" actId="165"/>
          <ac:grpSpMkLst>
            <pc:docMk/>
            <pc:sldMk cId="2402621951" sldId="1097"/>
            <ac:grpSpMk id="3" creationId="{C59F1AD0-A087-E949-F08A-CD56AF049ADC}"/>
          </ac:grpSpMkLst>
        </pc:grpChg>
        <pc:grpChg chg="del mod">
          <ac:chgData name="Tom Harley" userId="7a02a28f-a85d-4bcc-8f66-1eedad719d2e" providerId="ADAL" clId="{31F72A09-6A1A-4748-9A20-850D861269E1}" dt="2024-07-22T14:31:21.755" v="230" actId="478"/>
          <ac:grpSpMkLst>
            <pc:docMk/>
            <pc:sldMk cId="2402621951" sldId="1097"/>
            <ac:grpSpMk id="6" creationId="{2C1C8239-53EA-94AD-DBFB-3B88D6BD40D0}"/>
          </ac:grpSpMkLst>
        </pc:grpChg>
        <pc:grpChg chg="mod">
          <ac:chgData name="Tom Harley" userId="7a02a28f-a85d-4bcc-8f66-1eedad719d2e" providerId="ADAL" clId="{31F72A09-6A1A-4748-9A20-850D861269E1}" dt="2024-07-23T15:47:30.390" v="1261"/>
          <ac:grpSpMkLst>
            <pc:docMk/>
            <pc:sldMk cId="2402621951" sldId="1097"/>
            <ac:grpSpMk id="8" creationId="{7BCBE770-5E5F-4B46-2F2D-5A257A81132E}"/>
          </ac:grpSpMkLst>
        </pc:grpChg>
        <pc:grpChg chg="add mod">
          <ac:chgData name="Tom Harley" userId="7a02a28f-a85d-4bcc-8f66-1eedad719d2e" providerId="ADAL" clId="{31F72A09-6A1A-4748-9A20-850D861269E1}" dt="2024-07-23T16:07:46.309" v="1447" actId="34135"/>
          <ac:grpSpMkLst>
            <pc:docMk/>
            <pc:sldMk cId="2402621951" sldId="1097"/>
            <ac:grpSpMk id="9" creationId="{30530F59-E920-0E59-D54A-4A497A08683A}"/>
          </ac:grpSpMkLst>
        </pc:grpChg>
        <pc:grpChg chg="mod">
          <ac:chgData name="Tom Harley" userId="7a02a28f-a85d-4bcc-8f66-1eedad719d2e" providerId="ADAL" clId="{31F72A09-6A1A-4748-9A20-850D861269E1}" dt="2024-07-23T16:07:46.309" v="1447" actId="34135"/>
          <ac:grpSpMkLst>
            <pc:docMk/>
            <pc:sldMk cId="2402621951" sldId="1097"/>
            <ac:grpSpMk id="10" creationId="{D14F5E1E-340E-B1D0-0F10-378B5D284A88}"/>
          </ac:grpSpMkLst>
        </pc:grpChg>
        <pc:grpChg chg="del mod">
          <ac:chgData name="Tom Harley" userId="7a02a28f-a85d-4bcc-8f66-1eedad719d2e" providerId="ADAL" clId="{31F72A09-6A1A-4748-9A20-850D861269E1}" dt="2024-07-22T15:57:41.406" v="993" actId="478"/>
          <ac:grpSpMkLst>
            <pc:docMk/>
            <pc:sldMk cId="2402621951" sldId="1097"/>
            <ac:grpSpMk id="13" creationId="{74EFE398-4429-80BB-8E12-C439EA5C481F}"/>
          </ac:grpSpMkLst>
        </pc:grpChg>
        <pc:grpChg chg="mod">
          <ac:chgData name="Tom Harley" userId="7a02a28f-a85d-4bcc-8f66-1eedad719d2e" providerId="ADAL" clId="{31F72A09-6A1A-4748-9A20-850D861269E1}" dt="2024-07-23T15:47:30.390" v="1261"/>
          <ac:grpSpMkLst>
            <pc:docMk/>
            <pc:sldMk cId="2402621951" sldId="1097"/>
            <ac:grpSpMk id="17" creationId="{41CC1C73-B23A-5B45-BD3D-4181CC1B62ED}"/>
          </ac:grpSpMkLst>
        </pc:grpChg>
        <pc:grpChg chg="del mod">
          <ac:chgData name="Tom Harley" userId="7a02a28f-a85d-4bcc-8f66-1eedad719d2e" providerId="ADAL" clId="{31F72A09-6A1A-4748-9A20-850D861269E1}" dt="2024-07-22T15:58:18.208" v="1003" actId="478"/>
          <ac:grpSpMkLst>
            <pc:docMk/>
            <pc:sldMk cId="2402621951" sldId="1097"/>
            <ac:grpSpMk id="21" creationId="{C6D78F0F-B80B-149C-F0A7-C05C426AB1FE}"/>
          </ac:grpSpMkLst>
        </pc:grpChg>
        <pc:grpChg chg="mod">
          <ac:chgData name="Tom Harley" userId="7a02a28f-a85d-4bcc-8f66-1eedad719d2e" providerId="ADAL" clId="{31F72A09-6A1A-4748-9A20-850D861269E1}" dt="2024-07-23T16:07:46.309" v="1447" actId="34135"/>
          <ac:grpSpMkLst>
            <pc:docMk/>
            <pc:sldMk cId="2402621951" sldId="1097"/>
            <ac:grpSpMk id="27" creationId="{9BE54255-F04B-1572-1268-3F2156793A07}"/>
          </ac:grpSpMkLst>
        </pc:grpChg>
        <pc:picChg chg="add del mod">
          <ac:chgData name="Tom Harley" userId="7a02a28f-a85d-4bcc-8f66-1eedad719d2e" providerId="ADAL" clId="{31F72A09-6A1A-4748-9A20-850D861269E1}" dt="2024-07-22T14:31:21.755" v="230" actId="478"/>
          <ac:picMkLst>
            <pc:docMk/>
            <pc:sldMk cId="2402621951" sldId="1097"/>
            <ac:picMk id="2" creationId="{F4E1BBA0-0DB5-1688-4D88-CEBD943641C5}"/>
          </ac:picMkLst>
        </pc:picChg>
        <pc:picChg chg="mod">
          <ac:chgData name="Tom Harley" userId="7a02a28f-a85d-4bcc-8f66-1eedad719d2e" providerId="ADAL" clId="{31F72A09-6A1A-4748-9A20-850D861269E1}" dt="2024-07-11T15:36:09.321" v="181" actId="34135"/>
          <ac:picMkLst>
            <pc:docMk/>
            <pc:sldMk cId="2402621951" sldId="1097"/>
            <ac:picMk id="8" creationId="{69610FAD-FCF3-4109-6E76-54FE4589951B}"/>
          </ac:picMkLst>
        </pc:picChg>
        <pc:picChg chg="del">
          <ac:chgData name="Tom Harley" userId="7a02a28f-a85d-4bcc-8f66-1eedad719d2e" providerId="ADAL" clId="{31F72A09-6A1A-4748-9A20-850D861269E1}" dt="2024-07-11T15:08:05.172" v="23" actId="478"/>
          <ac:picMkLst>
            <pc:docMk/>
            <pc:sldMk cId="2402621951" sldId="1097"/>
            <ac:picMk id="9" creationId="{FBFCCB16-0523-0CF4-E082-2EC43B326B89}"/>
          </ac:picMkLst>
        </pc:picChg>
        <pc:picChg chg="mod">
          <ac:chgData name="Tom Harley" userId="7a02a28f-a85d-4bcc-8f66-1eedad719d2e" providerId="ADAL" clId="{31F72A09-6A1A-4748-9A20-850D861269E1}" dt="2024-07-23T16:07:46.309" v="1447" actId="34135"/>
          <ac:picMkLst>
            <pc:docMk/>
            <pc:sldMk cId="2402621951" sldId="1097"/>
            <ac:picMk id="18" creationId="{34AA2A5D-29D0-0D47-B926-C89ED30E84C4}"/>
          </ac:picMkLst>
        </pc:picChg>
        <pc:picChg chg="mod">
          <ac:chgData name="Tom Harley" userId="7a02a28f-a85d-4bcc-8f66-1eedad719d2e" providerId="ADAL" clId="{31F72A09-6A1A-4748-9A20-850D861269E1}" dt="2024-07-23T16:07:46.309" v="1447" actId="34135"/>
          <ac:picMkLst>
            <pc:docMk/>
            <pc:sldMk cId="2402621951" sldId="1097"/>
            <ac:picMk id="22" creationId="{BB9EDD2D-462D-1DE6-1508-2BE1A7C883EF}"/>
          </ac:picMkLst>
        </pc:picChg>
        <pc:picChg chg="add mod">
          <ac:chgData name="Tom Harley" userId="7a02a28f-a85d-4bcc-8f66-1eedad719d2e" providerId="ADAL" clId="{31F72A09-6A1A-4748-9A20-850D861269E1}" dt="2024-07-23T16:07:46.309" v="1447" actId="34135"/>
          <ac:picMkLst>
            <pc:docMk/>
            <pc:sldMk cId="2402621951" sldId="1097"/>
            <ac:picMk id="23" creationId="{A7115AB7-111E-EA76-A2C1-52E53FBB7A11}"/>
          </ac:picMkLst>
        </pc:picChg>
        <pc:cxnChg chg="add del mod">
          <ac:chgData name="Tom Harley" userId="7a02a28f-a85d-4bcc-8f66-1eedad719d2e" providerId="ADAL" clId="{31F72A09-6A1A-4748-9A20-850D861269E1}" dt="2024-07-23T15:39:56.540" v="1156" actId="21"/>
          <ac:cxnSpMkLst>
            <pc:docMk/>
            <pc:sldMk cId="2402621951" sldId="1097"/>
            <ac:cxnSpMk id="2" creationId="{EB397DC4-F531-F3CA-C080-2B82403D528A}"/>
          </ac:cxnSpMkLst>
        </pc:cxnChg>
        <pc:cxnChg chg="add del mod">
          <ac:chgData name="Tom Harley" userId="7a02a28f-a85d-4bcc-8f66-1eedad719d2e" providerId="ADAL" clId="{31F72A09-6A1A-4748-9A20-850D861269E1}" dt="2024-07-23T15:39:56.540" v="1156" actId="21"/>
          <ac:cxnSpMkLst>
            <pc:docMk/>
            <pc:sldMk cId="2402621951" sldId="1097"/>
            <ac:cxnSpMk id="6" creationId="{24CFA6B0-9749-82F3-AD31-CE3A13EAE912}"/>
          </ac:cxnSpMkLst>
        </pc:cxnChg>
        <pc:cxnChg chg="add del mod">
          <ac:chgData name="Tom Harley" userId="7a02a28f-a85d-4bcc-8f66-1eedad719d2e" providerId="ADAL" clId="{31F72A09-6A1A-4748-9A20-850D861269E1}" dt="2024-07-23T15:39:56.540" v="1156" actId="21"/>
          <ac:cxnSpMkLst>
            <pc:docMk/>
            <pc:sldMk cId="2402621951" sldId="1097"/>
            <ac:cxnSpMk id="7" creationId="{7EC14D16-E7EF-CED8-7B3E-9C2407EC5462}"/>
          </ac:cxnSpMkLst>
        </pc:cxnChg>
        <pc:cxnChg chg="mod">
          <ac:chgData name="Tom Harley" userId="7a02a28f-a85d-4bcc-8f66-1eedad719d2e" providerId="ADAL" clId="{31F72A09-6A1A-4748-9A20-850D861269E1}" dt="2024-07-23T15:47:30.390" v="1261"/>
          <ac:cxnSpMkLst>
            <pc:docMk/>
            <pc:sldMk cId="2402621951" sldId="1097"/>
            <ac:cxnSpMk id="13" creationId="{F8D8ADF3-08FB-AE44-B989-8CE559BE88F6}"/>
          </ac:cxnSpMkLst>
        </pc:cxnChg>
        <pc:cxnChg chg="mod">
          <ac:chgData name="Tom Harley" userId="7a02a28f-a85d-4bcc-8f66-1eedad719d2e" providerId="ADAL" clId="{31F72A09-6A1A-4748-9A20-850D861269E1}" dt="2024-07-23T15:47:30.390" v="1261"/>
          <ac:cxnSpMkLst>
            <pc:docMk/>
            <pc:sldMk cId="2402621951" sldId="1097"/>
            <ac:cxnSpMk id="21" creationId="{263F58FF-ED2A-0BAC-D77A-92E2CE1775F6}"/>
          </ac:cxnSpMkLst>
        </pc:cxnChg>
        <pc:cxnChg chg="mod">
          <ac:chgData name="Tom Harley" userId="7a02a28f-a85d-4bcc-8f66-1eedad719d2e" providerId="ADAL" clId="{31F72A09-6A1A-4748-9A20-850D861269E1}" dt="2024-07-23T15:47:30.390" v="1261"/>
          <ac:cxnSpMkLst>
            <pc:docMk/>
            <pc:sldMk cId="2402621951" sldId="1097"/>
            <ac:cxnSpMk id="24" creationId="{0CAF3A71-79D3-916E-74EC-F0AE737F7602}"/>
          </ac:cxnSpMkLst>
        </pc:cxnChg>
        <pc:cxnChg chg="mod">
          <ac:chgData name="Tom Harley" userId="7a02a28f-a85d-4bcc-8f66-1eedad719d2e" providerId="ADAL" clId="{31F72A09-6A1A-4748-9A20-850D861269E1}" dt="2024-07-23T15:47:30.390" v="1261"/>
          <ac:cxnSpMkLst>
            <pc:docMk/>
            <pc:sldMk cId="2402621951" sldId="1097"/>
            <ac:cxnSpMk id="26" creationId="{1F25484E-8AF9-0963-8A03-15F6F194EC43}"/>
          </ac:cxnSpMkLst>
        </pc:cxnChg>
        <pc:cxnChg chg="mod">
          <ac:chgData name="Tom Harley" userId="7a02a28f-a85d-4bcc-8f66-1eedad719d2e" providerId="ADAL" clId="{31F72A09-6A1A-4748-9A20-850D861269E1}" dt="2024-07-23T15:47:30.390" v="1261"/>
          <ac:cxnSpMkLst>
            <pc:docMk/>
            <pc:sldMk cId="2402621951" sldId="1097"/>
            <ac:cxnSpMk id="31" creationId="{F2D1A46D-0021-7319-770F-F36B46E89A85}"/>
          </ac:cxnSpMkLst>
        </pc:cxnChg>
        <pc:cxnChg chg="mod">
          <ac:chgData name="Tom Harley" userId="7a02a28f-a85d-4bcc-8f66-1eedad719d2e" providerId="ADAL" clId="{31F72A09-6A1A-4748-9A20-850D861269E1}" dt="2024-07-23T15:47:30.390" v="1261"/>
          <ac:cxnSpMkLst>
            <pc:docMk/>
            <pc:sldMk cId="2402621951" sldId="1097"/>
            <ac:cxnSpMk id="34" creationId="{44B7FB2D-AD73-FB15-7DBE-B05AE0B2950C}"/>
          </ac:cxnSpMkLst>
        </pc:cxnChg>
        <pc:cxnChg chg="mod">
          <ac:chgData name="Tom Harley" userId="7a02a28f-a85d-4bcc-8f66-1eedad719d2e" providerId="ADAL" clId="{31F72A09-6A1A-4748-9A20-850D861269E1}" dt="2024-07-23T15:47:30.390" v="1261"/>
          <ac:cxnSpMkLst>
            <pc:docMk/>
            <pc:sldMk cId="2402621951" sldId="1097"/>
            <ac:cxnSpMk id="35" creationId="{9DDFD09E-5A12-86E5-8B81-96DEC72F7B26}"/>
          </ac:cxnSpMkLst>
        </pc:cxnChg>
      </pc:sldChg>
      <pc:sldChg chg="addSp delSp modSp mod delCm">
        <pc:chgData name="Tom Harley" userId="7a02a28f-a85d-4bcc-8f66-1eedad719d2e" providerId="ADAL" clId="{31F72A09-6A1A-4748-9A20-850D861269E1}" dt="2024-07-24T08:07:28.887" v="1501" actId="114"/>
        <pc:sldMkLst>
          <pc:docMk/>
          <pc:sldMk cId="2183036456" sldId="1098"/>
        </pc:sldMkLst>
        <pc:spChg chg="mod">
          <ac:chgData name="Tom Harley" userId="7a02a28f-a85d-4bcc-8f66-1eedad719d2e" providerId="ADAL" clId="{31F72A09-6A1A-4748-9A20-850D861269E1}" dt="2024-07-23T16:07:30.665" v="1445" actId="34135"/>
          <ac:spMkLst>
            <pc:docMk/>
            <pc:sldMk cId="2183036456" sldId="1098"/>
            <ac:spMk id="4" creationId="{EE3ADFF2-3A0C-32DB-416F-2AC4B40A149A}"/>
          </ac:spMkLst>
        </pc:spChg>
        <pc:spChg chg="mod">
          <ac:chgData name="Tom Harley" userId="7a02a28f-a85d-4bcc-8f66-1eedad719d2e" providerId="ADAL" clId="{31F72A09-6A1A-4748-9A20-850D861269E1}" dt="2024-07-24T08:07:22.404" v="1498" actId="114"/>
          <ac:spMkLst>
            <pc:docMk/>
            <pc:sldMk cId="2183036456" sldId="1098"/>
            <ac:spMk id="5" creationId="{A2F5ED28-981D-74D4-E875-47F18269B53D}"/>
          </ac:spMkLst>
        </pc:spChg>
        <pc:spChg chg="mod">
          <ac:chgData name="Tom Harley" userId="7a02a28f-a85d-4bcc-8f66-1eedad719d2e" providerId="ADAL" clId="{31F72A09-6A1A-4748-9A20-850D861269E1}" dt="2024-07-11T15:35:33.573" v="176" actId="34135"/>
          <ac:spMkLst>
            <pc:docMk/>
            <pc:sldMk cId="2183036456" sldId="1098"/>
            <ac:spMk id="7" creationId="{DDBCF615-0581-F1D3-F383-2E6C4E0EFC10}"/>
          </ac:spMkLst>
        </pc:spChg>
        <pc:spChg chg="mod">
          <ac:chgData name="Tom Harley" userId="7a02a28f-a85d-4bcc-8f66-1eedad719d2e" providerId="ADAL" clId="{31F72A09-6A1A-4748-9A20-850D861269E1}" dt="2024-07-23T16:07:30.665" v="1445" actId="34135"/>
          <ac:spMkLst>
            <pc:docMk/>
            <pc:sldMk cId="2183036456" sldId="1098"/>
            <ac:spMk id="11" creationId="{4F02CBD9-CAA6-4918-D4A7-7B63043A280C}"/>
          </ac:spMkLst>
        </pc:spChg>
        <pc:spChg chg="mod">
          <ac:chgData name="Tom Harley" userId="7a02a28f-a85d-4bcc-8f66-1eedad719d2e" providerId="ADAL" clId="{31F72A09-6A1A-4748-9A20-850D861269E1}" dt="2024-07-23T16:07:30.665" v="1445" actId="34135"/>
          <ac:spMkLst>
            <pc:docMk/>
            <pc:sldMk cId="2183036456" sldId="1098"/>
            <ac:spMk id="12" creationId="{F114DB51-015C-2995-9F09-BD3230300694}"/>
          </ac:spMkLst>
        </pc:spChg>
        <pc:spChg chg="mod">
          <ac:chgData name="Tom Harley" userId="7a02a28f-a85d-4bcc-8f66-1eedad719d2e" providerId="ADAL" clId="{31F72A09-6A1A-4748-9A20-850D861269E1}" dt="2024-07-23T16:07:30.665" v="1445" actId="34135"/>
          <ac:spMkLst>
            <pc:docMk/>
            <pc:sldMk cId="2183036456" sldId="1098"/>
            <ac:spMk id="14" creationId="{157BB34A-596C-77D4-9E1A-7C41B87D2078}"/>
          </ac:spMkLst>
        </pc:spChg>
        <pc:spChg chg="mod">
          <ac:chgData name="Tom Harley" userId="7a02a28f-a85d-4bcc-8f66-1eedad719d2e" providerId="ADAL" clId="{31F72A09-6A1A-4748-9A20-850D861269E1}" dt="2024-07-23T16:07:30.665" v="1445" actId="34135"/>
          <ac:spMkLst>
            <pc:docMk/>
            <pc:sldMk cId="2183036456" sldId="1098"/>
            <ac:spMk id="15" creationId="{DAB77FF9-BB1D-912A-E0E6-B3382A57DFF8}"/>
          </ac:spMkLst>
        </pc:spChg>
        <pc:spChg chg="mod">
          <ac:chgData name="Tom Harley" userId="7a02a28f-a85d-4bcc-8f66-1eedad719d2e" providerId="ADAL" clId="{31F72A09-6A1A-4748-9A20-850D861269E1}" dt="2024-07-23T16:07:30.665" v="1445" actId="34135"/>
          <ac:spMkLst>
            <pc:docMk/>
            <pc:sldMk cId="2183036456" sldId="1098"/>
            <ac:spMk id="16" creationId="{6D156FEE-0C87-5E9F-C8D5-50617E904C9D}"/>
          </ac:spMkLst>
        </pc:spChg>
        <pc:spChg chg="mod">
          <ac:chgData name="Tom Harley" userId="7a02a28f-a85d-4bcc-8f66-1eedad719d2e" providerId="ADAL" clId="{31F72A09-6A1A-4748-9A20-850D861269E1}" dt="2024-07-23T16:07:30.665" v="1445" actId="34135"/>
          <ac:spMkLst>
            <pc:docMk/>
            <pc:sldMk cId="2183036456" sldId="1098"/>
            <ac:spMk id="17" creationId="{8EC467FD-BBE3-5573-BD05-CBE735DD8D07}"/>
          </ac:spMkLst>
        </pc:spChg>
        <pc:spChg chg="mod">
          <ac:chgData name="Tom Harley" userId="7a02a28f-a85d-4bcc-8f66-1eedad719d2e" providerId="ADAL" clId="{31F72A09-6A1A-4748-9A20-850D861269E1}" dt="2024-07-24T08:07:20.215" v="1497" actId="114"/>
          <ac:spMkLst>
            <pc:docMk/>
            <pc:sldMk cId="2183036456" sldId="1098"/>
            <ac:spMk id="19" creationId="{65CD093A-6D0D-58BA-F2A1-97906035F047}"/>
          </ac:spMkLst>
        </pc:spChg>
        <pc:spChg chg="mod">
          <ac:chgData name="Tom Harley" userId="7a02a28f-a85d-4bcc-8f66-1eedad719d2e" providerId="ADAL" clId="{31F72A09-6A1A-4748-9A20-850D861269E1}" dt="2024-07-23T16:07:30.665" v="1445" actId="34135"/>
          <ac:spMkLst>
            <pc:docMk/>
            <pc:sldMk cId="2183036456" sldId="1098"/>
            <ac:spMk id="20" creationId="{9FD4BA1F-AB12-5C2E-D89F-B59A58F296FA}"/>
          </ac:spMkLst>
        </pc:spChg>
        <pc:spChg chg="mod">
          <ac:chgData name="Tom Harley" userId="7a02a28f-a85d-4bcc-8f66-1eedad719d2e" providerId="ADAL" clId="{31F72A09-6A1A-4748-9A20-850D861269E1}" dt="2024-07-24T08:07:23.953" v="1499" actId="114"/>
          <ac:spMkLst>
            <pc:docMk/>
            <pc:sldMk cId="2183036456" sldId="1098"/>
            <ac:spMk id="22" creationId="{9F3AE6BC-AD04-82A0-6E3B-1CCA2952F2E1}"/>
          </ac:spMkLst>
        </pc:spChg>
        <pc:spChg chg="mod">
          <ac:chgData name="Tom Harley" userId="7a02a28f-a85d-4bcc-8f66-1eedad719d2e" providerId="ADAL" clId="{31F72A09-6A1A-4748-9A20-850D861269E1}" dt="2024-07-23T16:07:30.665" v="1445" actId="34135"/>
          <ac:spMkLst>
            <pc:docMk/>
            <pc:sldMk cId="2183036456" sldId="1098"/>
            <ac:spMk id="25" creationId="{B22979D9-0551-1E8D-65FF-7A92B35E0562}"/>
          </ac:spMkLst>
        </pc:spChg>
        <pc:spChg chg="mod">
          <ac:chgData name="Tom Harley" userId="7a02a28f-a85d-4bcc-8f66-1eedad719d2e" providerId="ADAL" clId="{31F72A09-6A1A-4748-9A20-850D861269E1}" dt="2024-07-23T16:07:30.665" v="1445" actId="34135"/>
          <ac:spMkLst>
            <pc:docMk/>
            <pc:sldMk cId="2183036456" sldId="1098"/>
            <ac:spMk id="26" creationId="{1DD6B032-14EB-2BF8-983C-5FD4EEC5A5E9}"/>
          </ac:spMkLst>
        </pc:spChg>
        <pc:spChg chg="mod">
          <ac:chgData name="Tom Harley" userId="7a02a28f-a85d-4bcc-8f66-1eedad719d2e" providerId="ADAL" clId="{31F72A09-6A1A-4748-9A20-850D861269E1}" dt="2024-07-23T16:07:30.665" v="1445" actId="34135"/>
          <ac:spMkLst>
            <pc:docMk/>
            <pc:sldMk cId="2183036456" sldId="1098"/>
            <ac:spMk id="28" creationId="{5BD03E86-9F86-43EE-46B9-8E2768ABC863}"/>
          </ac:spMkLst>
        </pc:spChg>
        <pc:spChg chg="mod">
          <ac:chgData name="Tom Harley" userId="7a02a28f-a85d-4bcc-8f66-1eedad719d2e" providerId="ADAL" clId="{31F72A09-6A1A-4748-9A20-850D861269E1}" dt="2024-07-24T08:07:26.761" v="1500" actId="114"/>
          <ac:spMkLst>
            <pc:docMk/>
            <pc:sldMk cId="2183036456" sldId="1098"/>
            <ac:spMk id="29" creationId="{D1948AB1-F8D1-1510-D6AC-554ED566E3A3}"/>
          </ac:spMkLst>
        </pc:spChg>
        <pc:spChg chg="mod">
          <ac:chgData name="Tom Harley" userId="7a02a28f-a85d-4bcc-8f66-1eedad719d2e" providerId="ADAL" clId="{31F72A09-6A1A-4748-9A20-850D861269E1}" dt="2024-07-24T08:07:28.887" v="1501" actId="114"/>
          <ac:spMkLst>
            <pc:docMk/>
            <pc:sldMk cId="2183036456" sldId="1098"/>
            <ac:spMk id="30" creationId="{028D36AE-8969-E643-B3D8-774D5C9A1FB9}"/>
          </ac:spMkLst>
        </pc:spChg>
        <pc:spChg chg="mod">
          <ac:chgData name="Tom Harley" userId="7a02a28f-a85d-4bcc-8f66-1eedad719d2e" providerId="ADAL" clId="{31F72A09-6A1A-4748-9A20-850D861269E1}" dt="2024-07-23T16:07:30.665" v="1445" actId="34135"/>
          <ac:spMkLst>
            <pc:docMk/>
            <pc:sldMk cId="2183036456" sldId="1098"/>
            <ac:spMk id="32" creationId="{A0E4DCFB-25B1-67EE-3C44-AFFE069FAD91}"/>
          </ac:spMkLst>
        </pc:spChg>
        <pc:spChg chg="mod">
          <ac:chgData name="Tom Harley" userId="7a02a28f-a85d-4bcc-8f66-1eedad719d2e" providerId="ADAL" clId="{31F72A09-6A1A-4748-9A20-850D861269E1}" dt="2024-07-23T16:07:30.665" v="1445" actId="34135"/>
          <ac:spMkLst>
            <pc:docMk/>
            <pc:sldMk cId="2183036456" sldId="1098"/>
            <ac:spMk id="33" creationId="{BE6A405F-ADAB-9966-1D1F-8BA27ECA3B38}"/>
          </ac:spMkLst>
        </pc:spChg>
        <pc:grpChg chg="add mod">
          <ac:chgData name="Tom Harley" userId="7a02a28f-a85d-4bcc-8f66-1eedad719d2e" providerId="ADAL" clId="{31F72A09-6A1A-4748-9A20-850D861269E1}" dt="2024-07-23T16:07:30.665" v="1445" actId="34135"/>
          <ac:grpSpMkLst>
            <pc:docMk/>
            <pc:sldMk cId="2183036456" sldId="1098"/>
            <ac:grpSpMk id="2" creationId="{183C4E9D-62B4-A5B8-99B2-2D2C61836B08}"/>
          </ac:grpSpMkLst>
        </pc:grpChg>
        <pc:grpChg chg="mod">
          <ac:chgData name="Tom Harley" userId="7a02a28f-a85d-4bcc-8f66-1eedad719d2e" providerId="ADAL" clId="{31F72A09-6A1A-4748-9A20-850D861269E1}" dt="2024-07-23T16:07:30.665" v="1445" actId="34135"/>
          <ac:grpSpMkLst>
            <pc:docMk/>
            <pc:sldMk cId="2183036456" sldId="1098"/>
            <ac:grpSpMk id="3" creationId="{C59F1AD0-A087-E949-F08A-CD56AF049ADC}"/>
          </ac:grpSpMkLst>
        </pc:grpChg>
        <pc:grpChg chg="del mod">
          <ac:chgData name="Tom Harley" userId="7a02a28f-a85d-4bcc-8f66-1eedad719d2e" providerId="ADAL" clId="{31F72A09-6A1A-4748-9A20-850D861269E1}" dt="2024-07-22T14:31:05.021" v="226" actId="478"/>
          <ac:grpSpMkLst>
            <pc:docMk/>
            <pc:sldMk cId="2183036456" sldId="1098"/>
            <ac:grpSpMk id="6" creationId="{2C1C8239-53EA-94AD-DBFB-3B88D6BD40D0}"/>
          </ac:grpSpMkLst>
        </pc:grpChg>
        <pc:grpChg chg="add del mod">
          <ac:chgData name="Tom Harley" userId="7a02a28f-a85d-4bcc-8f66-1eedad719d2e" providerId="ADAL" clId="{31F72A09-6A1A-4748-9A20-850D861269E1}" dt="2024-07-23T15:46:39.524" v="1252" actId="21"/>
          <ac:grpSpMkLst>
            <pc:docMk/>
            <pc:sldMk cId="2183036456" sldId="1098"/>
            <ac:grpSpMk id="9" creationId="{F8985C63-5828-11FA-8D92-C33461FBB696}"/>
          </ac:grpSpMkLst>
        </pc:grpChg>
        <pc:grpChg chg="mod">
          <ac:chgData name="Tom Harley" userId="7a02a28f-a85d-4bcc-8f66-1eedad719d2e" providerId="ADAL" clId="{31F72A09-6A1A-4748-9A20-850D861269E1}" dt="2024-07-23T16:07:30.665" v="1445" actId="34135"/>
          <ac:grpSpMkLst>
            <pc:docMk/>
            <pc:sldMk cId="2183036456" sldId="1098"/>
            <ac:grpSpMk id="10" creationId="{D14F5E1E-340E-B1D0-0F10-378B5D284A88}"/>
          </ac:grpSpMkLst>
        </pc:grpChg>
        <pc:grpChg chg="mod">
          <ac:chgData name="Tom Harley" userId="7a02a28f-a85d-4bcc-8f66-1eedad719d2e" providerId="ADAL" clId="{31F72A09-6A1A-4748-9A20-850D861269E1}" dt="2024-07-23T16:07:30.665" v="1445" actId="34135"/>
          <ac:grpSpMkLst>
            <pc:docMk/>
            <pc:sldMk cId="2183036456" sldId="1098"/>
            <ac:grpSpMk id="13" creationId="{74EFE398-4429-80BB-8E12-C439EA5C481F}"/>
          </ac:grpSpMkLst>
        </pc:grpChg>
        <pc:grpChg chg="mod">
          <ac:chgData name="Tom Harley" userId="7a02a28f-a85d-4bcc-8f66-1eedad719d2e" providerId="ADAL" clId="{31F72A09-6A1A-4748-9A20-850D861269E1}" dt="2024-07-23T16:07:30.665" v="1445" actId="34135"/>
          <ac:grpSpMkLst>
            <pc:docMk/>
            <pc:sldMk cId="2183036456" sldId="1098"/>
            <ac:grpSpMk id="21" creationId="{C6D78F0F-B80B-149C-F0A7-C05C426AB1FE}"/>
          </ac:grpSpMkLst>
        </pc:grpChg>
        <pc:grpChg chg="mod">
          <ac:chgData name="Tom Harley" userId="7a02a28f-a85d-4bcc-8f66-1eedad719d2e" providerId="ADAL" clId="{31F72A09-6A1A-4748-9A20-850D861269E1}" dt="2024-07-23T16:07:30.665" v="1445" actId="34135"/>
          <ac:grpSpMkLst>
            <pc:docMk/>
            <pc:sldMk cId="2183036456" sldId="1098"/>
            <ac:grpSpMk id="27" creationId="{9BE54255-F04B-1572-1268-3F2156793A07}"/>
          </ac:grpSpMkLst>
        </pc:grpChg>
        <pc:grpChg chg="mod">
          <ac:chgData name="Tom Harley" userId="7a02a28f-a85d-4bcc-8f66-1eedad719d2e" providerId="ADAL" clId="{31F72A09-6A1A-4748-9A20-850D861269E1}" dt="2024-07-23T16:07:30.665" v="1445" actId="34135"/>
          <ac:grpSpMkLst>
            <pc:docMk/>
            <pc:sldMk cId="2183036456" sldId="1098"/>
            <ac:grpSpMk id="31" creationId="{8F889004-0F4B-DD75-11AB-6441DAF86578}"/>
          </ac:grpSpMkLst>
        </pc:grpChg>
        <pc:grpChg chg="mod">
          <ac:chgData name="Tom Harley" userId="7a02a28f-a85d-4bcc-8f66-1eedad719d2e" providerId="ADAL" clId="{31F72A09-6A1A-4748-9A20-850D861269E1}" dt="2024-07-23T15:46:24.499" v="1248"/>
          <ac:grpSpMkLst>
            <pc:docMk/>
            <pc:sldMk cId="2183036456" sldId="1098"/>
            <ac:grpSpMk id="49" creationId="{F613D79F-38BC-2A61-C6D0-FC6B3DB5894D}"/>
          </ac:grpSpMkLst>
        </pc:grpChg>
        <pc:grpChg chg="mod">
          <ac:chgData name="Tom Harley" userId="7a02a28f-a85d-4bcc-8f66-1eedad719d2e" providerId="ADAL" clId="{31F72A09-6A1A-4748-9A20-850D861269E1}" dt="2024-07-23T15:46:24.499" v="1248"/>
          <ac:grpSpMkLst>
            <pc:docMk/>
            <pc:sldMk cId="2183036456" sldId="1098"/>
            <ac:grpSpMk id="58" creationId="{EF66132B-C1E7-F993-11E8-A10B52981824}"/>
          </ac:grpSpMkLst>
        </pc:grpChg>
        <pc:picChg chg="mod">
          <ac:chgData name="Tom Harley" userId="7a02a28f-a85d-4bcc-8f66-1eedad719d2e" providerId="ADAL" clId="{31F72A09-6A1A-4748-9A20-850D861269E1}" dt="2024-07-11T15:35:33.573" v="176" actId="34135"/>
          <ac:picMkLst>
            <pc:docMk/>
            <pc:sldMk cId="2183036456" sldId="1098"/>
            <ac:picMk id="8" creationId="{69610FAD-FCF3-4109-6E76-54FE4589951B}"/>
          </ac:picMkLst>
        </pc:picChg>
        <pc:picChg chg="mod">
          <ac:chgData name="Tom Harley" userId="7a02a28f-a85d-4bcc-8f66-1eedad719d2e" providerId="ADAL" clId="{31F72A09-6A1A-4748-9A20-850D861269E1}" dt="2024-07-11T15:35:33.573" v="176" actId="34135"/>
          <ac:picMkLst>
            <pc:docMk/>
            <pc:sldMk cId="2183036456" sldId="1098"/>
            <ac:picMk id="9" creationId="{FBFCCB16-0523-0CF4-E082-2EC43B326B89}"/>
          </ac:picMkLst>
        </pc:picChg>
        <pc:picChg chg="mod">
          <ac:chgData name="Tom Harley" userId="7a02a28f-a85d-4bcc-8f66-1eedad719d2e" providerId="ADAL" clId="{31F72A09-6A1A-4748-9A20-850D861269E1}" dt="2024-07-23T16:07:30.665" v="1445" actId="34135"/>
          <ac:picMkLst>
            <pc:docMk/>
            <pc:sldMk cId="2183036456" sldId="1098"/>
            <ac:picMk id="18" creationId="{91275EF7-2502-EA45-9B81-1B69A4076065}"/>
          </ac:picMkLst>
        </pc:picChg>
        <pc:picChg chg="mod">
          <ac:chgData name="Tom Harley" userId="7a02a28f-a85d-4bcc-8f66-1eedad719d2e" providerId="ADAL" clId="{31F72A09-6A1A-4748-9A20-850D861269E1}" dt="2024-07-23T16:07:30.665" v="1445" actId="34135"/>
          <ac:picMkLst>
            <pc:docMk/>
            <pc:sldMk cId="2183036456" sldId="1098"/>
            <ac:picMk id="23" creationId="{C556938E-C332-2296-3EEF-27B1F79F8F8E}"/>
          </ac:picMkLst>
        </pc:picChg>
        <pc:picChg chg="add mod">
          <ac:chgData name="Tom Harley" userId="7a02a28f-a85d-4bcc-8f66-1eedad719d2e" providerId="ADAL" clId="{31F72A09-6A1A-4748-9A20-850D861269E1}" dt="2024-07-23T16:07:30.665" v="1445" actId="34135"/>
          <ac:picMkLst>
            <pc:docMk/>
            <pc:sldMk cId="2183036456" sldId="1098"/>
            <ac:picMk id="24" creationId="{17A0390C-6784-A97B-E2C3-856DE436A07B}"/>
          </ac:picMkLst>
        </pc:picChg>
        <pc:cxnChg chg="add del mod">
          <ac:chgData name="Tom Harley" userId="7a02a28f-a85d-4bcc-8f66-1eedad719d2e" providerId="ADAL" clId="{31F72A09-6A1A-4748-9A20-850D861269E1}" dt="2024-07-23T15:33:14.707" v="1136" actId="478"/>
          <ac:cxnSpMkLst>
            <pc:docMk/>
            <pc:sldMk cId="2183036456" sldId="1098"/>
            <ac:cxnSpMk id="6" creationId="{6D5A54CB-1A47-DEE7-E889-AAD814D9AA7C}"/>
          </ac:cxnSpMkLst>
        </pc:cxnChg>
        <pc:cxnChg chg="add del mod">
          <ac:chgData name="Tom Harley" userId="7a02a28f-a85d-4bcc-8f66-1eedad719d2e" providerId="ADAL" clId="{31F72A09-6A1A-4748-9A20-850D861269E1}" dt="2024-07-23T15:33:14.707" v="1136" actId="478"/>
          <ac:cxnSpMkLst>
            <pc:docMk/>
            <pc:sldMk cId="2183036456" sldId="1098"/>
            <ac:cxnSpMk id="7" creationId="{ADE7524F-B52D-77FA-5CE1-806C6E040543}"/>
          </ac:cxnSpMkLst>
        </pc:cxnChg>
        <pc:cxnChg chg="add del mod">
          <ac:chgData name="Tom Harley" userId="7a02a28f-a85d-4bcc-8f66-1eedad719d2e" providerId="ADAL" clId="{31F72A09-6A1A-4748-9A20-850D861269E1}" dt="2024-07-23T15:33:14.707" v="1136" actId="478"/>
          <ac:cxnSpMkLst>
            <pc:docMk/>
            <pc:sldMk cId="2183036456" sldId="1098"/>
            <ac:cxnSpMk id="8" creationId="{34224320-951F-E88A-B70C-66BC64CF3194}"/>
          </ac:cxnSpMkLst>
        </pc:cxnChg>
        <pc:cxnChg chg="mod">
          <ac:chgData name="Tom Harley" userId="7a02a28f-a85d-4bcc-8f66-1eedad719d2e" providerId="ADAL" clId="{31F72A09-6A1A-4748-9A20-850D861269E1}" dt="2024-07-23T15:46:24.499" v="1248"/>
          <ac:cxnSpMkLst>
            <pc:docMk/>
            <pc:sldMk cId="2183036456" sldId="1098"/>
            <ac:cxnSpMk id="34" creationId="{56658273-DF40-E572-0005-F84E7534F6F8}"/>
          </ac:cxnSpMkLst>
        </pc:cxnChg>
        <pc:cxnChg chg="mod">
          <ac:chgData name="Tom Harley" userId="7a02a28f-a85d-4bcc-8f66-1eedad719d2e" providerId="ADAL" clId="{31F72A09-6A1A-4748-9A20-850D861269E1}" dt="2024-07-23T15:46:24.499" v="1248"/>
          <ac:cxnSpMkLst>
            <pc:docMk/>
            <pc:sldMk cId="2183036456" sldId="1098"/>
            <ac:cxnSpMk id="50" creationId="{E1BA92A2-566E-E1D8-763F-66B5CE7BA0FA}"/>
          </ac:cxnSpMkLst>
        </pc:cxnChg>
        <pc:cxnChg chg="mod">
          <ac:chgData name="Tom Harley" userId="7a02a28f-a85d-4bcc-8f66-1eedad719d2e" providerId="ADAL" clId="{31F72A09-6A1A-4748-9A20-850D861269E1}" dt="2024-07-23T15:46:24.499" v="1248"/>
          <ac:cxnSpMkLst>
            <pc:docMk/>
            <pc:sldMk cId="2183036456" sldId="1098"/>
            <ac:cxnSpMk id="51" creationId="{F1420641-00AC-6061-A06A-406CA5BB51D7}"/>
          </ac:cxnSpMkLst>
        </pc:cxnChg>
        <pc:cxnChg chg="mod">
          <ac:chgData name="Tom Harley" userId="7a02a28f-a85d-4bcc-8f66-1eedad719d2e" providerId="ADAL" clId="{31F72A09-6A1A-4748-9A20-850D861269E1}" dt="2024-07-23T15:46:24.499" v="1248"/>
          <ac:cxnSpMkLst>
            <pc:docMk/>
            <pc:sldMk cId="2183036456" sldId="1098"/>
            <ac:cxnSpMk id="52" creationId="{05382125-1BB3-E4DB-58D9-E7907B406E5F}"/>
          </ac:cxnSpMkLst>
        </pc:cxnChg>
        <pc:cxnChg chg="mod">
          <ac:chgData name="Tom Harley" userId="7a02a28f-a85d-4bcc-8f66-1eedad719d2e" providerId="ADAL" clId="{31F72A09-6A1A-4748-9A20-850D861269E1}" dt="2024-07-23T15:46:24.499" v="1248"/>
          <ac:cxnSpMkLst>
            <pc:docMk/>
            <pc:sldMk cId="2183036456" sldId="1098"/>
            <ac:cxnSpMk id="53" creationId="{755DD3F7-BBB0-9437-1AA3-3FF44649ED2C}"/>
          </ac:cxnSpMkLst>
        </pc:cxnChg>
        <pc:cxnChg chg="mod">
          <ac:chgData name="Tom Harley" userId="7a02a28f-a85d-4bcc-8f66-1eedad719d2e" providerId="ADAL" clId="{31F72A09-6A1A-4748-9A20-850D861269E1}" dt="2024-07-23T15:46:24.499" v="1248"/>
          <ac:cxnSpMkLst>
            <pc:docMk/>
            <pc:sldMk cId="2183036456" sldId="1098"/>
            <ac:cxnSpMk id="55" creationId="{589DCC6C-E71E-EA9D-F3FF-CE2111AA0F07}"/>
          </ac:cxnSpMkLst>
        </pc:cxnChg>
        <pc:cxnChg chg="mod">
          <ac:chgData name="Tom Harley" userId="7a02a28f-a85d-4bcc-8f66-1eedad719d2e" providerId="ADAL" clId="{31F72A09-6A1A-4748-9A20-850D861269E1}" dt="2024-07-23T15:46:24.499" v="1248"/>
          <ac:cxnSpMkLst>
            <pc:docMk/>
            <pc:sldMk cId="2183036456" sldId="1098"/>
            <ac:cxnSpMk id="56" creationId="{6B2BB545-66CA-300B-8CBB-D95B978FE02A}"/>
          </ac:cxnSpMkLst>
        </pc:cxnChg>
      </pc:sldChg>
      <pc:sldChg chg="addSp delSp modSp mod">
        <pc:chgData name="Tom Harley" userId="7a02a28f-a85d-4bcc-8f66-1eedad719d2e" providerId="ADAL" clId="{31F72A09-6A1A-4748-9A20-850D861269E1}" dt="2024-07-24T08:09:25.790" v="1550" actId="20577"/>
        <pc:sldMkLst>
          <pc:docMk/>
          <pc:sldMk cId="164225644" sldId="1099"/>
        </pc:sldMkLst>
        <pc:spChg chg="mod">
          <ac:chgData name="Tom Harley" userId="7a02a28f-a85d-4bcc-8f66-1eedad719d2e" providerId="ADAL" clId="{31F72A09-6A1A-4748-9A20-850D861269E1}" dt="2024-07-23T16:07:52.577" v="1448" actId="34135"/>
          <ac:spMkLst>
            <pc:docMk/>
            <pc:sldMk cId="164225644" sldId="1099"/>
            <ac:spMk id="4" creationId="{EE3ADFF2-3A0C-32DB-416F-2AC4B40A149A}"/>
          </ac:spMkLst>
        </pc:spChg>
        <pc:spChg chg="mod">
          <ac:chgData name="Tom Harley" userId="7a02a28f-a85d-4bcc-8f66-1eedad719d2e" providerId="ADAL" clId="{31F72A09-6A1A-4748-9A20-850D861269E1}" dt="2024-07-24T08:09:22.458" v="1548" actId="20577"/>
          <ac:spMkLst>
            <pc:docMk/>
            <pc:sldMk cId="164225644" sldId="1099"/>
            <ac:spMk id="5" creationId="{A2F5ED28-981D-74D4-E875-47F18269B53D}"/>
          </ac:spMkLst>
        </pc:spChg>
        <pc:spChg chg="mod">
          <ac:chgData name="Tom Harley" userId="7a02a28f-a85d-4bcc-8f66-1eedad719d2e" providerId="ADAL" clId="{31F72A09-6A1A-4748-9A20-850D861269E1}" dt="2024-07-11T15:36:20.401" v="182" actId="34135"/>
          <ac:spMkLst>
            <pc:docMk/>
            <pc:sldMk cId="164225644" sldId="1099"/>
            <ac:spMk id="7" creationId="{DDBCF615-0581-F1D3-F383-2E6C4E0EFC10}"/>
          </ac:spMkLst>
        </pc:spChg>
        <pc:spChg chg="mod">
          <ac:chgData name="Tom Harley" userId="7a02a28f-a85d-4bcc-8f66-1eedad719d2e" providerId="ADAL" clId="{31F72A09-6A1A-4748-9A20-850D861269E1}" dt="2024-07-23T16:07:52.577" v="1448" actId="34135"/>
          <ac:spMkLst>
            <pc:docMk/>
            <pc:sldMk cId="164225644" sldId="1099"/>
            <ac:spMk id="11" creationId="{4F02CBD9-CAA6-4918-D4A7-7B63043A280C}"/>
          </ac:spMkLst>
        </pc:spChg>
        <pc:spChg chg="mod">
          <ac:chgData name="Tom Harley" userId="7a02a28f-a85d-4bcc-8f66-1eedad719d2e" providerId="ADAL" clId="{31F72A09-6A1A-4748-9A20-850D861269E1}" dt="2024-07-24T08:09:17.767" v="1545" actId="20577"/>
          <ac:spMkLst>
            <pc:docMk/>
            <pc:sldMk cId="164225644" sldId="1099"/>
            <ac:spMk id="12" creationId="{F114DB51-015C-2995-9F09-BD3230300694}"/>
          </ac:spMkLst>
        </pc:spChg>
        <pc:spChg chg="mod">
          <ac:chgData name="Tom Harley" userId="7a02a28f-a85d-4bcc-8f66-1eedad719d2e" providerId="ADAL" clId="{31F72A09-6A1A-4748-9A20-850D861269E1}" dt="2024-07-23T16:07:52.577" v="1448" actId="34135"/>
          <ac:spMkLst>
            <pc:docMk/>
            <pc:sldMk cId="164225644" sldId="1099"/>
            <ac:spMk id="14" creationId="{157BB34A-596C-77D4-9E1A-7C41B87D2078}"/>
          </ac:spMkLst>
        </pc:spChg>
        <pc:spChg chg="mod">
          <ac:chgData name="Tom Harley" userId="7a02a28f-a85d-4bcc-8f66-1eedad719d2e" providerId="ADAL" clId="{31F72A09-6A1A-4748-9A20-850D861269E1}" dt="2024-07-23T16:07:52.577" v="1448" actId="34135"/>
          <ac:spMkLst>
            <pc:docMk/>
            <pc:sldMk cId="164225644" sldId="1099"/>
            <ac:spMk id="15" creationId="{DAB77FF9-BB1D-912A-E0E6-B3382A57DFF8}"/>
          </ac:spMkLst>
        </pc:spChg>
        <pc:spChg chg="mod">
          <ac:chgData name="Tom Harley" userId="7a02a28f-a85d-4bcc-8f66-1eedad719d2e" providerId="ADAL" clId="{31F72A09-6A1A-4748-9A20-850D861269E1}" dt="2024-07-24T08:09:24.502" v="1549" actId="20577"/>
          <ac:spMkLst>
            <pc:docMk/>
            <pc:sldMk cId="164225644" sldId="1099"/>
            <ac:spMk id="17" creationId="{8EC467FD-BBE3-5573-BD05-CBE735DD8D07}"/>
          </ac:spMkLst>
        </pc:spChg>
        <pc:spChg chg="mod">
          <ac:chgData name="Tom Harley" userId="7a02a28f-a85d-4bcc-8f66-1eedad719d2e" providerId="ADAL" clId="{31F72A09-6A1A-4748-9A20-850D861269E1}" dt="2024-07-23T16:07:52.577" v="1448" actId="34135"/>
          <ac:spMkLst>
            <pc:docMk/>
            <pc:sldMk cId="164225644" sldId="1099"/>
            <ac:spMk id="18" creationId="{09E0B9AC-F2DB-2B10-210E-5285014F8A2F}"/>
          </ac:spMkLst>
        </pc:spChg>
        <pc:spChg chg="mod">
          <ac:chgData name="Tom Harley" userId="7a02a28f-a85d-4bcc-8f66-1eedad719d2e" providerId="ADAL" clId="{31F72A09-6A1A-4748-9A20-850D861269E1}" dt="2024-07-23T16:07:52.577" v="1448" actId="34135"/>
          <ac:spMkLst>
            <pc:docMk/>
            <pc:sldMk cId="164225644" sldId="1099"/>
            <ac:spMk id="20" creationId="{887DFE54-1AA2-5AE8-8595-562E74043F36}"/>
          </ac:spMkLst>
        </pc:spChg>
        <pc:spChg chg="mod">
          <ac:chgData name="Tom Harley" userId="7a02a28f-a85d-4bcc-8f66-1eedad719d2e" providerId="ADAL" clId="{31F72A09-6A1A-4748-9A20-850D861269E1}" dt="2024-07-23T16:07:52.577" v="1448" actId="34135"/>
          <ac:spMkLst>
            <pc:docMk/>
            <pc:sldMk cId="164225644" sldId="1099"/>
            <ac:spMk id="25" creationId="{B22979D9-0551-1E8D-65FF-7A92B35E0562}"/>
          </ac:spMkLst>
        </pc:spChg>
        <pc:spChg chg="mod">
          <ac:chgData name="Tom Harley" userId="7a02a28f-a85d-4bcc-8f66-1eedad719d2e" providerId="ADAL" clId="{31F72A09-6A1A-4748-9A20-850D861269E1}" dt="2024-07-23T16:07:52.577" v="1448" actId="34135"/>
          <ac:spMkLst>
            <pc:docMk/>
            <pc:sldMk cId="164225644" sldId="1099"/>
            <ac:spMk id="26" creationId="{1DD6B032-14EB-2BF8-983C-5FD4EEC5A5E9}"/>
          </ac:spMkLst>
        </pc:spChg>
        <pc:spChg chg="mod">
          <ac:chgData name="Tom Harley" userId="7a02a28f-a85d-4bcc-8f66-1eedad719d2e" providerId="ADAL" clId="{31F72A09-6A1A-4748-9A20-850D861269E1}" dt="2024-07-23T16:07:52.577" v="1448" actId="34135"/>
          <ac:spMkLst>
            <pc:docMk/>
            <pc:sldMk cId="164225644" sldId="1099"/>
            <ac:spMk id="28" creationId="{5BD03E86-9F86-43EE-46B9-8E2768ABC863}"/>
          </ac:spMkLst>
        </pc:spChg>
        <pc:spChg chg="mod">
          <ac:chgData name="Tom Harley" userId="7a02a28f-a85d-4bcc-8f66-1eedad719d2e" providerId="ADAL" clId="{31F72A09-6A1A-4748-9A20-850D861269E1}" dt="2024-07-24T08:09:25.790" v="1550" actId="20577"/>
          <ac:spMkLst>
            <pc:docMk/>
            <pc:sldMk cId="164225644" sldId="1099"/>
            <ac:spMk id="29" creationId="{D1948AB1-F8D1-1510-D6AC-554ED566E3A3}"/>
          </ac:spMkLst>
        </pc:spChg>
        <pc:spChg chg="mod">
          <ac:chgData name="Tom Harley" userId="7a02a28f-a85d-4bcc-8f66-1eedad719d2e" providerId="ADAL" clId="{31F72A09-6A1A-4748-9A20-850D861269E1}" dt="2024-07-24T08:08:12.189" v="1516" actId="114"/>
          <ac:spMkLst>
            <pc:docMk/>
            <pc:sldMk cId="164225644" sldId="1099"/>
            <ac:spMk id="30" creationId="{028D36AE-8969-E643-B3D8-774D5C9A1FB9}"/>
          </ac:spMkLst>
        </pc:spChg>
        <pc:spChg chg="mod">
          <ac:chgData name="Tom Harley" userId="7a02a28f-a85d-4bcc-8f66-1eedad719d2e" providerId="ADAL" clId="{31F72A09-6A1A-4748-9A20-850D861269E1}" dt="2024-07-23T16:07:52.577" v="1448" actId="34135"/>
          <ac:spMkLst>
            <pc:docMk/>
            <pc:sldMk cId="164225644" sldId="1099"/>
            <ac:spMk id="32" creationId="{A0E4DCFB-25B1-67EE-3C44-AFFE069FAD91}"/>
          </ac:spMkLst>
        </pc:spChg>
        <pc:spChg chg="mod">
          <ac:chgData name="Tom Harley" userId="7a02a28f-a85d-4bcc-8f66-1eedad719d2e" providerId="ADAL" clId="{31F72A09-6A1A-4748-9A20-850D861269E1}" dt="2024-07-23T16:07:52.577" v="1448" actId="34135"/>
          <ac:spMkLst>
            <pc:docMk/>
            <pc:sldMk cId="164225644" sldId="1099"/>
            <ac:spMk id="33" creationId="{BE6A405F-ADAB-9966-1D1F-8BA27ECA3B38}"/>
          </ac:spMkLst>
        </pc:spChg>
        <pc:grpChg chg="mod">
          <ac:chgData name="Tom Harley" userId="7a02a28f-a85d-4bcc-8f66-1eedad719d2e" providerId="ADAL" clId="{31F72A09-6A1A-4748-9A20-850D861269E1}" dt="2024-07-23T16:07:52.577" v="1448" actId="34135"/>
          <ac:grpSpMkLst>
            <pc:docMk/>
            <pc:sldMk cId="164225644" sldId="1099"/>
            <ac:grpSpMk id="3" creationId="{C59F1AD0-A087-E949-F08A-CD56AF049ADC}"/>
          </ac:grpSpMkLst>
        </pc:grpChg>
        <pc:grpChg chg="del mod">
          <ac:chgData name="Tom Harley" userId="7a02a28f-a85d-4bcc-8f66-1eedad719d2e" providerId="ADAL" clId="{31F72A09-6A1A-4748-9A20-850D861269E1}" dt="2024-07-22T14:31:26.670" v="232" actId="478"/>
          <ac:grpSpMkLst>
            <pc:docMk/>
            <pc:sldMk cId="164225644" sldId="1099"/>
            <ac:grpSpMk id="6" creationId="{2C1C8239-53EA-94AD-DBFB-3B88D6BD40D0}"/>
          </ac:grpSpMkLst>
        </pc:grpChg>
        <pc:grpChg chg="add mod">
          <ac:chgData name="Tom Harley" userId="7a02a28f-a85d-4bcc-8f66-1eedad719d2e" providerId="ADAL" clId="{31F72A09-6A1A-4748-9A20-850D861269E1}" dt="2024-07-23T16:07:52.577" v="1448" actId="34135"/>
          <ac:grpSpMkLst>
            <pc:docMk/>
            <pc:sldMk cId="164225644" sldId="1099"/>
            <ac:grpSpMk id="9" creationId="{08DB0D24-30B3-B54A-9A4F-DD69FA28DDC4}"/>
          </ac:grpSpMkLst>
        </pc:grpChg>
        <pc:grpChg chg="mod">
          <ac:chgData name="Tom Harley" userId="7a02a28f-a85d-4bcc-8f66-1eedad719d2e" providerId="ADAL" clId="{31F72A09-6A1A-4748-9A20-850D861269E1}" dt="2024-07-23T16:07:52.577" v="1448" actId="34135"/>
          <ac:grpSpMkLst>
            <pc:docMk/>
            <pc:sldMk cId="164225644" sldId="1099"/>
            <ac:grpSpMk id="10" creationId="{D14F5E1E-340E-B1D0-0F10-378B5D284A88}"/>
          </ac:grpSpMkLst>
        </pc:grpChg>
        <pc:grpChg chg="mod">
          <ac:chgData name="Tom Harley" userId="7a02a28f-a85d-4bcc-8f66-1eedad719d2e" providerId="ADAL" clId="{31F72A09-6A1A-4748-9A20-850D861269E1}" dt="2024-07-23T16:07:52.577" v="1448" actId="34135"/>
          <ac:grpSpMkLst>
            <pc:docMk/>
            <pc:sldMk cId="164225644" sldId="1099"/>
            <ac:grpSpMk id="13" creationId="{74EFE398-4429-80BB-8E12-C439EA5C481F}"/>
          </ac:grpSpMkLst>
        </pc:grpChg>
        <pc:grpChg chg="add del mod">
          <ac:chgData name="Tom Harley" userId="7a02a28f-a85d-4bcc-8f66-1eedad719d2e" providerId="ADAL" clId="{31F72A09-6A1A-4748-9A20-850D861269E1}" dt="2024-07-23T15:49:40.760" v="1304" actId="21"/>
          <ac:grpSpMkLst>
            <pc:docMk/>
            <pc:sldMk cId="164225644" sldId="1099"/>
            <ac:grpSpMk id="16" creationId="{51D3E76C-8EF6-384C-D2EF-058CAA917543}"/>
          </ac:grpSpMkLst>
        </pc:grpChg>
        <pc:grpChg chg="mod">
          <ac:chgData name="Tom Harley" userId="7a02a28f-a85d-4bcc-8f66-1eedad719d2e" providerId="ADAL" clId="{31F72A09-6A1A-4748-9A20-850D861269E1}" dt="2024-07-23T16:07:52.577" v="1448" actId="34135"/>
          <ac:grpSpMkLst>
            <pc:docMk/>
            <pc:sldMk cId="164225644" sldId="1099"/>
            <ac:grpSpMk id="21" creationId="{C6D78F0F-B80B-149C-F0A7-C05C426AB1FE}"/>
          </ac:grpSpMkLst>
        </pc:grpChg>
        <pc:grpChg chg="mod">
          <ac:chgData name="Tom Harley" userId="7a02a28f-a85d-4bcc-8f66-1eedad719d2e" providerId="ADAL" clId="{31F72A09-6A1A-4748-9A20-850D861269E1}" dt="2024-07-23T15:49:25.821" v="1295"/>
          <ac:grpSpMkLst>
            <pc:docMk/>
            <pc:sldMk cId="164225644" sldId="1099"/>
            <ac:grpSpMk id="23" creationId="{7BCBE770-5E5F-4B46-2F2D-5A257A81132E}"/>
          </ac:grpSpMkLst>
        </pc:grpChg>
        <pc:grpChg chg="mod">
          <ac:chgData name="Tom Harley" userId="7a02a28f-a85d-4bcc-8f66-1eedad719d2e" providerId="ADAL" clId="{31F72A09-6A1A-4748-9A20-850D861269E1}" dt="2024-07-23T16:07:52.577" v="1448" actId="34135"/>
          <ac:grpSpMkLst>
            <pc:docMk/>
            <pc:sldMk cId="164225644" sldId="1099"/>
            <ac:grpSpMk id="27" creationId="{9BE54255-F04B-1572-1268-3F2156793A07}"/>
          </ac:grpSpMkLst>
        </pc:grpChg>
        <pc:grpChg chg="mod">
          <ac:chgData name="Tom Harley" userId="7a02a28f-a85d-4bcc-8f66-1eedad719d2e" providerId="ADAL" clId="{31F72A09-6A1A-4748-9A20-850D861269E1}" dt="2024-07-23T16:07:52.577" v="1448" actId="34135"/>
          <ac:grpSpMkLst>
            <pc:docMk/>
            <pc:sldMk cId="164225644" sldId="1099"/>
            <ac:grpSpMk id="31" creationId="{8F889004-0F4B-DD75-11AB-6441DAF86578}"/>
          </ac:grpSpMkLst>
        </pc:grpChg>
        <pc:grpChg chg="mod">
          <ac:chgData name="Tom Harley" userId="7a02a28f-a85d-4bcc-8f66-1eedad719d2e" providerId="ADAL" clId="{31F72A09-6A1A-4748-9A20-850D861269E1}" dt="2024-07-23T15:49:25.821" v="1295"/>
          <ac:grpSpMkLst>
            <pc:docMk/>
            <pc:sldMk cId="164225644" sldId="1099"/>
            <ac:grpSpMk id="34" creationId="{41CC1C73-B23A-5B45-BD3D-4181CC1B62ED}"/>
          </ac:grpSpMkLst>
        </pc:grpChg>
        <pc:picChg chg="mod">
          <ac:chgData name="Tom Harley" userId="7a02a28f-a85d-4bcc-8f66-1eedad719d2e" providerId="ADAL" clId="{31F72A09-6A1A-4748-9A20-850D861269E1}" dt="2024-07-23T16:07:52.577" v="1448" actId="34135"/>
          <ac:picMkLst>
            <pc:docMk/>
            <pc:sldMk cId="164225644" sldId="1099"/>
            <ac:picMk id="2" creationId="{8D2F3DC4-E655-B140-81A8-E4F9C1382242}"/>
          </ac:picMkLst>
        </pc:picChg>
        <pc:picChg chg="mod">
          <ac:chgData name="Tom Harley" userId="7a02a28f-a85d-4bcc-8f66-1eedad719d2e" providerId="ADAL" clId="{31F72A09-6A1A-4748-9A20-850D861269E1}" dt="2024-07-11T15:36:20.401" v="182" actId="34135"/>
          <ac:picMkLst>
            <pc:docMk/>
            <pc:sldMk cId="164225644" sldId="1099"/>
            <ac:picMk id="8" creationId="{69610FAD-FCF3-4109-6E76-54FE4589951B}"/>
          </ac:picMkLst>
        </pc:picChg>
        <pc:picChg chg="del">
          <ac:chgData name="Tom Harley" userId="7a02a28f-a85d-4bcc-8f66-1eedad719d2e" providerId="ADAL" clId="{31F72A09-6A1A-4748-9A20-850D861269E1}" dt="2024-07-11T15:08:08.682" v="25" actId="478"/>
          <ac:picMkLst>
            <pc:docMk/>
            <pc:sldMk cId="164225644" sldId="1099"/>
            <ac:picMk id="9" creationId="{FBFCCB16-0523-0CF4-E082-2EC43B326B89}"/>
          </ac:picMkLst>
        </pc:picChg>
        <pc:picChg chg="add del mod">
          <ac:chgData name="Tom Harley" userId="7a02a28f-a85d-4bcc-8f66-1eedad719d2e" providerId="ADAL" clId="{31F72A09-6A1A-4748-9A20-850D861269E1}" dt="2024-07-22T14:31:26.670" v="232" actId="478"/>
          <ac:picMkLst>
            <pc:docMk/>
            <pc:sldMk cId="164225644" sldId="1099"/>
            <ac:picMk id="16" creationId="{CDD9A0F6-B400-60EA-09C0-86736FC119B4}"/>
          </ac:picMkLst>
        </pc:picChg>
        <pc:picChg chg="mod">
          <ac:chgData name="Tom Harley" userId="7a02a28f-a85d-4bcc-8f66-1eedad719d2e" providerId="ADAL" clId="{31F72A09-6A1A-4748-9A20-850D861269E1}" dt="2024-07-23T16:07:52.577" v="1448" actId="34135"/>
          <ac:picMkLst>
            <pc:docMk/>
            <pc:sldMk cId="164225644" sldId="1099"/>
            <ac:picMk id="19" creationId="{AC5B8EA8-EFD6-00BE-DD34-64C5B02C4F7E}"/>
          </ac:picMkLst>
        </pc:picChg>
        <pc:picChg chg="add mod">
          <ac:chgData name="Tom Harley" userId="7a02a28f-a85d-4bcc-8f66-1eedad719d2e" providerId="ADAL" clId="{31F72A09-6A1A-4748-9A20-850D861269E1}" dt="2024-07-23T16:07:52.577" v="1448" actId="34135"/>
          <ac:picMkLst>
            <pc:docMk/>
            <pc:sldMk cId="164225644" sldId="1099"/>
            <ac:picMk id="22" creationId="{CC98C0CB-C78E-A8A4-165F-8F5FD66ED615}"/>
          </ac:picMkLst>
        </pc:picChg>
        <pc:cxnChg chg="add del mod">
          <ac:chgData name="Tom Harley" userId="7a02a28f-a85d-4bcc-8f66-1eedad719d2e" providerId="ADAL" clId="{31F72A09-6A1A-4748-9A20-850D861269E1}" dt="2024-07-23T15:40:31.242" v="1169" actId="21"/>
          <ac:cxnSpMkLst>
            <pc:docMk/>
            <pc:sldMk cId="164225644" sldId="1099"/>
            <ac:cxnSpMk id="6" creationId="{EB397DC4-F531-F3CA-C080-2B82403D528A}"/>
          </ac:cxnSpMkLst>
        </pc:cxnChg>
        <pc:cxnChg chg="add del mod">
          <ac:chgData name="Tom Harley" userId="7a02a28f-a85d-4bcc-8f66-1eedad719d2e" providerId="ADAL" clId="{31F72A09-6A1A-4748-9A20-850D861269E1}" dt="2024-07-23T15:40:31.242" v="1169" actId="21"/>
          <ac:cxnSpMkLst>
            <pc:docMk/>
            <pc:sldMk cId="164225644" sldId="1099"/>
            <ac:cxnSpMk id="7" creationId="{24CFA6B0-9749-82F3-AD31-CE3A13EAE912}"/>
          </ac:cxnSpMkLst>
        </pc:cxnChg>
        <pc:cxnChg chg="add del mod">
          <ac:chgData name="Tom Harley" userId="7a02a28f-a85d-4bcc-8f66-1eedad719d2e" providerId="ADAL" clId="{31F72A09-6A1A-4748-9A20-850D861269E1}" dt="2024-07-23T15:40:31.242" v="1169" actId="21"/>
          <ac:cxnSpMkLst>
            <pc:docMk/>
            <pc:sldMk cId="164225644" sldId="1099"/>
            <ac:cxnSpMk id="8" creationId="{7EC14D16-E7EF-CED8-7B3E-9C2407EC5462}"/>
          </ac:cxnSpMkLst>
        </pc:cxnChg>
        <pc:cxnChg chg="mod">
          <ac:chgData name="Tom Harley" userId="7a02a28f-a85d-4bcc-8f66-1eedad719d2e" providerId="ADAL" clId="{31F72A09-6A1A-4748-9A20-850D861269E1}" dt="2024-07-23T15:49:25.821" v="1295"/>
          <ac:cxnSpMkLst>
            <pc:docMk/>
            <pc:sldMk cId="164225644" sldId="1099"/>
            <ac:cxnSpMk id="24" creationId="{F8D8ADF3-08FB-AE44-B989-8CE559BE88F6}"/>
          </ac:cxnSpMkLst>
        </pc:cxnChg>
        <pc:cxnChg chg="mod">
          <ac:chgData name="Tom Harley" userId="7a02a28f-a85d-4bcc-8f66-1eedad719d2e" providerId="ADAL" clId="{31F72A09-6A1A-4748-9A20-850D861269E1}" dt="2024-07-23T15:49:25.821" v="1295"/>
          <ac:cxnSpMkLst>
            <pc:docMk/>
            <pc:sldMk cId="164225644" sldId="1099"/>
            <ac:cxnSpMk id="35" creationId="{263F58FF-ED2A-0BAC-D77A-92E2CE1775F6}"/>
          </ac:cxnSpMkLst>
        </pc:cxnChg>
        <pc:cxnChg chg="mod">
          <ac:chgData name="Tom Harley" userId="7a02a28f-a85d-4bcc-8f66-1eedad719d2e" providerId="ADAL" clId="{31F72A09-6A1A-4748-9A20-850D861269E1}" dt="2024-07-23T15:49:25.821" v="1295"/>
          <ac:cxnSpMkLst>
            <pc:docMk/>
            <pc:sldMk cId="164225644" sldId="1099"/>
            <ac:cxnSpMk id="36" creationId="{0CAF3A71-79D3-916E-74EC-F0AE737F7602}"/>
          </ac:cxnSpMkLst>
        </pc:cxnChg>
        <pc:cxnChg chg="mod">
          <ac:chgData name="Tom Harley" userId="7a02a28f-a85d-4bcc-8f66-1eedad719d2e" providerId="ADAL" clId="{31F72A09-6A1A-4748-9A20-850D861269E1}" dt="2024-07-23T15:49:25.821" v="1295"/>
          <ac:cxnSpMkLst>
            <pc:docMk/>
            <pc:sldMk cId="164225644" sldId="1099"/>
            <ac:cxnSpMk id="37" creationId="{1F25484E-8AF9-0963-8A03-15F6F194EC43}"/>
          </ac:cxnSpMkLst>
        </pc:cxnChg>
        <pc:cxnChg chg="mod">
          <ac:chgData name="Tom Harley" userId="7a02a28f-a85d-4bcc-8f66-1eedad719d2e" providerId="ADAL" clId="{31F72A09-6A1A-4748-9A20-850D861269E1}" dt="2024-07-23T15:49:25.821" v="1295"/>
          <ac:cxnSpMkLst>
            <pc:docMk/>
            <pc:sldMk cId="164225644" sldId="1099"/>
            <ac:cxnSpMk id="38" creationId="{F2D1A46D-0021-7319-770F-F36B46E89A85}"/>
          </ac:cxnSpMkLst>
        </pc:cxnChg>
        <pc:cxnChg chg="mod">
          <ac:chgData name="Tom Harley" userId="7a02a28f-a85d-4bcc-8f66-1eedad719d2e" providerId="ADAL" clId="{31F72A09-6A1A-4748-9A20-850D861269E1}" dt="2024-07-23T15:49:25.821" v="1295"/>
          <ac:cxnSpMkLst>
            <pc:docMk/>
            <pc:sldMk cId="164225644" sldId="1099"/>
            <ac:cxnSpMk id="39" creationId="{44B7FB2D-AD73-FB15-7DBE-B05AE0B2950C}"/>
          </ac:cxnSpMkLst>
        </pc:cxnChg>
        <pc:cxnChg chg="mod">
          <ac:chgData name="Tom Harley" userId="7a02a28f-a85d-4bcc-8f66-1eedad719d2e" providerId="ADAL" clId="{31F72A09-6A1A-4748-9A20-850D861269E1}" dt="2024-07-23T15:49:25.821" v="1295"/>
          <ac:cxnSpMkLst>
            <pc:docMk/>
            <pc:sldMk cId="164225644" sldId="1099"/>
            <ac:cxnSpMk id="40" creationId="{9DDFD09E-5A12-86E5-8B81-96DEC72F7B26}"/>
          </ac:cxnSpMkLst>
        </pc:cxnChg>
      </pc:sldChg>
      <pc:sldChg chg="addSp delSp modSp mod">
        <pc:chgData name="Tom Harley" userId="7a02a28f-a85d-4bcc-8f66-1eedad719d2e" providerId="ADAL" clId="{31F72A09-6A1A-4748-9A20-850D861269E1}" dt="2024-07-24T08:09:14.921" v="1544" actId="20577"/>
        <pc:sldMkLst>
          <pc:docMk/>
          <pc:sldMk cId="4117912828" sldId="1100"/>
        </pc:sldMkLst>
        <pc:spChg chg="mod">
          <ac:chgData name="Tom Harley" userId="7a02a28f-a85d-4bcc-8f66-1eedad719d2e" providerId="ADAL" clId="{31F72A09-6A1A-4748-9A20-850D861269E1}" dt="2024-07-23T16:08:01.980" v="1449" actId="34135"/>
          <ac:spMkLst>
            <pc:docMk/>
            <pc:sldMk cId="4117912828" sldId="1100"/>
            <ac:spMk id="4" creationId="{EE3ADFF2-3A0C-32DB-416F-2AC4B40A149A}"/>
          </ac:spMkLst>
        </pc:spChg>
        <pc:spChg chg="mod">
          <ac:chgData name="Tom Harley" userId="7a02a28f-a85d-4bcc-8f66-1eedad719d2e" providerId="ADAL" clId="{31F72A09-6A1A-4748-9A20-850D861269E1}" dt="2024-07-24T08:09:10.681" v="1541" actId="20577"/>
          <ac:spMkLst>
            <pc:docMk/>
            <pc:sldMk cId="4117912828" sldId="1100"/>
            <ac:spMk id="5" creationId="{A2F5ED28-981D-74D4-E875-47F18269B53D}"/>
          </ac:spMkLst>
        </pc:spChg>
        <pc:spChg chg="mod">
          <ac:chgData name="Tom Harley" userId="7a02a28f-a85d-4bcc-8f66-1eedad719d2e" providerId="ADAL" clId="{31F72A09-6A1A-4748-9A20-850D861269E1}" dt="2024-07-11T15:36:27.659" v="183" actId="34135"/>
          <ac:spMkLst>
            <pc:docMk/>
            <pc:sldMk cId="4117912828" sldId="1100"/>
            <ac:spMk id="7" creationId="{DDBCF615-0581-F1D3-F383-2E6C4E0EFC10}"/>
          </ac:spMkLst>
        </pc:spChg>
        <pc:spChg chg="mod">
          <ac:chgData name="Tom Harley" userId="7a02a28f-a85d-4bcc-8f66-1eedad719d2e" providerId="ADAL" clId="{31F72A09-6A1A-4748-9A20-850D861269E1}" dt="2024-07-23T16:08:01.980" v="1449" actId="34135"/>
          <ac:spMkLst>
            <pc:docMk/>
            <pc:sldMk cId="4117912828" sldId="1100"/>
            <ac:spMk id="11" creationId="{4F02CBD9-CAA6-4918-D4A7-7B63043A280C}"/>
          </ac:spMkLst>
        </pc:spChg>
        <pc:spChg chg="mod">
          <ac:chgData name="Tom Harley" userId="7a02a28f-a85d-4bcc-8f66-1eedad719d2e" providerId="ADAL" clId="{31F72A09-6A1A-4748-9A20-850D861269E1}" dt="2024-07-24T08:09:09.208" v="1540" actId="20577"/>
          <ac:spMkLst>
            <pc:docMk/>
            <pc:sldMk cId="4117912828" sldId="1100"/>
            <ac:spMk id="12" creationId="{F114DB51-015C-2995-9F09-BD3230300694}"/>
          </ac:spMkLst>
        </pc:spChg>
        <pc:spChg chg="mod">
          <ac:chgData name="Tom Harley" userId="7a02a28f-a85d-4bcc-8f66-1eedad719d2e" providerId="ADAL" clId="{31F72A09-6A1A-4748-9A20-850D861269E1}" dt="2024-07-23T16:08:01.980" v="1449" actId="34135"/>
          <ac:spMkLst>
            <pc:docMk/>
            <pc:sldMk cId="4117912828" sldId="1100"/>
            <ac:spMk id="14" creationId="{157BB34A-596C-77D4-9E1A-7C41B87D2078}"/>
          </ac:spMkLst>
        </pc:spChg>
        <pc:spChg chg="mod">
          <ac:chgData name="Tom Harley" userId="7a02a28f-a85d-4bcc-8f66-1eedad719d2e" providerId="ADAL" clId="{31F72A09-6A1A-4748-9A20-850D861269E1}" dt="2024-07-23T16:08:01.980" v="1449" actId="34135"/>
          <ac:spMkLst>
            <pc:docMk/>
            <pc:sldMk cId="4117912828" sldId="1100"/>
            <ac:spMk id="15" creationId="{DAB77FF9-BB1D-912A-E0E6-B3382A57DFF8}"/>
          </ac:spMkLst>
        </pc:spChg>
        <pc:spChg chg="mod">
          <ac:chgData name="Tom Harley" userId="7a02a28f-a85d-4bcc-8f66-1eedad719d2e" providerId="ADAL" clId="{31F72A09-6A1A-4748-9A20-850D861269E1}" dt="2024-07-24T08:09:11.798" v="1542" actId="20577"/>
          <ac:spMkLst>
            <pc:docMk/>
            <pc:sldMk cId="4117912828" sldId="1100"/>
            <ac:spMk id="17" creationId="{8EC467FD-BBE3-5573-BD05-CBE735DD8D07}"/>
          </ac:spMkLst>
        </pc:spChg>
        <pc:spChg chg="mod">
          <ac:chgData name="Tom Harley" userId="7a02a28f-a85d-4bcc-8f66-1eedad719d2e" providerId="ADAL" clId="{31F72A09-6A1A-4748-9A20-850D861269E1}" dt="2024-07-23T16:08:01.980" v="1449" actId="34135"/>
          <ac:spMkLst>
            <pc:docMk/>
            <pc:sldMk cId="4117912828" sldId="1100"/>
            <ac:spMk id="18" creationId="{C1F620FE-AE07-280F-63F6-142DA1E208B1}"/>
          </ac:spMkLst>
        </pc:spChg>
        <pc:spChg chg="mod">
          <ac:chgData name="Tom Harley" userId="7a02a28f-a85d-4bcc-8f66-1eedad719d2e" providerId="ADAL" clId="{31F72A09-6A1A-4748-9A20-850D861269E1}" dt="2024-07-23T16:08:01.980" v="1449" actId="34135"/>
          <ac:spMkLst>
            <pc:docMk/>
            <pc:sldMk cId="4117912828" sldId="1100"/>
            <ac:spMk id="20" creationId="{887DFE54-1AA2-5AE8-8595-562E74043F36}"/>
          </ac:spMkLst>
        </pc:spChg>
        <pc:spChg chg="mod">
          <ac:chgData name="Tom Harley" userId="7a02a28f-a85d-4bcc-8f66-1eedad719d2e" providerId="ADAL" clId="{31F72A09-6A1A-4748-9A20-850D861269E1}" dt="2024-07-23T16:08:01.980" v="1449" actId="34135"/>
          <ac:spMkLst>
            <pc:docMk/>
            <pc:sldMk cId="4117912828" sldId="1100"/>
            <ac:spMk id="25" creationId="{B22979D9-0551-1E8D-65FF-7A92B35E0562}"/>
          </ac:spMkLst>
        </pc:spChg>
        <pc:spChg chg="mod">
          <ac:chgData name="Tom Harley" userId="7a02a28f-a85d-4bcc-8f66-1eedad719d2e" providerId="ADAL" clId="{31F72A09-6A1A-4748-9A20-850D861269E1}" dt="2024-07-23T16:08:01.980" v="1449" actId="34135"/>
          <ac:spMkLst>
            <pc:docMk/>
            <pc:sldMk cId="4117912828" sldId="1100"/>
            <ac:spMk id="26" creationId="{1DD6B032-14EB-2BF8-983C-5FD4EEC5A5E9}"/>
          </ac:spMkLst>
        </pc:spChg>
        <pc:spChg chg="mod">
          <ac:chgData name="Tom Harley" userId="7a02a28f-a85d-4bcc-8f66-1eedad719d2e" providerId="ADAL" clId="{31F72A09-6A1A-4748-9A20-850D861269E1}" dt="2024-07-23T16:08:01.980" v="1449" actId="34135"/>
          <ac:spMkLst>
            <pc:docMk/>
            <pc:sldMk cId="4117912828" sldId="1100"/>
            <ac:spMk id="28" creationId="{5BD03E86-9F86-43EE-46B9-8E2768ABC863}"/>
          </ac:spMkLst>
        </pc:spChg>
        <pc:spChg chg="mod">
          <ac:chgData name="Tom Harley" userId="7a02a28f-a85d-4bcc-8f66-1eedad719d2e" providerId="ADAL" clId="{31F72A09-6A1A-4748-9A20-850D861269E1}" dt="2024-07-24T08:09:13.456" v="1543" actId="20577"/>
          <ac:spMkLst>
            <pc:docMk/>
            <pc:sldMk cId="4117912828" sldId="1100"/>
            <ac:spMk id="29" creationId="{D1948AB1-F8D1-1510-D6AC-554ED566E3A3}"/>
          </ac:spMkLst>
        </pc:spChg>
        <pc:spChg chg="mod">
          <ac:chgData name="Tom Harley" userId="7a02a28f-a85d-4bcc-8f66-1eedad719d2e" providerId="ADAL" clId="{31F72A09-6A1A-4748-9A20-850D861269E1}" dt="2024-07-24T08:09:14.921" v="1544" actId="20577"/>
          <ac:spMkLst>
            <pc:docMk/>
            <pc:sldMk cId="4117912828" sldId="1100"/>
            <ac:spMk id="30" creationId="{028D36AE-8969-E643-B3D8-774D5C9A1FB9}"/>
          </ac:spMkLst>
        </pc:spChg>
        <pc:spChg chg="mod">
          <ac:chgData name="Tom Harley" userId="7a02a28f-a85d-4bcc-8f66-1eedad719d2e" providerId="ADAL" clId="{31F72A09-6A1A-4748-9A20-850D861269E1}" dt="2024-07-23T16:08:01.980" v="1449" actId="34135"/>
          <ac:spMkLst>
            <pc:docMk/>
            <pc:sldMk cId="4117912828" sldId="1100"/>
            <ac:spMk id="32" creationId="{A0E4DCFB-25B1-67EE-3C44-AFFE069FAD91}"/>
          </ac:spMkLst>
        </pc:spChg>
        <pc:spChg chg="mod">
          <ac:chgData name="Tom Harley" userId="7a02a28f-a85d-4bcc-8f66-1eedad719d2e" providerId="ADAL" clId="{31F72A09-6A1A-4748-9A20-850D861269E1}" dt="2024-07-23T16:08:01.980" v="1449" actId="34135"/>
          <ac:spMkLst>
            <pc:docMk/>
            <pc:sldMk cId="4117912828" sldId="1100"/>
            <ac:spMk id="33" creationId="{BE6A405F-ADAB-9966-1D1F-8BA27ECA3B38}"/>
          </ac:spMkLst>
        </pc:spChg>
        <pc:grpChg chg="mod">
          <ac:chgData name="Tom Harley" userId="7a02a28f-a85d-4bcc-8f66-1eedad719d2e" providerId="ADAL" clId="{31F72A09-6A1A-4748-9A20-850D861269E1}" dt="2024-07-23T16:08:01.980" v="1449" actId="34135"/>
          <ac:grpSpMkLst>
            <pc:docMk/>
            <pc:sldMk cId="4117912828" sldId="1100"/>
            <ac:grpSpMk id="3" creationId="{C59F1AD0-A087-E949-F08A-CD56AF049ADC}"/>
          </ac:grpSpMkLst>
        </pc:grpChg>
        <pc:grpChg chg="del mod">
          <ac:chgData name="Tom Harley" userId="7a02a28f-a85d-4bcc-8f66-1eedad719d2e" providerId="ADAL" clId="{31F72A09-6A1A-4748-9A20-850D861269E1}" dt="2024-07-22T14:31:33.923" v="234" actId="478"/>
          <ac:grpSpMkLst>
            <pc:docMk/>
            <pc:sldMk cId="4117912828" sldId="1100"/>
            <ac:grpSpMk id="6" creationId="{2C1C8239-53EA-94AD-DBFB-3B88D6BD40D0}"/>
          </ac:grpSpMkLst>
        </pc:grpChg>
        <pc:grpChg chg="add mod">
          <ac:chgData name="Tom Harley" userId="7a02a28f-a85d-4bcc-8f66-1eedad719d2e" providerId="ADAL" clId="{31F72A09-6A1A-4748-9A20-850D861269E1}" dt="2024-07-23T16:08:01.980" v="1449" actId="34135"/>
          <ac:grpSpMkLst>
            <pc:docMk/>
            <pc:sldMk cId="4117912828" sldId="1100"/>
            <ac:grpSpMk id="9" creationId="{C3ACAE76-F69F-0BA7-3969-81FEC3ADDB9A}"/>
          </ac:grpSpMkLst>
        </pc:grpChg>
        <pc:grpChg chg="mod">
          <ac:chgData name="Tom Harley" userId="7a02a28f-a85d-4bcc-8f66-1eedad719d2e" providerId="ADAL" clId="{31F72A09-6A1A-4748-9A20-850D861269E1}" dt="2024-07-23T16:08:01.980" v="1449" actId="34135"/>
          <ac:grpSpMkLst>
            <pc:docMk/>
            <pc:sldMk cId="4117912828" sldId="1100"/>
            <ac:grpSpMk id="10" creationId="{D14F5E1E-340E-B1D0-0F10-378B5D284A88}"/>
          </ac:grpSpMkLst>
        </pc:grpChg>
        <pc:grpChg chg="mod">
          <ac:chgData name="Tom Harley" userId="7a02a28f-a85d-4bcc-8f66-1eedad719d2e" providerId="ADAL" clId="{31F72A09-6A1A-4748-9A20-850D861269E1}" dt="2024-07-23T16:08:01.980" v="1449" actId="34135"/>
          <ac:grpSpMkLst>
            <pc:docMk/>
            <pc:sldMk cId="4117912828" sldId="1100"/>
            <ac:grpSpMk id="13" creationId="{74EFE398-4429-80BB-8E12-C439EA5C481F}"/>
          </ac:grpSpMkLst>
        </pc:grpChg>
        <pc:grpChg chg="add del mod">
          <ac:chgData name="Tom Harley" userId="7a02a28f-a85d-4bcc-8f66-1eedad719d2e" providerId="ADAL" clId="{31F72A09-6A1A-4748-9A20-850D861269E1}" dt="2024-07-23T15:49:02.294" v="1289" actId="21"/>
          <ac:grpSpMkLst>
            <pc:docMk/>
            <pc:sldMk cId="4117912828" sldId="1100"/>
            <ac:grpSpMk id="16" creationId="{51D3E76C-8EF6-384C-D2EF-058CAA917543}"/>
          </ac:grpSpMkLst>
        </pc:grpChg>
        <pc:grpChg chg="mod">
          <ac:chgData name="Tom Harley" userId="7a02a28f-a85d-4bcc-8f66-1eedad719d2e" providerId="ADAL" clId="{31F72A09-6A1A-4748-9A20-850D861269E1}" dt="2024-07-23T16:08:01.980" v="1449" actId="34135"/>
          <ac:grpSpMkLst>
            <pc:docMk/>
            <pc:sldMk cId="4117912828" sldId="1100"/>
            <ac:grpSpMk id="21" creationId="{C6D78F0F-B80B-149C-F0A7-C05C426AB1FE}"/>
          </ac:grpSpMkLst>
        </pc:grpChg>
        <pc:grpChg chg="mod">
          <ac:chgData name="Tom Harley" userId="7a02a28f-a85d-4bcc-8f66-1eedad719d2e" providerId="ADAL" clId="{31F72A09-6A1A-4748-9A20-850D861269E1}" dt="2024-07-23T15:48:38.920" v="1285"/>
          <ac:grpSpMkLst>
            <pc:docMk/>
            <pc:sldMk cId="4117912828" sldId="1100"/>
            <ac:grpSpMk id="23" creationId="{7BCBE770-5E5F-4B46-2F2D-5A257A81132E}"/>
          </ac:grpSpMkLst>
        </pc:grpChg>
        <pc:grpChg chg="mod">
          <ac:chgData name="Tom Harley" userId="7a02a28f-a85d-4bcc-8f66-1eedad719d2e" providerId="ADAL" clId="{31F72A09-6A1A-4748-9A20-850D861269E1}" dt="2024-07-23T16:08:01.980" v="1449" actId="34135"/>
          <ac:grpSpMkLst>
            <pc:docMk/>
            <pc:sldMk cId="4117912828" sldId="1100"/>
            <ac:grpSpMk id="27" creationId="{9BE54255-F04B-1572-1268-3F2156793A07}"/>
          </ac:grpSpMkLst>
        </pc:grpChg>
        <pc:grpChg chg="mod">
          <ac:chgData name="Tom Harley" userId="7a02a28f-a85d-4bcc-8f66-1eedad719d2e" providerId="ADAL" clId="{31F72A09-6A1A-4748-9A20-850D861269E1}" dt="2024-07-23T16:08:01.980" v="1449" actId="34135"/>
          <ac:grpSpMkLst>
            <pc:docMk/>
            <pc:sldMk cId="4117912828" sldId="1100"/>
            <ac:grpSpMk id="31" creationId="{8F889004-0F4B-DD75-11AB-6441DAF86578}"/>
          </ac:grpSpMkLst>
        </pc:grpChg>
        <pc:grpChg chg="mod">
          <ac:chgData name="Tom Harley" userId="7a02a28f-a85d-4bcc-8f66-1eedad719d2e" providerId="ADAL" clId="{31F72A09-6A1A-4748-9A20-850D861269E1}" dt="2024-07-23T15:48:38.920" v="1285"/>
          <ac:grpSpMkLst>
            <pc:docMk/>
            <pc:sldMk cId="4117912828" sldId="1100"/>
            <ac:grpSpMk id="34" creationId="{41CC1C73-B23A-5B45-BD3D-4181CC1B62ED}"/>
          </ac:grpSpMkLst>
        </pc:grpChg>
        <pc:picChg chg="mod">
          <ac:chgData name="Tom Harley" userId="7a02a28f-a85d-4bcc-8f66-1eedad719d2e" providerId="ADAL" clId="{31F72A09-6A1A-4748-9A20-850D861269E1}" dt="2024-07-23T16:08:01.980" v="1449" actId="34135"/>
          <ac:picMkLst>
            <pc:docMk/>
            <pc:sldMk cId="4117912828" sldId="1100"/>
            <ac:picMk id="2" creationId="{898C50BC-7D5A-8644-9736-A74CB49D61B3}"/>
          </ac:picMkLst>
        </pc:picChg>
        <pc:picChg chg="mod">
          <ac:chgData name="Tom Harley" userId="7a02a28f-a85d-4bcc-8f66-1eedad719d2e" providerId="ADAL" clId="{31F72A09-6A1A-4748-9A20-850D861269E1}" dt="2024-07-11T15:36:27.659" v="183" actId="34135"/>
          <ac:picMkLst>
            <pc:docMk/>
            <pc:sldMk cId="4117912828" sldId="1100"/>
            <ac:picMk id="8" creationId="{69610FAD-FCF3-4109-6E76-54FE4589951B}"/>
          </ac:picMkLst>
        </pc:picChg>
        <pc:picChg chg="del">
          <ac:chgData name="Tom Harley" userId="7a02a28f-a85d-4bcc-8f66-1eedad719d2e" providerId="ADAL" clId="{31F72A09-6A1A-4748-9A20-850D861269E1}" dt="2024-07-11T15:08:12.677" v="27" actId="478"/>
          <ac:picMkLst>
            <pc:docMk/>
            <pc:sldMk cId="4117912828" sldId="1100"/>
            <ac:picMk id="9" creationId="{FBFCCB16-0523-0CF4-E082-2EC43B326B89}"/>
          </ac:picMkLst>
        </pc:picChg>
        <pc:picChg chg="add del mod">
          <ac:chgData name="Tom Harley" userId="7a02a28f-a85d-4bcc-8f66-1eedad719d2e" providerId="ADAL" clId="{31F72A09-6A1A-4748-9A20-850D861269E1}" dt="2024-07-22T14:31:33.923" v="234" actId="478"/>
          <ac:picMkLst>
            <pc:docMk/>
            <pc:sldMk cId="4117912828" sldId="1100"/>
            <ac:picMk id="16" creationId="{3C5A8229-8452-E09F-A532-9ED706CC0D33}"/>
          </ac:picMkLst>
        </pc:picChg>
        <pc:picChg chg="mod">
          <ac:chgData name="Tom Harley" userId="7a02a28f-a85d-4bcc-8f66-1eedad719d2e" providerId="ADAL" clId="{31F72A09-6A1A-4748-9A20-850D861269E1}" dt="2024-07-23T16:08:01.980" v="1449" actId="34135"/>
          <ac:picMkLst>
            <pc:docMk/>
            <pc:sldMk cId="4117912828" sldId="1100"/>
            <ac:picMk id="19" creationId="{90DECB22-290B-C929-D281-9FE9804A5969}"/>
          </ac:picMkLst>
        </pc:picChg>
        <pc:picChg chg="add mod">
          <ac:chgData name="Tom Harley" userId="7a02a28f-a85d-4bcc-8f66-1eedad719d2e" providerId="ADAL" clId="{31F72A09-6A1A-4748-9A20-850D861269E1}" dt="2024-07-23T16:08:01.980" v="1449" actId="34135"/>
          <ac:picMkLst>
            <pc:docMk/>
            <pc:sldMk cId="4117912828" sldId="1100"/>
            <ac:picMk id="22" creationId="{3B55F783-EE37-7940-DF89-0544F50CEF5A}"/>
          </ac:picMkLst>
        </pc:picChg>
        <pc:cxnChg chg="add del mod">
          <ac:chgData name="Tom Harley" userId="7a02a28f-a85d-4bcc-8f66-1eedad719d2e" providerId="ADAL" clId="{31F72A09-6A1A-4748-9A20-850D861269E1}" dt="2024-07-23T15:48:37.579" v="1284" actId="478"/>
          <ac:cxnSpMkLst>
            <pc:docMk/>
            <pc:sldMk cId="4117912828" sldId="1100"/>
            <ac:cxnSpMk id="6" creationId="{EB397DC4-F531-F3CA-C080-2B82403D528A}"/>
          </ac:cxnSpMkLst>
        </pc:cxnChg>
        <pc:cxnChg chg="add del mod">
          <ac:chgData name="Tom Harley" userId="7a02a28f-a85d-4bcc-8f66-1eedad719d2e" providerId="ADAL" clId="{31F72A09-6A1A-4748-9A20-850D861269E1}" dt="2024-07-23T15:48:35.144" v="1282" actId="478"/>
          <ac:cxnSpMkLst>
            <pc:docMk/>
            <pc:sldMk cId="4117912828" sldId="1100"/>
            <ac:cxnSpMk id="7" creationId="{24CFA6B0-9749-82F3-AD31-CE3A13EAE912}"/>
          </ac:cxnSpMkLst>
        </pc:cxnChg>
        <pc:cxnChg chg="add del mod">
          <ac:chgData name="Tom Harley" userId="7a02a28f-a85d-4bcc-8f66-1eedad719d2e" providerId="ADAL" clId="{31F72A09-6A1A-4748-9A20-850D861269E1}" dt="2024-07-23T15:48:36.561" v="1283" actId="478"/>
          <ac:cxnSpMkLst>
            <pc:docMk/>
            <pc:sldMk cId="4117912828" sldId="1100"/>
            <ac:cxnSpMk id="8" creationId="{7EC14D16-E7EF-CED8-7B3E-9C2407EC5462}"/>
          </ac:cxnSpMkLst>
        </pc:cxnChg>
        <pc:cxnChg chg="mod">
          <ac:chgData name="Tom Harley" userId="7a02a28f-a85d-4bcc-8f66-1eedad719d2e" providerId="ADAL" clId="{31F72A09-6A1A-4748-9A20-850D861269E1}" dt="2024-07-23T15:48:38.920" v="1285"/>
          <ac:cxnSpMkLst>
            <pc:docMk/>
            <pc:sldMk cId="4117912828" sldId="1100"/>
            <ac:cxnSpMk id="24" creationId="{F8D8ADF3-08FB-AE44-B989-8CE559BE88F6}"/>
          </ac:cxnSpMkLst>
        </pc:cxnChg>
        <pc:cxnChg chg="mod">
          <ac:chgData name="Tom Harley" userId="7a02a28f-a85d-4bcc-8f66-1eedad719d2e" providerId="ADAL" clId="{31F72A09-6A1A-4748-9A20-850D861269E1}" dt="2024-07-23T15:48:38.920" v="1285"/>
          <ac:cxnSpMkLst>
            <pc:docMk/>
            <pc:sldMk cId="4117912828" sldId="1100"/>
            <ac:cxnSpMk id="35" creationId="{263F58FF-ED2A-0BAC-D77A-92E2CE1775F6}"/>
          </ac:cxnSpMkLst>
        </pc:cxnChg>
        <pc:cxnChg chg="mod">
          <ac:chgData name="Tom Harley" userId="7a02a28f-a85d-4bcc-8f66-1eedad719d2e" providerId="ADAL" clId="{31F72A09-6A1A-4748-9A20-850D861269E1}" dt="2024-07-23T15:48:38.920" v="1285"/>
          <ac:cxnSpMkLst>
            <pc:docMk/>
            <pc:sldMk cId="4117912828" sldId="1100"/>
            <ac:cxnSpMk id="36" creationId="{0CAF3A71-79D3-916E-74EC-F0AE737F7602}"/>
          </ac:cxnSpMkLst>
        </pc:cxnChg>
        <pc:cxnChg chg="mod">
          <ac:chgData name="Tom Harley" userId="7a02a28f-a85d-4bcc-8f66-1eedad719d2e" providerId="ADAL" clId="{31F72A09-6A1A-4748-9A20-850D861269E1}" dt="2024-07-23T15:48:38.920" v="1285"/>
          <ac:cxnSpMkLst>
            <pc:docMk/>
            <pc:sldMk cId="4117912828" sldId="1100"/>
            <ac:cxnSpMk id="37" creationId="{1F25484E-8AF9-0963-8A03-15F6F194EC43}"/>
          </ac:cxnSpMkLst>
        </pc:cxnChg>
        <pc:cxnChg chg="mod">
          <ac:chgData name="Tom Harley" userId="7a02a28f-a85d-4bcc-8f66-1eedad719d2e" providerId="ADAL" clId="{31F72A09-6A1A-4748-9A20-850D861269E1}" dt="2024-07-23T15:48:38.920" v="1285"/>
          <ac:cxnSpMkLst>
            <pc:docMk/>
            <pc:sldMk cId="4117912828" sldId="1100"/>
            <ac:cxnSpMk id="38" creationId="{F2D1A46D-0021-7319-770F-F36B46E89A85}"/>
          </ac:cxnSpMkLst>
        </pc:cxnChg>
        <pc:cxnChg chg="mod">
          <ac:chgData name="Tom Harley" userId="7a02a28f-a85d-4bcc-8f66-1eedad719d2e" providerId="ADAL" clId="{31F72A09-6A1A-4748-9A20-850D861269E1}" dt="2024-07-23T15:48:38.920" v="1285"/>
          <ac:cxnSpMkLst>
            <pc:docMk/>
            <pc:sldMk cId="4117912828" sldId="1100"/>
            <ac:cxnSpMk id="39" creationId="{44B7FB2D-AD73-FB15-7DBE-B05AE0B2950C}"/>
          </ac:cxnSpMkLst>
        </pc:cxnChg>
        <pc:cxnChg chg="mod">
          <ac:chgData name="Tom Harley" userId="7a02a28f-a85d-4bcc-8f66-1eedad719d2e" providerId="ADAL" clId="{31F72A09-6A1A-4748-9A20-850D861269E1}" dt="2024-07-23T15:48:38.920" v="1285"/>
          <ac:cxnSpMkLst>
            <pc:docMk/>
            <pc:sldMk cId="4117912828" sldId="1100"/>
            <ac:cxnSpMk id="40" creationId="{9DDFD09E-5A12-86E5-8B81-96DEC72F7B26}"/>
          </ac:cxnSpMkLst>
        </pc:cxnChg>
      </pc:sldChg>
      <pc:sldChg chg="addSp delSp modSp mod">
        <pc:chgData name="Tom Harley" userId="7a02a28f-a85d-4bcc-8f66-1eedad719d2e" providerId="ADAL" clId="{31F72A09-6A1A-4748-9A20-850D861269E1}" dt="2024-07-24T08:09:01.956" v="1537" actId="114"/>
        <pc:sldMkLst>
          <pc:docMk/>
          <pc:sldMk cId="1920439786" sldId="1101"/>
        </pc:sldMkLst>
        <pc:spChg chg="mod">
          <ac:chgData name="Tom Harley" userId="7a02a28f-a85d-4bcc-8f66-1eedad719d2e" providerId="ADAL" clId="{31F72A09-6A1A-4748-9A20-850D861269E1}" dt="2024-07-23T16:08:09.138" v="1450" actId="34135"/>
          <ac:spMkLst>
            <pc:docMk/>
            <pc:sldMk cId="1920439786" sldId="1101"/>
            <ac:spMk id="4" creationId="{EE3ADFF2-3A0C-32DB-416F-2AC4B40A149A}"/>
          </ac:spMkLst>
        </pc:spChg>
        <pc:spChg chg="mod">
          <ac:chgData name="Tom Harley" userId="7a02a28f-a85d-4bcc-8f66-1eedad719d2e" providerId="ADAL" clId="{31F72A09-6A1A-4748-9A20-850D861269E1}" dt="2024-07-24T08:08:44.771" v="1533" actId="20577"/>
          <ac:spMkLst>
            <pc:docMk/>
            <pc:sldMk cId="1920439786" sldId="1101"/>
            <ac:spMk id="5" creationId="{A2F5ED28-981D-74D4-E875-47F18269B53D}"/>
          </ac:spMkLst>
        </pc:spChg>
        <pc:spChg chg="mod">
          <ac:chgData name="Tom Harley" userId="7a02a28f-a85d-4bcc-8f66-1eedad719d2e" providerId="ADAL" clId="{31F72A09-6A1A-4748-9A20-850D861269E1}" dt="2024-07-22T14:27:42.321" v="210" actId="34136"/>
          <ac:spMkLst>
            <pc:docMk/>
            <pc:sldMk cId="1920439786" sldId="1101"/>
            <ac:spMk id="7" creationId="{DDBCF615-0581-F1D3-F383-2E6C4E0EFC10}"/>
          </ac:spMkLst>
        </pc:spChg>
        <pc:spChg chg="mod">
          <ac:chgData name="Tom Harley" userId="7a02a28f-a85d-4bcc-8f66-1eedad719d2e" providerId="ADAL" clId="{31F72A09-6A1A-4748-9A20-850D861269E1}" dt="2024-07-23T16:08:09.138" v="1450" actId="34135"/>
          <ac:spMkLst>
            <pc:docMk/>
            <pc:sldMk cId="1920439786" sldId="1101"/>
            <ac:spMk id="11" creationId="{4F02CBD9-CAA6-4918-D4A7-7B63043A280C}"/>
          </ac:spMkLst>
        </pc:spChg>
        <pc:spChg chg="mod">
          <ac:chgData name="Tom Harley" userId="7a02a28f-a85d-4bcc-8f66-1eedad719d2e" providerId="ADAL" clId="{31F72A09-6A1A-4748-9A20-850D861269E1}" dt="2024-07-24T08:08:46.427" v="1534" actId="20577"/>
          <ac:spMkLst>
            <pc:docMk/>
            <pc:sldMk cId="1920439786" sldId="1101"/>
            <ac:spMk id="12" creationId="{F114DB51-015C-2995-9F09-BD3230300694}"/>
          </ac:spMkLst>
        </pc:spChg>
        <pc:spChg chg="mod">
          <ac:chgData name="Tom Harley" userId="7a02a28f-a85d-4bcc-8f66-1eedad719d2e" providerId="ADAL" clId="{31F72A09-6A1A-4748-9A20-850D861269E1}" dt="2024-07-23T16:08:09.138" v="1450" actId="34135"/>
          <ac:spMkLst>
            <pc:docMk/>
            <pc:sldMk cId="1920439786" sldId="1101"/>
            <ac:spMk id="14" creationId="{157BB34A-596C-77D4-9E1A-7C41B87D2078}"/>
          </ac:spMkLst>
        </pc:spChg>
        <pc:spChg chg="mod">
          <ac:chgData name="Tom Harley" userId="7a02a28f-a85d-4bcc-8f66-1eedad719d2e" providerId="ADAL" clId="{31F72A09-6A1A-4748-9A20-850D861269E1}" dt="2024-07-23T16:08:09.138" v="1450" actId="34135"/>
          <ac:spMkLst>
            <pc:docMk/>
            <pc:sldMk cId="1920439786" sldId="1101"/>
            <ac:spMk id="15" creationId="{DAB77FF9-BB1D-912A-E0E6-B3382A57DFF8}"/>
          </ac:spMkLst>
        </pc:spChg>
        <pc:spChg chg="mod">
          <ac:chgData name="Tom Harley" userId="7a02a28f-a85d-4bcc-8f66-1eedad719d2e" providerId="ADAL" clId="{31F72A09-6A1A-4748-9A20-850D861269E1}" dt="2024-07-24T08:08:42.071" v="1532" actId="114"/>
          <ac:spMkLst>
            <pc:docMk/>
            <pc:sldMk cId="1920439786" sldId="1101"/>
            <ac:spMk id="17" creationId="{8EC467FD-BBE3-5573-BD05-CBE735DD8D07}"/>
          </ac:spMkLst>
        </pc:spChg>
        <pc:spChg chg="mod">
          <ac:chgData name="Tom Harley" userId="7a02a28f-a85d-4bcc-8f66-1eedad719d2e" providerId="ADAL" clId="{31F72A09-6A1A-4748-9A20-850D861269E1}" dt="2024-07-23T16:08:09.138" v="1450" actId="34135"/>
          <ac:spMkLst>
            <pc:docMk/>
            <pc:sldMk cId="1920439786" sldId="1101"/>
            <ac:spMk id="18" creationId="{013EFBED-AE2F-AF2A-5C70-503314295C49}"/>
          </ac:spMkLst>
        </pc:spChg>
        <pc:spChg chg="mod">
          <ac:chgData name="Tom Harley" userId="7a02a28f-a85d-4bcc-8f66-1eedad719d2e" providerId="ADAL" clId="{31F72A09-6A1A-4748-9A20-850D861269E1}" dt="2024-07-23T16:08:09.138" v="1450" actId="34135"/>
          <ac:spMkLst>
            <pc:docMk/>
            <pc:sldMk cId="1920439786" sldId="1101"/>
            <ac:spMk id="19" creationId="{7048D98B-ED15-70E5-115A-FE746E6E1A2B}"/>
          </ac:spMkLst>
        </pc:spChg>
        <pc:spChg chg="mod">
          <ac:chgData name="Tom Harley" userId="7a02a28f-a85d-4bcc-8f66-1eedad719d2e" providerId="ADAL" clId="{31F72A09-6A1A-4748-9A20-850D861269E1}" dt="2024-07-24T08:09:01.956" v="1537" actId="114"/>
          <ac:spMkLst>
            <pc:docMk/>
            <pc:sldMk cId="1920439786" sldId="1101"/>
            <ac:spMk id="24" creationId="{BC41960F-4B8E-74ED-E23F-38AF9F53DA71}"/>
          </ac:spMkLst>
        </pc:spChg>
        <pc:spChg chg="mod">
          <ac:chgData name="Tom Harley" userId="7a02a28f-a85d-4bcc-8f66-1eedad719d2e" providerId="ADAL" clId="{31F72A09-6A1A-4748-9A20-850D861269E1}" dt="2024-07-23T16:08:09.138" v="1450" actId="34135"/>
          <ac:spMkLst>
            <pc:docMk/>
            <pc:sldMk cId="1920439786" sldId="1101"/>
            <ac:spMk id="25" creationId="{B22979D9-0551-1E8D-65FF-7A92B35E0562}"/>
          </ac:spMkLst>
        </pc:spChg>
        <pc:spChg chg="mod">
          <ac:chgData name="Tom Harley" userId="7a02a28f-a85d-4bcc-8f66-1eedad719d2e" providerId="ADAL" clId="{31F72A09-6A1A-4748-9A20-850D861269E1}" dt="2024-07-23T16:08:09.138" v="1450" actId="34135"/>
          <ac:spMkLst>
            <pc:docMk/>
            <pc:sldMk cId="1920439786" sldId="1101"/>
            <ac:spMk id="26" creationId="{1DD6B032-14EB-2BF8-983C-5FD4EEC5A5E9}"/>
          </ac:spMkLst>
        </pc:spChg>
        <pc:spChg chg="mod">
          <ac:chgData name="Tom Harley" userId="7a02a28f-a85d-4bcc-8f66-1eedad719d2e" providerId="ADAL" clId="{31F72A09-6A1A-4748-9A20-850D861269E1}" dt="2024-07-23T16:08:09.138" v="1450" actId="34135"/>
          <ac:spMkLst>
            <pc:docMk/>
            <pc:sldMk cId="1920439786" sldId="1101"/>
            <ac:spMk id="28" creationId="{5BD03E86-9F86-43EE-46B9-8E2768ABC863}"/>
          </ac:spMkLst>
        </pc:spChg>
        <pc:spChg chg="mod">
          <ac:chgData name="Tom Harley" userId="7a02a28f-a85d-4bcc-8f66-1eedad719d2e" providerId="ADAL" clId="{31F72A09-6A1A-4748-9A20-850D861269E1}" dt="2024-07-23T16:08:09.138" v="1450" actId="34135"/>
          <ac:spMkLst>
            <pc:docMk/>
            <pc:sldMk cId="1920439786" sldId="1101"/>
            <ac:spMk id="29" creationId="{D1948AB1-F8D1-1510-D6AC-554ED566E3A3}"/>
          </ac:spMkLst>
        </pc:spChg>
        <pc:spChg chg="mod">
          <ac:chgData name="Tom Harley" userId="7a02a28f-a85d-4bcc-8f66-1eedad719d2e" providerId="ADAL" clId="{31F72A09-6A1A-4748-9A20-850D861269E1}" dt="2024-07-24T08:08:51.589" v="1535" actId="114"/>
          <ac:spMkLst>
            <pc:docMk/>
            <pc:sldMk cId="1920439786" sldId="1101"/>
            <ac:spMk id="30" creationId="{028D36AE-8969-E643-B3D8-774D5C9A1FB9}"/>
          </ac:spMkLst>
        </pc:spChg>
        <pc:spChg chg="mod">
          <ac:chgData name="Tom Harley" userId="7a02a28f-a85d-4bcc-8f66-1eedad719d2e" providerId="ADAL" clId="{31F72A09-6A1A-4748-9A20-850D861269E1}" dt="2024-07-23T16:08:09.138" v="1450" actId="34135"/>
          <ac:spMkLst>
            <pc:docMk/>
            <pc:sldMk cId="1920439786" sldId="1101"/>
            <ac:spMk id="32" creationId="{A0E4DCFB-25B1-67EE-3C44-AFFE069FAD91}"/>
          </ac:spMkLst>
        </pc:spChg>
        <pc:spChg chg="mod">
          <ac:chgData name="Tom Harley" userId="7a02a28f-a85d-4bcc-8f66-1eedad719d2e" providerId="ADAL" clId="{31F72A09-6A1A-4748-9A20-850D861269E1}" dt="2024-07-23T16:08:09.138" v="1450" actId="34135"/>
          <ac:spMkLst>
            <pc:docMk/>
            <pc:sldMk cId="1920439786" sldId="1101"/>
            <ac:spMk id="33" creationId="{BE6A405F-ADAB-9966-1D1F-8BA27ECA3B38}"/>
          </ac:spMkLst>
        </pc:spChg>
        <pc:grpChg chg="mod">
          <ac:chgData name="Tom Harley" userId="7a02a28f-a85d-4bcc-8f66-1eedad719d2e" providerId="ADAL" clId="{31F72A09-6A1A-4748-9A20-850D861269E1}" dt="2024-07-23T16:08:09.138" v="1450" actId="34135"/>
          <ac:grpSpMkLst>
            <pc:docMk/>
            <pc:sldMk cId="1920439786" sldId="1101"/>
            <ac:grpSpMk id="3" creationId="{C59F1AD0-A087-E949-F08A-CD56AF049ADC}"/>
          </ac:grpSpMkLst>
        </pc:grpChg>
        <pc:grpChg chg="del mod">
          <ac:chgData name="Tom Harley" userId="7a02a28f-a85d-4bcc-8f66-1eedad719d2e" providerId="ADAL" clId="{31F72A09-6A1A-4748-9A20-850D861269E1}" dt="2024-07-22T14:31:38.405" v="236" actId="478"/>
          <ac:grpSpMkLst>
            <pc:docMk/>
            <pc:sldMk cId="1920439786" sldId="1101"/>
            <ac:grpSpMk id="6" creationId="{2C1C8239-53EA-94AD-DBFB-3B88D6BD40D0}"/>
          </ac:grpSpMkLst>
        </pc:grpChg>
        <pc:grpChg chg="add mod">
          <ac:chgData name="Tom Harley" userId="7a02a28f-a85d-4bcc-8f66-1eedad719d2e" providerId="ADAL" clId="{31F72A09-6A1A-4748-9A20-850D861269E1}" dt="2024-07-23T16:08:09.138" v="1450" actId="34135"/>
          <ac:grpSpMkLst>
            <pc:docMk/>
            <pc:sldMk cId="1920439786" sldId="1101"/>
            <ac:grpSpMk id="9" creationId="{35A08C22-CE9C-2E16-0915-1223F82D7FAD}"/>
          </ac:grpSpMkLst>
        </pc:grpChg>
        <pc:grpChg chg="mod">
          <ac:chgData name="Tom Harley" userId="7a02a28f-a85d-4bcc-8f66-1eedad719d2e" providerId="ADAL" clId="{31F72A09-6A1A-4748-9A20-850D861269E1}" dt="2024-07-23T16:08:09.138" v="1450" actId="34135"/>
          <ac:grpSpMkLst>
            <pc:docMk/>
            <pc:sldMk cId="1920439786" sldId="1101"/>
            <ac:grpSpMk id="10" creationId="{D14F5E1E-340E-B1D0-0F10-378B5D284A88}"/>
          </ac:grpSpMkLst>
        </pc:grpChg>
        <pc:grpChg chg="mod">
          <ac:chgData name="Tom Harley" userId="7a02a28f-a85d-4bcc-8f66-1eedad719d2e" providerId="ADAL" clId="{31F72A09-6A1A-4748-9A20-850D861269E1}" dt="2024-07-23T16:08:09.138" v="1450" actId="34135"/>
          <ac:grpSpMkLst>
            <pc:docMk/>
            <pc:sldMk cId="1920439786" sldId="1101"/>
            <ac:grpSpMk id="13" creationId="{74EFE398-4429-80BB-8E12-C439EA5C481F}"/>
          </ac:grpSpMkLst>
        </pc:grpChg>
        <pc:grpChg chg="add del mod">
          <ac:chgData name="Tom Harley" userId="7a02a28f-a85d-4bcc-8f66-1eedad719d2e" providerId="ADAL" clId="{31F72A09-6A1A-4748-9A20-850D861269E1}" dt="2024-07-23T15:50:36.382" v="1315" actId="21"/>
          <ac:grpSpMkLst>
            <pc:docMk/>
            <pc:sldMk cId="1920439786" sldId="1101"/>
            <ac:grpSpMk id="16" creationId="{51D3E76C-8EF6-384C-D2EF-058CAA917543}"/>
          </ac:grpSpMkLst>
        </pc:grpChg>
        <pc:grpChg chg="mod">
          <ac:chgData name="Tom Harley" userId="7a02a28f-a85d-4bcc-8f66-1eedad719d2e" providerId="ADAL" clId="{31F72A09-6A1A-4748-9A20-850D861269E1}" dt="2024-07-23T16:08:09.138" v="1450" actId="34135"/>
          <ac:grpSpMkLst>
            <pc:docMk/>
            <pc:sldMk cId="1920439786" sldId="1101"/>
            <ac:grpSpMk id="21" creationId="{C6D78F0F-B80B-149C-F0A7-C05C426AB1FE}"/>
          </ac:grpSpMkLst>
        </pc:grpChg>
        <pc:grpChg chg="mod">
          <ac:chgData name="Tom Harley" userId="7a02a28f-a85d-4bcc-8f66-1eedad719d2e" providerId="ADAL" clId="{31F72A09-6A1A-4748-9A20-850D861269E1}" dt="2024-07-23T15:49:49.414" v="1305"/>
          <ac:grpSpMkLst>
            <pc:docMk/>
            <pc:sldMk cId="1920439786" sldId="1101"/>
            <ac:grpSpMk id="23" creationId="{7BCBE770-5E5F-4B46-2F2D-5A257A81132E}"/>
          </ac:grpSpMkLst>
        </pc:grpChg>
        <pc:grpChg chg="mod">
          <ac:chgData name="Tom Harley" userId="7a02a28f-a85d-4bcc-8f66-1eedad719d2e" providerId="ADAL" clId="{31F72A09-6A1A-4748-9A20-850D861269E1}" dt="2024-07-23T16:08:09.138" v="1450" actId="34135"/>
          <ac:grpSpMkLst>
            <pc:docMk/>
            <pc:sldMk cId="1920439786" sldId="1101"/>
            <ac:grpSpMk id="27" creationId="{9BE54255-F04B-1572-1268-3F2156793A07}"/>
          </ac:grpSpMkLst>
        </pc:grpChg>
        <pc:grpChg chg="mod">
          <ac:chgData name="Tom Harley" userId="7a02a28f-a85d-4bcc-8f66-1eedad719d2e" providerId="ADAL" clId="{31F72A09-6A1A-4748-9A20-850D861269E1}" dt="2024-07-23T16:08:09.138" v="1450" actId="34135"/>
          <ac:grpSpMkLst>
            <pc:docMk/>
            <pc:sldMk cId="1920439786" sldId="1101"/>
            <ac:grpSpMk id="31" creationId="{8F889004-0F4B-DD75-11AB-6441DAF86578}"/>
          </ac:grpSpMkLst>
        </pc:grpChg>
        <pc:grpChg chg="mod">
          <ac:chgData name="Tom Harley" userId="7a02a28f-a85d-4bcc-8f66-1eedad719d2e" providerId="ADAL" clId="{31F72A09-6A1A-4748-9A20-850D861269E1}" dt="2024-07-23T15:49:49.414" v="1305"/>
          <ac:grpSpMkLst>
            <pc:docMk/>
            <pc:sldMk cId="1920439786" sldId="1101"/>
            <ac:grpSpMk id="34" creationId="{41CC1C73-B23A-5B45-BD3D-4181CC1B62ED}"/>
          </ac:grpSpMkLst>
        </pc:grpChg>
        <pc:picChg chg="mod">
          <ac:chgData name="Tom Harley" userId="7a02a28f-a85d-4bcc-8f66-1eedad719d2e" providerId="ADAL" clId="{31F72A09-6A1A-4748-9A20-850D861269E1}" dt="2024-07-23T16:08:09.138" v="1450" actId="34135"/>
          <ac:picMkLst>
            <pc:docMk/>
            <pc:sldMk cId="1920439786" sldId="1101"/>
            <ac:picMk id="2" creationId="{F407853E-1B5C-B94F-8951-87CA71ED43C8}"/>
          </ac:picMkLst>
        </pc:picChg>
        <pc:picChg chg="mod">
          <ac:chgData name="Tom Harley" userId="7a02a28f-a85d-4bcc-8f66-1eedad719d2e" providerId="ADAL" clId="{31F72A09-6A1A-4748-9A20-850D861269E1}" dt="2024-07-22T14:27:42.321" v="210" actId="34136"/>
          <ac:picMkLst>
            <pc:docMk/>
            <pc:sldMk cId="1920439786" sldId="1101"/>
            <ac:picMk id="8" creationId="{69610FAD-FCF3-4109-6E76-54FE4589951B}"/>
          </ac:picMkLst>
        </pc:picChg>
        <pc:picChg chg="del">
          <ac:chgData name="Tom Harley" userId="7a02a28f-a85d-4bcc-8f66-1eedad719d2e" providerId="ADAL" clId="{31F72A09-6A1A-4748-9A20-850D861269E1}" dt="2024-07-11T15:08:15.730" v="29" actId="478"/>
          <ac:picMkLst>
            <pc:docMk/>
            <pc:sldMk cId="1920439786" sldId="1101"/>
            <ac:picMk id="9" creationId="{FBFCCB16-0523-0CF4-E082-2EC43B326B89}"/>
          </ac:picMkLst>
        </pc:picChg>
        <pc:picChg chg="add del mod">
          <ac:chgData name="Tom Harley" userId="7a02a28f-a85d-4bcc-8f66-1eedad719d2e" providerId="ADAL" clId="{31F72A09-6A1A-4748-9A20-850D861269E1}" dt="2024-07-22T14:31:38.405" v="236" actId="478"/>
          <ac:picMkLst>
            <pc:docMk/>
            <pc:sldMk cId="1920439786" sldId="1101"/>
            <ac:picMk id="16" creationId="{49F13C9D-E40D-5DEE-68FE-6443DA40E237}"/>
          </ac:picMkLst>
        </pc:picChg>
        <pc:picChg chg="mod">
          <ac:chgData name="Tom Harley" userId="7a02a28f-a85d-4bcc-8f66-1eedad719d2e" providerId="ADAL" clId="{31F72A09-6A1A-4748-9A20-850D861269E1}" dt="2024-07-23T16:08:09.138" v="1450" actId="34135"/>
          <ac:picMkLst>
            <pc:docMk/>
            <pc:sldMk cId="1920439786" sldId="1101"/>
            <ac:picMk id="20" creationId="{33F0EF7B-7C22-B90D-2063-5DC56FCA1D89}"/>
          </ac:picMkLst>
        </pc:picChg>
        <pc:picChg chg="add mod">
          <ac:chgData name="Tom Harley" userId="7a02a28f-a85d-4bcc-8f66-1eedad719d2e" providerId="ADAL" clId="{31F72A09-6A1A-4748-9A20-850D861269E1}" dt="2024-07-23T16:08:09.138" v="1450" actId="34135"/>
          <ac:picMkLst>
            <pc:docMk/>
            <pc:sldMk cId="1920439786" sldId="1101"/>
            <ac:picMk id="22" creationId="{5333639E-8CED-F0E3-78AD-76CC80BFE7DE}"/>
          </ac:picMkLst>
        </pc:picChg>
        <pc:cxnChg chg="mod">
          <ac:chgData name="Tom Harley" userId="7a02a28f-a85d-4bcc-8f66-1eedad719d2e" providerId="ADAL" clId="{31F72A09-6A1A-4748-9A20-850D861269E1}" dt="2024-07-23T15:49:49.414" v="1305"/>
          <ac:cxnSpMkLst>
            <pc:docMk/>
            <pc:sldMk cId="1920439786" sldId="1101"/>
            <ac:cxnSpMk id="6" creationId="{F8D8ADF3-08FB-AE44-B989-8CE559BE88F6}"/>
          </ac:cxnSpMkLst>
        </pc:cxnChg>
        <pc:cxnChg chg="mod">
          <ac:chgData name="Tom Harley" userId="7a02a28f-a85d-4bcc-8f66-1eedad719d2e" providerId="ADAL" clId="{31F72A09-6A1A-4748-9A20-850D861269E1}" dt="2024-07-23T15:49:49.414" v="1305"/>
          <ac:cxnSpMkLst>
            <pc:docMk/>
            <pc:sldMk cId="1920439786" sldId="1101"/>
            <ac:cxnSpMk id="35" creationId="{263F58FF-ED2A-0BAC-D77A-92E2CE1775F6}"/>
          </ac:cxnSpMkLst>
        </pc:cxnChg>
        <pc:cxnChg chg="mod">
          <ac:chgData name="Tom Harley" userId="7a02a28f-a85d-4bcc-8f66-1eedad719d2e" providerId="ADAL" clId="{31F72A09-6A1A-4748-9A20-850D861269E1}" dt="2024-07-23T15:49:49.414" v="1305"/>
          <ac:cxnSpMkLst>
            <pc:docMk/>
            <pc:sldMk cId="1920439786" sldId="1101"/>
            <ac:cxnSpMk id="36" creationId="{0CAF3A71-79D3-916E-74EC-F0AE737F7602}"/>
          </ac:cxnSpMkLst>
        </pc:cxnChg>
        <pc:cxnChg chg="mod">
          <ac:chgData name="Tom Harley" userId="7a02a28f-a85d-4bcc-8f66-1eedad719d2e" providerId="ADAL" clId="{31F72A09-6A1A-4748-9A20-850D861269E1}" dt="2024-07-23T15:49:49.414" v="1305"/>
          <ac:cxnSpMkLst>
            <pc:docMk/>
            <pc:sldMk cId="1920439786" sldId="1101"/>
            <ac:cxnSpMk id="37" creationId="{1F25484E-8AF9-0963-8A03-15F6F194EC43}"/>
          </ac:cxnSpMkLst>
        </pc:cxnChg>
        <pc:cxnChg chg="mod">
          <ac:chgData name="Tom Harley" userId="7a02a28f-a85d-4bcc-8f66-1eedad719d2e" providerId="ADAL" clId="{31F72A09-6A1A-4748-9A20-850D861269E1}" dt="2024-07-23T15:49:49.414" v="1305"/>
          <ac:cxnSpMkLst>
            <pc:docMk/>
            <pc:sldMk cId="1920439786" sldId="1101"/>
            <ac:cxnSpMk id="38" creationId="{F2D1A46D-0021-7319-770F-F36B46E89A85}"/>
          </ac:cxnSpMkLst>
        </pc:cxnChg>
        <pc:cxnChg chg="mod">
          <ac:chgData name="Tom Harley" userId="7a02a28f-a85d-4bcc-8f66-1eedad719d2e" providerId="ADAL" clId="{31F72A09-6A1A-4748-9A20-850D861269E1}" dt="2024-07-23T15:49:49.414" v="1305"/>
          <ac:cxnSpMkLst>
            <pc:docMk/>
            <pc:sldMk cId="1920439786" sldId="1101"/>
            <ac:cxnSpMk id="39" creationId="{44B7FB2D-AD73-FB15-7DBE-B05AE0B2950C}"/>
          </ac:cxnSpMkLst>
        </pc:cxnChg>
        <pc:cxnChg chg="mod">
          <ac:chgData name="Tom Harley" userId="7a02a28f-a85d-4bcc-8f66-1eedad719d2e" providerId="ADAL" clId="{31F72A09-6A1A-4748-9A20-850D861269E1}" dt="2024-07-23T15:49:49.414" v="1305"/>
          <ac:cxnSpMkLst>
            <pc:docMk/>
            <pc:sldMk cId="1920439786" sldId="1101"/>
            <ac:cxnSpMk id="40" creationId="{9DDFD09E-5A12-86E5-8B81-96DEC72F7B26}"/>
          </ac:cxnSpMkLst>
        </pc:cxnChg>
      </pc:sldChg>
      <pc:sldChg chg="addSp delSp modSp mod">
        <pc:chgData name="Tom Harley" userId="7a02a28f-a85d-4bcc-8f66-1eedad719d2e" providerId="ADAL" clId="{31F72A09-6A1A-4748-9A20-850D861269E1}" dt="2024-07-23T15:55:09.719" v="1337" actId="34135"/>
        <pc:sldMkLst>
          <pc:docMk/>
          <pc:sldMk cId="842694605" sldId="1105"/>
        </pc:sldMkLst>
        <pc:spChg chg="mod">
          <ac:chgData name="Tom Harley" userId="7a02a28f-a85d-4bcc-8f66-1eedad719d2e" providerId="ADAL" clId="{31F72A09-6A1A-4748-9A20-850D861269E1}" dt="2024-07-23T15:55:09.719" v="1337" actId="34135"/>
          <ac:spMkLst>
            <pc:docMk/>
            <pc:sldMk cId="842694605" sldId="1105"/>
            <ac:spMk id="2" creationId="{D53E3505-EFC0-71C9-0322-FD8B96E55184}"/>
          </ac:spMkLst>
        </pc:spChg>
        <pc:spChg chg="mod">
          <ac:chgData name="Tom Harley" userId="7a02a28f-a85d-4bcc-8f66-1eedad719d2e" providerId="ADAL" clId="{31F72A09-6A1A-4748-9A20-850D861269E1}" dt="2024-07-23T15:55:09.719" v="1337" actId="34135"/>
          <ac:spMkLst>
            <pc:docMk/>
            <pc:sldMk cId="842694605" sldId="1105"/>
            <ac:spMk id="4" creationId="{CF33C46A-2A77-4DDF-B465-EE2B40066CBE}"/>
          </ac:spMkLst>
        </pc:spChg>
        <pc:spChg chg="add del mod">
          <ac:chgData name="Tom Harley" userId="7a02a28f-a85d-4bcc-8f66-1eedad719d2e" providerId="ADAL" clId="{31F72A09-6A1A-4748-9A20-850D861269E1}" dt="2024-07-11T15:17:54.455" v="120" actId="478"/>
          <ac:spMkLst>
            <pc:docMk/>
            <pc:sldMk cId="842694605" sldId="1105"/>
            <ac:spMk id="5" creationId="{ACE995B1-4501-280E-1A74-719C86853508}"/>
          </ac:spMkLst>
        </pc:spChg>
        <pc:spChg chg="mod">
          <ac:chgData name="Tom Harley" userId="7a02a28f-a85d-4bcc-8f66-1eedad719d2e" providerId="ADAL" clId="{31F72A09-6A1A-4748-9A20-850D861269E1}" dt="2024-07-23T15:55:09.719" v="1337" actId="34135"/>
          <ac:spMkLst>
            <pc:docMk/>
            <pc:sldMk cId="842694605" sldId="1105"/>
            <ac:spMk id="6" creationId="{E6C32E23-355E-F767-B0D8-9FE3D7B3ED18}"/>
          </ac:spMkLst>
        </pc:spChg>
        <pc:spChg chg="add mod">
          <ac:chgData name="Tom Harley" userId="7a02a28f-a85d-4bcc-8f66-1eedad719d2e" providerId="ADAL" clId="{31F72A09-6A1A-4748-9A20-850D861269E1}" dt="2024-07-23T15:55:09.719" v="1337" actId="34135"/>
          <ac:spMkLst>
            <pc:docMk/>
            <pc:sldMk cId="842694605" sldId="1105"/>
            <ac:spMk id="11" creationId="{392DBF58-E715-0586-88D0-4381BC1072F1}"/>
          </ac:spMkLst>
        </pc:spChg>
        <pc:grpChg chg="del">
          <ac:chgData name="Tom Harley" userId="7a02a28f-a85d-4bcc-8f66-1eedad719d2e" providerId="ADAL" clId="{31F72A09-6A1A-4748-9A20-850D861269E1}" dt="2024-07-11T15:06:21.655" v="4" actId="478"/>
          <ac:grpSpMkLst>
            <pc:docMk/>
            <pc:sldMk cId="842694605" sldId="1105"/>
            <ac:grpSpMk id="8" creationId="{DF262D6B-2F50-FD5C-3A7A-00A6FE2C70CA}"/>
          </ac:grpSpMkLst>
        </pc:grpChg>
        <pc:picChg chg="mod">
          <ac:chgData name="Tom Harley" userId="7a02a28f-a85d-4bcc-8f66-1eedad719d2e" providerId="ADAL" clId="{31F72A09-6A1A-4748-9A20-850D861269E1}" dt="2024-07-23T15:55:09.719" v="1337" actId="34135"/>
          <ac:picMkLst>
            <pc:docMk/>
            <pc:sldMk cId="842694605" sldId="1105"/>
            <ac:picMk id="3" creationId="{38D7DFF1-C814-681E-89FE-2E1EF47D3981}"/>
          </ac:picMkLst>
        </pc:picChg>
        <pc:picChg chg="add del mod">
          <ac:chgData name="Tom Harley" userId="7a02a28f-a85d-4bcc-8f66-1eedad719d2e" providerId="ADAL" clId="{31F72A09-6A1A-4748-9A20-850D861269E1}" dt="2024-07-11T15:17:54.455" v="120" actId="478"/>
          <ac:picMkLst>
            <pc:docMk/>
            <pc:sldMk cId="842694605" sldId="1105"/>
            <ac:picMk id="7" creationId="{B86326D6-4978-73B3-2BE8-786881F3BFB7}"/>
          </ac:picMkLst>
        </pc:picChg>
        <pc:picChg chg="add mod">
          <ac:chgData name="Tom Harley" userId="7a02a28f-a85d-4bcc-8f66-1eedad719d2e" providerId="ADAL" clId="{31F72A09-6A1A-4748-9A20-850D861269E1}" dt="2024-07-23T15:55:09.719" v="1337" actId="34135"/>
          <ac:picMkLst>
            <pc:docMk/>
            <pc:sldMk cId="842694605" sldId="1105"/>
            <ac:picMk id="12" creationId="{D02D1C4B-0870-4B9E-AEE9-5E94B2730EF5}"/>
          </ac:picMkLst>
        </pc:picChg>
      </pc:sldChg>
      <pc:sldChg chg="addSp delSp modSp mod">
        <pc:chgData name="Tom Harley" userId="7a02a28f-a85d-4bcc-8f66-1eedad719d2e" providerId="ADAL" clId="{31F72A09-6A1A-4748-9A20-850D861269E1}" dt="2024-07-11T15:34:14.811" v="165" actId="34135"/>
        <pc:sldMkLst>
          <pc:docMk/>
          <pc:sldMk cId="3878475988" sldId="1108"/>
        </pc:sldMkLst>
        <pc:spChg chg="mod">
          <ac:chgData name="Tom Harley" userId="7a02a28f-a85d-4bcc-8f66-1eedad719d2e" providerId="ADAL" clId="{31F72A09-6A1A-4748-9A20-850D861269E1}" dt="2024-07-11T15:34:14.811" v="165" actId="34135"/>
          <ac:spMkLst>
            <pc:docMk/>
            <pc:sldMk cId="3878475988" sldId="1108"/>
            <ac:spMk id="2" creationId="{5780EF04-67A2-F81F-8408-74E96B07E97F}"/>
          </ac:spMkLst>
        </pc:spChg>
        <pc:spChg chg="mod">
          <ac:chgData name="Tom Harley" userId="7a02a28f-a85d-4bcc-8f66-1eedad719d2e" providerId="ADAL" clId="{31F72A09-6A1A-4748-9A20-850D861269E1}" dt="2024-07-11T15:34:14.811" v="165" actId="34135"/>
          <ac:spMkLst>
            <pc:docMk/>
            <pc:sldMk cId="3878475988" sldId="1108"/>
            <ac:spMk id="4" creationId="{CF33C46A-2A77-4DDF-B465-EE2B40066CBE}"/>
          </ac:spMkLst>
        </pc:spChg>
        <pc:spChg chg="add del mod">
          <ac:chgData name="Tom Harley" userId="7a02a28f-a85d-4bcc-8f66-1eedad719d2e" providerId="ADAL" clId="{31F72A09-6A1A-4748-9A20-850D861269E1}" dt="2024-07-11T15:17:46.131" v="118" actId="478"/>
          <ac:spMkLst>
            <pc:docMk/>
            <pc:sldMk cId="3878475988" sldId="1108"/>
            <ac:spMk id="5" creationId="{9B4B4267-E559-2D6D-822D-F5BCCB71AB09}"/>
          </ac:spMkLst>
        </pc:spChg>
        <pc:spChg chg="add mod">
          <ac:chgData name="Tom Harley" userId="7a02a28f-a85d-4bcc-8f66-1eedad719d2e" providerId="ADAL" clId="{31F72A09-6A1A-4748-9A20-850D861269E1}" dt="2024-07-11T15:34:14.811" v="165" actId="34135"/>
          <ac:spMkLst>
            <pc:docMk/>
            <pc:sldMk cId="3878475988" sldId="1108"/>
            <ac:spMk id="7" creationId="{D252BAD5-D092-7CA4-57E8-7FA59F97F453}"/>
          </ac:spMkLst>
        </pc:spChg>
        <pc:spChg chg="mod">
          <ac:chgData name="Tom Harley" userId="7a02a28f-a85d-4bcc-8f66-1eedad719d2e" providerId="ADAL" clId="{31F72A09-6A1A-4748-9A20-850D861269E1}" dt="2024-07-11T15:34:14.811" v="165" actId="34135"/>
          <ac:spMkLst>
            <pc:docMk/>
            <pc:sldMk cId="3878475988" sldId="1108"/>
            <ac:spMk id="11" creationId="{C47FCFFB-EDEB-97FE-2BA3-E68423493E47}"/>
          </ac:spMkLst>
        </pc:spChg>
        <pc:grpChg chg="del">
          <ac:chgData name="Tom Harley" userId="7a02a28f-a85d-4bcc-8f66-1eedad719d2e" providerId="ADAL" clId="{31F72A09-6A1A-4748-9A20-850D861269E1}" dt="2024-07-11T15:09:37.724" v="49" actId="478"/>
          <ac:grpSpMkLst>
            <pc:docMk/>
            <pc:sldMk cId="3878475988" sldId="1108"/>
            <ac:grpSpMk id="8" creationId="{DF262D6B-2F50-FD5C-3A7A-00A6FE2C70CA}"/>
          </ac:grpSpMkLst>
        </pc:grpChg>
        <pc:picChg chg="mod">
          <ac:chgData name="Tom Harley" userId="7a02a28f-a85d-4bcc-8f66-1eedad719d2e" providerId="ADAL" clId="{31F72A09-6A1A-4748-9A20-850D861269E1}" dt="2024-07-11T15:34:14.811" v="165" actId="34135"/>
          <ac:picMkLst>
            <pc:docMk/>
            <pc:sldMk cId="3878475988" sldId="1108"/>
            <ac:picMk id="3" creationId="{38D7DFF1-C814-681E-89FE-2E1EF47D3981}"/>
          </ac:picMkLst>
        </pc:picChg>
        <pc:picChg chg="add del mod">
          <ac:chgData name="Tom Harley" userId="7a02a28f-a85d-4bcc-8f66-1eedad719d2e" providerId="ADAL" clId="{31F72A09-6A1A-4748-9A20-850D861269E1}" dt="2024-07-11T15:17:46.131" v="118" actId="478"/>
          <ac:picMkLst>
            <pc:docMk/>
            <pc:sldMk cId="3878475988" sldId="1108"/>
            <ac:picMk id="6" creationId="{0D0F181C-2894-D549-1990-F0603354E1B8}"/>
          </ac:picMkLst>
        </pc:picChg>
        <pc:picChg chg="add mod">
          <ac:chgData name="Tom Harley" userId="7a02a28f-a85d-4bcc-8f66-1eedad719d2e" providerId="ADAL" clId="{31F72A09-6A1A-4748-9A20-850D861269E1}" dt="2024-07-11T15:34:14.811" v="165" actId="34135"/>
          <ac:picMkLst>
            <pc:docMk/>
            <pc:sldMk cId="3878475988" sldId="1108"/>
            <ac:picMk id="12" creationId="{A6C75BE7-06A3-D2A8-D549-E42960A6B9DC}"/>
          </ac:picMkLst>
        </pc:picChg>
      </pc:sldChg>
      <pc:sldChg chg="addSp delSp modSp mod">
        <pc:chgData name="Tom Harley" userId="7a02a28f-a85d-4bcc-8f66-1eedad719d2e" providerId="ADAL" clId="{31F72A09-6A1A-4748-9A20-850D861269E1}" dt="2024-07-11T15:37:53.285" v="195" actId="34135"/>
        <pc:sldMkLst>
          <pc:docMk/>
          <pc:sldMk cId="3497223702" sldId="1109"/>
        </pc:sldMkLst>
        <pc:spChg chg="add mod">
          <ac:chgData name="Tom Harley" userId="7a02a28f-a85d-4bcc-8f66-1eedad719d2e" providerId="ADAL" clId="{31F72A09-6A1A-4748-9A20-850D861269E1}" dt="2024-07-11T15:37:53.285" v="195" actId="34135"/>
          <ac:spMkLst>
            <pc:docMk/>
            <pc:sldMk cId="3497223702" sldId="1109"/>
            <ac:spMk id="2" creationId="{C12CFF37-4F8F-BF75-5780-D113DD108041}"/>
          </ac:spMkLst>
        </pc:spChg>
        <pc:spChg chg="mod">
          <ac:chgData name="Tom Harley" userId="7a02a28f-a85d-4bcc-8f66-1eedad719d2e" providerId="ADAL" clId="{31F72A09-6A1A-4748-9A20-850D861269E1}" dt="2024-07-11T15:37:53.285" v="195" actId="34135"/>
          <ac:spMkLst>
            <pc:docMk/>
            <pc:sldMk cId="3497223702" sldId="1109"/>
            <ac:spMk id="4" creationId="{CF33C46A-2A77-4DDF-B465-EE2B40066CBE}"/>
          </ac:spMkLst>
        </pc:spChg>
        <pc:spChg chg="mod">
          <ac:chgData name="Tom Harley" userId="7a02a28f-a85d-4bcc-8f66-1eedad719d2e" providerId="ADAL" clId="{31F72A09-6A1A-4748-9A20-850D861269E1}" dt="2024-07-11T15:37:53.285" v="195" actId="34135"/>
          <ac:spMkLst>
            <pc:docMk/>
            <pc:sldMk cId="3497223702" sldId="1109"/>
            <ac:spMk id="5" creationId="{AD625CD8-162E-1760-4A00-F2E831FAAB35}"/>
          </ac:spMkLst>
        </pc:spChg>
        <pc:grpChg chg="del">
          <ac:chgData name="Tom Harley" userId="7a02a28f-a85d-4bcc-8f66-1eedad719d2e" providerId="ADAL" clId="{31F72A09-6A1A-4748-9A20-850D861269E1}" dt="2024-07-11T15:17:23.471" v="113" actId="478"/>
          <ac:grpSpMkLst>
            <pc:docMk/>
            <pc:sldMk cId="3497223702" sldId="1109"/>
            <ac:grpSpMk id="8" creationId="{DF262D6B-2F50-FD5C-3A7A-00A6FE2C70CA}"/>
          </ac:grpSpMkLst>
        </pc:grpChg>
        <pc:picChg chg="mod">
          <ac:chgData name="Tom Harley" userId="7a02a28f-a85d-4bcc-8f66-1eedad719d2e" providerId="ADAL" clId="{31F72A09-6A1A-4748-9A20-850D861269E1}" dt="2024-07-11T15:37:53.285" v="195" actId="34135"/>
          <ac:picMkLst>
            <pc:docMk/>
            <pc:sldMk cId="3497223702" sldId="1109"/>
            <ac:picMk id="3" creationId="{38D7DFF1-C814-681E-89FE-2E1EF47D3981}"/>
          </ac:picMkLst>
        </pc:picChg>
        <pc:picChg chg="add mod">
          <ac:chgData name="Tom Harley" userId="7a02a28f-a85d-4bcc-8f66-1eedad719d2e" providerId="ADAL" clId="{31F72A09-6A1A-4748-9A20-850D861269E1}" dt="2024-07-11T15:37:53.285" v="195" actId="34135"/>
          <ac:picMkLst>
            <pc:docMk/>
            <pc:sldMk cId="3497223702" sldId="1109"/>
            <ac:picMk id="6" creationId="{A1CF0F29-1539-AB6D-1F90-D40054E6F18B}"/>
          </ac:picMkLst>
        </pc:picChg>
      </pc:sldChg>
      <pc:sldChg chg="addSp delSp modSp mod">
        <pc:chgData name="Tom Harley" userId="7a02a28f-a85d-4bcc-8f66-1eedad719d2e" providerId="ADAL" clId="{31F72A09-6A1A-4748-9A20-850D861269E1}" dt="2024-07-11T15:37:32.296" v="192" actId="34135"/>
        <pc:sldMkLst>
          <pc:docMk/>
          <pc:sldMk cId="2746563320" sldId="1111"/>
        </pc:sldMkLst>
        <pc:spChg chg="mod">
          <ac:chgData name="Tom Harley" userId="7a02a28f-a85d-4bcc-8f66-1eedad719d2e" providerId="ADAL" clId="{31F72A09-6A1A-4748-9A20-850D861269E1}" dt="2024-07-11T15:37:32.296" v="192" actId="34135"/>
          <ac:spMkLst>
            <pc:docMk/>
            <pc:sldMk cId="2746563320" sldId="1111"/>
            <ac:spMk id="7" creationId="{DDBCF615-0581-F1D3-F383-2E6C4E0EFC10}"/>
          </ac:spMkLst>
        </pc:spChg>
        <pc:spChg chg="mod">
          <ac:chgData name="Tom Harley" userId="7a02a28f-a85d-4bcc-8f66-1eedad719d2e" providerId="ADAL" clId="{31F72A09-6A1A-4748-9A20-850D861269E1}" dt="2024-07-11T15:37:32.296" v="192" actId="34135"/>
          <ac:spMkLst>
            <pc:docMk/>
            <pc:sldMk cId="2746563320" sldId="1111"/>
            <ac:spMk id="47" creationId="{5591703E-A3E5-0EC5-9408-B129B776F073}"/>
          </ac:spMkLst>
        </pc:spChg>
        <pc:spChg chg="mod">
          <ac:chgData name="Tom Harley" userId="7a02a28f-a85d-4bcc-8f66-1eedad719d2e" providerId="ADAL" clId="{31F72A09-6A1A-4748-9A20-850D861269E1}" dt="2024-07-11T15:37:32.296" v="192" actId="34135"/>
          <ac:spMkLst>
            <pc:docMk/>
            <pc:sldMk cId="2746563320" sldId="1111"/>
            <ac:spMk id="48" creationId="{91EAE4C6-B0D6-4685-6BB7-7EA53D32AC6D}"/>
          </ac:spMkLst>
        </pc:spChg>
        <pc:grpChg chg="mod">
          <ac:chgData name="Tom Harley" userId="7a02a28f-a85d-4bcc-8f66-1eedad719d2e" providerId="ADAL" clId="{31F72A09-6A1A-4748-9A20-850D861269E1}" dt="2024-07-11T15:37:32.296" v="192" actId="34135"/>
          <ac:grpSpMkLst>
            <pc:docMk/>
            <pc:sldMk cId="2746563320" sldId="1111"/>
            <ac:grpSpMk id="6" creationId="{2C1C8239-53EA-94AD-DBFB-3B88D6BD40D0}"/>
          </ac:grpSpMkLst>
        </pc:grpChg>
        <pc:picChg chg="add del mod">
          <ac:chgData name="Tom Harley" userId="7a02a28f-a85d-4bcc-8f66-1eedad719d2e" providerId="ADAL" clId="{31F72A09-6A1A-4748-9A20-850D861269E1}" dt="2024-07-11T15:08:30.331" v="33" actId="478"/>
          <ac:picMkLst>
            <pc:docMk/>
            <pc:sldMk cId="2746563320" sldId="1111"/>
            <ac:picMk id="2" creationId="{A804A9E8-DBE6-1B3D-928E-0C48D2C82477}"/>
          </ac:picMkLst>
        </pc:picChg>
        <pc:picChg chg="add mod">
          <ac:chgData name="Tom Harley" userId="7a02a28f-a85d-4bcc-8f66-1eedad719d2e" providerId="ADAL" clId="{31F72A09-6A1A-4748-9A20-850D861269E1}" dt="2024-07-11T15:37:32.296" v="192" actId="34135"/>
          <ac:picMkLst>
            <pc:docMk/>
            <pc:sldMk cId="2746563320" sldId="1111"/>
            <ac:picMk id="3" creationId="{A2DAC04F-1C21-4F44-12A9-40066FAEE976}"/>
          </ac:picMkLst>
        </pc:picChg>
        <pc:picChg chg="mod">
          <ac:chgData name="Tom Harley" userId="7a02a28f-a85d-4bcc-8f66-1eedad719d2e" providerId="ADAL" clId="{31F72A09-6A1A-4748-9A20-850D861269E1}" dt="2024-07-11T15:37:32.296" v="192" actId="34135"/>
          <ac:picMkLst>
            <pc:docMk/>
            <pc:sldMk cId="2746563320" sldId="1111"/>
            <ac:picMk id="8" creationId="{69610FAD-FCF3-4109-6E76-54FE4589951B}"/>
          </ac:picMkLst>
        </pc:picChg>
        <pc:picChg chg="del">
          <ac:chgData name="Tom Harley" userId="7a02a28f-a85d-4bcc-8f66-1eedad719d2e" providerId="ADAL" clId="{31F72A09-6A1A-4748-9A20-850D861269E1}" dt="2024-07-11T15:08:20.276" v="31" actId="478"/>
          <ac:picMkLst>
            <pc:docMk/>
            <pc:sldMk cId="2746563320" sldId="1111"/>
            <ac:picMk id="9" creationId="{FBFCCB16-0523-0CF4-E082-2EC43B326B89}"/>
          </ac:picMkLst>
        </pc:picChg>
        <pc:picChg chg="mod">
          <ac:chgData name="Tom Harley" userId="7a02a28f-a85d-4bcc-8f66-1eedad719d2e" providerId="ADAL" clId="{31F72A09-6A1A-4748-9A20-850D861269E1}" dt="2024-07-11T15:37:32.296" v="192" actId="34135"/>
          <ac:picMkLst>
            <pc:docMk/>
            <pc:sldMk cId="2746563320" sldId="1111"/>
            <ac:picMk id="42" creationId="{8CE893CE-5406-BAFA-C5A6-6D3F0061FF3D}"/>
          </ac:picMkLst>
        </pc:picChg>
      </pc:sldChg>
      <pc:sldChg chg="addSp delSp modSp mod">
        <pc:chgData name="Tom Harley" userId="7a02a28f-a85d-4bcc-8f66-1eedad719d2e" providerId="ADAL" clId="{31F72A09-6A1A-4748-9A20-850D861269E1}" dt="2024-07-23T16:08:30.294" v="1452" actId="27107"/>
        <pc:sldMkLst>
          <pc:docMk/>
          <pc:sldMk cId="2072135920" sldId="1112"/>
        </pc:sldMkLst>
        <pc:spChg chg="mod">
          <ac:chgData name="Tom Harley" userId="7a02a28f-a85d-4bcc-8f66-1eedad719d2e" providerId="ADAL" clId="{31F72A09-6A1A-4748-9A20-850D861269E1}" dt="2024-07-23T16:08:30.294" v="1452" actId="27107"/>
          <ac:spMkLst>
            <pc:docMk/>
            <pc:sldMk cId="2072135920" sldId="1112"/>
            <ac:spMk id="3" creationId="{46E5FDAB-EA83-1AB3-F402-85D08FF92BA8}"/>
          </ac:spMkLst>
        </pc:spChg>
        <pc:spChg chg="mod">
          <ac:chgData name="Tom Harley" userId="7a02a28f-a85d-4bcc-8f66-1eedad719d2e" providerId="ADAL" clId="{31F72A09-6A1A-4748-9A20-850D861269E1}" dt="2024-07-11T15:37:26.261" v="191" actId="34135"/>
          <ac:spMkLst>
            <pc:docMk/>
            <pc:sldMk cId="2072135920" sldId="1112"/>
            <ac:spMk id="7" creationId="{DDBCF615-0581-F1D3-F383-2E6C4E0EFC10}"/>
          </ac:spMkLst>
        </pc:spChg>
        <pc:spChg chg="mod">
          <ac:chgData name="Tom Harley" userId="7a02a28f-a85d-4bcc-8f66-1eedad719d2e" providerId="ADAL" clId="{31F72A09-6A1A-4748-9A20-850D861269E1}" dt="2024-07-11T15:37:26.261" v="191" actId="34135"/>
          <ac:spMkLst>
            <pc:docMk/>
            <pc:sldMk cId="2072135920" sldId="1112"/>
            <ac:spMk id="10" creationId="{BF8796C2-AC55-A2A0-4DE3-72CFC75724B7}"/>
          </ac:spMkLst>
        </pc:spChg>
        <pc:spChg chg="mod">
          <ac:chgData name="Tom Harley" userId="7a02a28f-a85d-4bcc-8f66-1eedad719d2e" providerId="ADAL" clId="{31F72A09-6A1A-4748-9A20-850D861269E1}" dt="2024-07-11T15:37:26.261" v="191" actId="34135"/>
          <ac:spMkLst>
            <pc:docMk/>
            <pc:sldMk cId="2072135920" sldId="1112"/>
            <ac:spMk id="11" creationId="{9529F114-AAB2-3C7C-7361-6CF47C9B3E9F}"/>
          </ac:spMkLst>
        </pc:spChg>
        <pc:spChg chg="mod">
          <ac:chgData name="Tom Harley" userId="7a02a28f-a85d-4bcc-8f66-1eedad719d2e" providerId="ADAL" clId="{31F72A09-6A1A-4748-9A20-850D861269E1}" dt="2024-07-11T15:37:26.261" v="191" actId="34135"/>
          <ac:spMkLst>
            <pc:docMk/>
            <pc:sldMk cId="2072135920" sldId="1112"/>
            <ac:spMk id="12" creationId="{5DD8C567-249F-DFCE-AC05-A3ACB05FBFD1}"/>
          </ac:spMkLst>
        </pc:spChg>
        <pc:grpChg chg="mod">
          <ac:chgData name="Tom Harley" userId="7a02a28f-a85d-4bcc-8f66-1eedad719d2e" providerId="ADAL" clId="{31F72A09-6A1A-4748-9A20-850D861269E1}" dt="2024-07-11T15:37:26.261" v="191" actId="34135"/>
          <ac:grpSpMkLst>
            <pc:docMk/>
            <pc:sldMk cId="2072135920" sldId="1112"/>
            <ac:grpSpMk id="6" creationId="{2C1C8239-53EA-94AD-DBFB-3B88D6BD40D0}"/>
          </ac:grpSpMkLst>
        </pc:grpChg>
        <pc:picChg chg="mod">
          <ac:chgData name="Tom Harley" userId="7a02a28f-a85d-4bcc-8f66-1eedad719d2e" providerId="ADAL" clId="{31F72A09-6A1A-4748-9A20-850D861269E1}" dt="2024-07-11T15:37:26.261" v="191" actId="34135"/>
          <ac:picMkLst>
            <pc:docMk/>
            <pc:sldMk cId="2072135920" sldId="1112"/>
            <ac:picMk id="2" creationId="{8C043BE5-A734-DB4A-9176-B1F02D2B30D8}"/>
          </ac:picMkLst>
        </pc:picChg>
        <pc:picChg chg="add mod">
          <ac:chgData name="Tom Harley" userId="7a02a28f-a85d-4bcc-8f66-1eedad719d2e" providerId="ADAL" clId="{31F72A09-6A1A-4748-9A20-850D861269E1}" dt="2024-07-11T15:37:26.261" v="191" actId="34135"/>
          <ac:picMkLst>
            <pc:docMk/>
            <pc:sldMk cId="2072135920" sldId="1112"/>
            <ac:picMk id="4" creationId="{F15AC08C-9DFA-71D2-63E7-0FDC1B168B56}"/>
          </ac:picMkLst>
        </pc:picChg>
        <pc:picChg chg="mod">
          <ac:chgData name="Tom Harley" userId="7a02a28f-a85d-4bcc-8f66-1eedad719d2e" providerId="ADAL" clId="{31F72A09-6A1A-4748-9A20-850D861269E1}" dt="2024-07-11T15:37:26.261" v="191" actId="34135"/>
          <ac:picMkLst>
            <pc:docMk/>
            <pc:sldMk cId="2072135920" sldId="1112"/>
            <ac:picMk id="5" creationId="{FDD7C298-DC2F-AAAA-0EB1-EC799BFAEAC3}"/>
          </ac:picMkLst>
        </pc:picChg>
        <pc:picChg chg="mod">
          <ac:chgData name="Tom Harley" userId="7a02a28f-a85d-4bcc-8f66-1eedad719d2e" providerId="ADAL" clId="{31F72A09-6A1A-4748-9A20-850D861269E1}" dt="2024-07-11T15:37:26.261" v="191" actId="34135"/>
          <ac:picMkLst>
            <pc:docMk/>
            <pc:sldMk cId="2072135920" sldId="1112"/>
            <ac:picMk id="8" creationId="{69610FAD-FCF3-4109-6E76-54FE4589951B}"/>
          </ac:picMkLst>
        </pc:picChg>
        <pc:picChg chg="del">
          <ac:chgData name="Tom Harley" userId="7a02a28f-a85d-4bcc-8f66-1eedad719d2e" providerId="ADAL" clId="{31F72A09-6A1A-4748-9A20-850D861269E1}" dt="2024-07-11T15:09:01.333" v="40" actId="478"/>
          <ac:picMkLst>
            <pc:docMk/>
            <pc:sldMk cId="2072135920" sldId="1112"/>
            <ac:picMk id="9" creationId="{FBFCCB16-0523-0CF4-E082-2EC43B326B89}"/>
          </ac:picMkLst>
        </pc:picChg>
      </pc:sldChg>
      <pc:sldChg chg="addSp delSp modSp mod">
        <pc:chgData name="Tom Harley" userId="7a02a28f-a85d-4bcc-8f66-1eedad719d2e" providerId="ADAL" clId="{31F72A09-6A1A-4748-9A20-850D861269E1}" dt="2024-07-11T15:37:39.471" v="193" actId="34135"/>
        <pc:sldMkLst>
          <pc:docMk/>
          <pc:sldMk cId="2099060116" sldId="1113"/>
        </pc:sldMkLst>
        <pc:spChg chg="mod">
          <ac:chgData name="Tom Harley" userId="7a02a28f-a85d-4bcc-8f66-1eedad719d2e" providerId="ADAL" clId="{31F72A09-6A1A-4748-9A20-850D861269E1}" dt="2024-07-11T15:37:39.471" v="193" actId="34135"/>
          <ac:spMkLst>
            <pc:docMk/>
            <pc:sldMk cId="2099060116" sldId="1113"/>
            <ac:spMk id="2" creationId="{2546B9D1-D415-9801-A307-8844E0E174AB}"/>
          </ac:spMkLst>
        </pc:spChg>
        <pc:spChg chg="mod">
          <ac:chgData name="Tom Harley" userId="7a02a28f-a85d-4bcc-8f66-1eedad719d2e" providerId="ADAL" clId="{31F72A09-6A1A-4748-9A20-850D861269E1}" dt="2024-07-11T15:37:39.471" v="193" actId="34135"/>
          <ac:spMkLst>
            <pc:docMk/>
            <pc:sldMk cId="2099060116" sldId="1113"/>
            <ac:spMk id="5" creationId="{B26AA41E-AC68-2D3D-8538-0D4084EECB88}"/>
          </ac:spMkLst>
        </pc:spChg>
        <pc:spChg chg="mod">
          <ac:chgData name="Tom Harley" userId="7a02a28f-a85d-4bcc-8f66-1eedad719d2e" providerId="ADAL" clId="{31F72A09-6A1A-4748-9A20-850D861269E1}" dt="2024-07-11T15:37:39.471" v="193" actId="34135"/>
          <ac:spMkLst>
            <pc:docMk/>
            <pc:sldMk cId="2099060116" sldId="1113"/>
            <ac:spMk id="7" creationId="{DDBCF615-0581-F1D3-F383-2E6C4E0EFC10}"/>
          </ac:spMkLst>
        </pc:spChg>
        <pc:spChg chg="mod">
          <ac:chgData name="Tom Harley" userId="7a02a28f-a85d-4bcc-8f66-1eedad719d2e" providerId="ADAL" clId="{31F72A09-6A1A-4748-9A20-850D861269E1}" dt="2024-07-11T15:37:39.471" v="193" actId="34135"/>
          <ac:spMkLst>
            <pc:docMk/>
            <pc:sldMk cId="2099060116" sldId="1113"/>
            <ac:spMk id="13" creationId="{A5623CB5-CBB9-D466-D7C2-EA870366ADE2}"/>
          </ac:spMkLst>
        </pc:spChg>
        <pc:spChg chg="mod">
          <ac:chgData name="Tom Harley" userId="7a02a28f-a85d-4bcc-8f66-1eedad719d2e" providerId="ADAL" clId="{31F72A09-6A1A-4748-9A20-850D861269E1}" dt="2024-07-11T15:37:39.471" v="193" actId="34135"/>
          <ac:spMkLst>
            <pc:docMk/>
            <pc:sldMk cId="2099060116" sldId="1113"/>
            <ac:spMk id="14" creationId="{FE9449CF-4D2A-B1B1-AEB3-51F773C829B3}"/>
          </ac:spMkLst>
        </pc:spChg>
        <pc:grpChg chg="mod">
          <ac:chgData name="Tom Harley" userId="7a02a28f-a85d-4bcc-8f66-1eedad719d2e" providerId="ADAL" clId="{31F72A09-6A1A-4748-9A20-850D861269E1}" dt="2024-07-11T15:37:39.471" v="193" actId="34135"/>
          <ac:grpSpMkLst>
            <pc:docMk/>
            <pc:sldMk cId="2099060116" sldId="1113"/>
            <ac:grpSpMk id="6" creationId="{2C1C8239-53EA-94AD-DBFB-3B88D6BD40D0}"/>
          </ac:grpSpMkLst>
        </pc:grpChg>
        <pc:picChg chg="add mod">
          <ac:chgData name="Tom Harley" userId="7a02a28f-a85d-4bcc-8f66-1eedad719d2e" providerId="ADAL" clId="{31F72A09-6A1A-4748-9A20-850D861269E1}" dt="2024-07-11T15:37:39.471" v="193" actId="34135"/>
          <ac:picMkLst>
            <pc:docMk/>
            <pc:sldMk cId="2099060116" sldId="1113"/>
            <ac:picMk id="3" creationId="{80E72CE7-5AD6-F8BE-64FE-FB7729DE19B1}"/>
          </ac:picMkLst>
        </pc:picChg>
        <pc:picChg chg="mod">
          <ac:chgData name="Tom Harley" userId="7a02a28f-a85d-4bcc-8f66-1eedad719d2e" providerId="ADAL" clId="{31F72A09-6A1A-4748-9A20-850D861269E1}" dt="2024-07-11T15:37:39.471" v="193" actId="34135"/>
          <ac:picMkLst>
            <pc:docMk/>
            <pc:sldMk cId="2099060116" sldId="1113"/>
            <ac:picMk id="8" creationId="{69610FAD-FCF3-4109-6E76-54FE4589951B}"/>
          </ac:picMkLst>
        </pc:picChg>
        <pc:picChg chg="del">
          <ac:chgData name="Tom Harley" userId="7a02a28f-a85d-4bcc-8f66-1eedad719d2e" providerId="ADAL" clId="{31F72A09-6A1A-4748-9A20-850D861269E1}" dt="2024-07-11T15:09:16.717" v="45" actId="478"/>
          <ac:picMkLst>
            <pc:docMk/>
            <pc:sldMk cId="2099060116" sldId="1113"/>
            <ac:picMk id="9" creationId="{FBFCCB16-0523-0CF4-E082-2EC43B326B89}"/>
          </ac:picMkLst>
        </pc:picChg>
        <pc:picChg chg="mod">
          <ac:chgData name="Tom Harley" userId="7a02a28f-a85d-4bcc-8f66-1eedad719d2e" providerId="ADAL" clId="{31F72A09-6A1A-4748-9A20-850D861269E1}" dt="2024-07-11T15:37:39.471" v="193" actId="34135"/>
          <ac:picMkLst>
            <pc:docMk/>
            <pc:sldMk cId="2099060116" sldId="1113"/>
            <ac:picMk id="12" creationId="{52D7A71F-D905-B987-D83C-2598E2224BDA}"/>
          </ac:picMkLst>
        </pc:picChg>
        <pc:picChg chg="mod">
          <ac:chgData name="Tom Harley" userId="7a02a28f-a85d-4bcc-8f66-1eedad719d2e" providerId="ADAL" clId="{31F72A09-6A1A-4748-9A20-850D861269E1}" dt="2024-07-11T15:37:39.471" v="193" actId="34135"/>
          <ac:picMkLst>
            <pc:docMk/>
            <pc:sldMk cId="2099060116" sldId="1113"/>
            <ac:picMk id="22" creationId="{B2FEEDAD-7438-4A84-5AE3-261BB973E76E}"/>
          </ac:picMkLst>
        </pc:picChg>
      </pc:sldChg>
      <pc:sldChg chg="addSp delSp modSp mod">
        <pc:chgData name="Tom Harley" userId="7a02a28f-a85d-4bcc-8f66-1eedad719d2e" providerId="ADAL" clId="{31F72A09-6A1A-4748-9A20-850D861269E1}" dt="2024-07-22T14:32:32.299" v="252" actId="1076"/>
        <pc:sldMkLst>
          <pc:docMk/>
          <pc:sldMk cId="1825008091" sldId="1114"/>
        </pc:sldMkLst>
        <pc:spChg chg="mod">
          <ac:chgData name="Tom Harley" userId="7a02a28f-a85d-4bcc-8f66-1eedad719d2e" providerId="ADAL" clId="{31F72A09-6A1A-4748-9A20-850D861269E1}" dt="2024-07-11T15:37:18.491" v="190" actId="34135"/>
          <ac:spMkLst>
            <pc:docMk/>
            <pc:sldMk cId="1825008091" sldId="1114"/>
            <ac:spMk id="2" creationId="{72D8C0ED-5657-3977-270E-91C91ECB58E0}"/>
          </ac:spMkLst>
        </pc:spChg>
        <pc:spChg chg="mod">
          <ac:chgData name="Tom Harley" userId="7a02a28f-a85d-4bcc-8f66-1eedad719d2e" providerId="ADAL" clId="{31F72A09-6A1A-4748-9A20-850D861269E1}" dt="2024-07-22T14:32:27.484" v="251" actId="14100"/>
          <ac:spMkLst>
            <pc:docMk/>
            <pc:sldMk cId="1825008091" sldId="1114"/>
            <ac:spMk id="4" creationId="{CF33C46A-2A77-4DDF-B465-EE2B40066CBE}"/>
          </ac:spMkLst>
        </pc:spChg>
        <pc:spChg chg="mod">
          <ac:chgData name="Tom Harley" userId="7a02a28f-a85d-4bcc-8f66-1eedad719d2e" providerId="ADAL" clId="{31F72A09-6A1A-4748-9A20-850D861269E1}" dt="2024-07-11T15:37:18.491" v="190" actId="34135"/>
          <ac:spMkLst>
            <pc:docMk/>
            <pc:sldMk cId="1825008091" sldId="1114"/>
            <ac:spMk id="5" creationId="{AD625CD8-162E-1760-4A00-F2E831FAAB35}"/>
          </ac:spMkLst>
        </pc:spChg>
        <pc:spChg chg="add mod">
          <ac:chgData name="Tom Harley" userId="7a02a28f-a85d-4bcc-8f66-1eedad719d2e" providerId="ADAL" clId="{31F72A09-6A1A-4748-9A20-850D861269E1}" dt="2024-07-11T15:37:18.491" v="190" actId="34135"/>
          <ac:spMkLst>
            <pc:docMk/>
            <pc:sldMk cId="1825008091" sldId="1114"/>
            <ac:spMk id="6" creationId="{D04C3706-1B61-7D38-6821-1D8EB45EBE07}"/>
          </ac:spMkLst>
        </pc:spChg>
        <pc:grpChg chg="del">
          <ac:chgData name="Tom Harley" userId="7a02a28f-a85d-4bcc-8f66-1eedad719d2e" providerId="ADAL" clId="{31F72A09-6A1A-4748-9A20-850D861269E1}" dt="2024-07-11T15:17:08.409" v="109" actId="478"/>
          <ac:grpSpMkLst>
            <pc:docMk/>
            <pc:sldMk cId="1825008091" sldId="1114"/>
            <ac:grpSpMk id="8" creationId="{DF262D6B-2F50-FD5C-3A7A-00A6FE2C70CA}"/>
          </ac:grpSpMkLst>
        </pc:grpChg>
        <pc:picChg chg="mod">
          <ac:chgData name="Tom Harley" userId="7a02a28f-a85d-4bcc-8f66-1eedad719d2e" providerId="ADAL" clId="{31F72A09-6A1A-4748-9A20-850D861269E1}" dt="2024-07-22T14:32:32.299" v="252" actId="1076"/>
          <ac:picMkLst>
            <pc:docMk/>
            <pc:sldMk cId="1825008091" sldId="1114"/>
            <ac:picMk id="3" creationId="{38D7DFF1-C814-681E-89FE-2E1EF47D3981}"/>
          </ac:picMkLst>
        </pc:picChg>
        <pc:picChg chg="add mod">
          <ac:chgData name="Tom Harley" userId="7a02a28f-a85d-4bcc-8f66-1eedad719d2e" providerId="ADAL" clId="{31F72A09-6A1A-4748-9A20-850D861269E1}" dt="2024-07-11T15:37:18.491" v="190" actId="34135"/>
          <ac:picMkLst>
            <pc:docMk/>
            <pc:sldMk cId="1825008091" sldId="1114"/>
            <ac:picMk id="7" creationId="{C479347B-F1A7-D834-8F70-D881AEBEEA82}"/>
          </ac:picMkLst>
        </pc:picChg>
      </pc:sldChg>
      <pc:sldChg chg="addSp delSp modSp mod">
        <pc:chgData name="Tom Harley" userId="7a02a28f-a85d-4bcc-8f66-1eedad719d2e" providerId="ADAL" clId="{31F72A09-6A1A-4748-9A20-850D861269E1}" dt="2024-07-23T16:08:18.059" v="1451" actId="34135"/>
        <pc:sldMkLst>
          <pc:docMk/>
          <pc:sldMk cId="540767368" sldId="1115"/>
        </pc:sldMkLst>
        <pc:spChg chg="add del mod">
          <ac:chgData name="Tom Harley" userId="7a02a28f-a85d-4bcc-8f66-1eedad719d2e" providerId="ADAL" clId="{31F72A09-6A1A-4748-9A20-850D861269E1}" dt="2024-07-11T15:17:36.703" v="116" actId="478"/>
          <ac:spMkLst>
            <pc:docMk/>
            <pc:sldMk cId="540767368" sldId="1115"/>
            <ac:spMk id="2" creationId="{A7CB749A-DFE6-2A27-8A43-3C4AE0665AF5}"/>
          </ac:spMkLst>
        </pc:spChg>
        <pc:spChg chg="mod">
          <ac:chgData name="Tom Harley" userId="7a02a28f-a85d-4bcc-8f66-1eedad719d2e" providerId="ADAL" clId="{31F72A09-6A1A-4748-9A20-850D861269E1}" dt="2024-07-23T16:08:18.059" v="1451" actId="34135"/>
          <ac:spMkLst>
            <pc:docMk/>
            <pc:sldMk cId="540767368" sldId="1115"/>
            <ac:spMk id="4" creationId="{CF33C46A-2A77-4DDF-B465-EE2B40066CBE}"/>
          </ac:spMkLst>
        </pc:spChg>
        <pc:spChg chg="mod">
          <ac:chgData name="Tom Harley" userId="7a02a28f-a85d-4bcc-8f66-1eedad719d2e" providerId="ADAL" clId="{31F72A09-6A1A-4748-9A20-850D861269E1}" dt="2024-07-23T16:08:18.059" v="1451" actId="34135"/>
          <ac:spMkLst>
            <pc:docMk/>
            <pc:sldMk cId="540767368" sldId="1115"/>
            <ac:spMk id="5" creationId="{AD625CD8-162E-1760-4A00-F2E831FAAB35}"/>
          </ac:spMkLst>
        </pc:spChg>
        <pc:spChg chg="add mod">
          <ac:chgData name="Tom Harley" userId="7a02a28f-a85d-4bcc-8f66-1eedad719d2e" providerId="ADAL" clId="{31F72A09-6A1A-4748-9A20-850D861269E1}" dt="2024-07-23T16:08:18.059" v="1451" actId="34135"/>
          <ac:spMkLst>
            <pc:docMk/>
            <pc:sldMk cId="540767368" sldId="1115"/>
            <ac:spMk id="7" creationId="{17AA5F55-0E06-846F-DA09-77D7BC642FA4}"/>
          </ac:spMkLst>
        </pc:spChg>
        <pc:grpChg chg="del">
          <ac:chgData name="Tom Harley" userId="7a02a28f-a85d-4bcc-8f66-1eedad719d2e" providerId="ADAL" clId="{31F72A09-6A1A-4748-9A20-850D861269E1}" dt="2024-07-11T15:14:14.198" v="83" actId="478"/>
          <ac:grpSpMkLst>
            <pc:docMk/>
            <pc:sldMk cId="540767368" sldId="1115"/>
            <ac:grpSpMk id="8" creationId="{DF262D6B-2F50-FD5C-3A7A-00A6FE2C70CA}"/>
          </ac:grpSpMkLst>
        </pc:grpChg>
        <pc:picChg chg="mod">
          <ac:chgData name="Tom Harley" userId="7a02a28f-a85d-4bcc-8f66-1eedad719d2e" providerId="ADAL" clId="{31F72A09-6A1A-4748-9A20-850D861269E1}" dt="2024-07-23T16:08:18.059" v="1451" actId="34135"/>
          <ac:picMkLst>
            <pc:docMk/>
            <pc:sldMk cId="540767368" sldId="1115"/>
            <ac:picMk id="3" creationId="{38D7DFF1-C814-681E-89FE-2E1EF47D3981}"/>
          </ac:picMkLst>
        </pc:picChg>
        <pc:picChg chg="add del mod">
          <ac:chgData name="Tom Harley" userId="7a02a28f-a85d-4bcc-8f66-1eedad719d2e" providerId="ADAL" clId="{31F72A09-6A1A-4748-9A20-850D861269E1}" dt="2024-07-11T15:17:36.703" v="116" actId="478"/>
          <ac:picMkLst>
            <pc:docMk/>
            <pc:sldMk cId="540767368" sldId="1115"/>
            <ac:picMk id="6" creationId="{4E985C1A-3F5E-0F96-5F20-6E5A5571AF04}"/>
          </ac:picMkLst>
        </pc:picChg>
        <pc:picChg chg="add mod">
          <ac:chgData name="Tom Harley" userId="7a02a28f-a85d-4bcc-8f66-1eedad719d2e" providerId="ADAL" clId="{31F72A09-6A1A-4748-9A20-850D861269E1}" dt="2024-07-23T16:08:18.059" v="1451" actId="34135"/>
          <ac:picMkLst>
            <pc:docMk/>
            <pc:sldMk cId="540767368" sldId="1115"/>
            <ac:picMk id="11" creationId="{CBAEF710-A0B2-25AF-727B-D7D621ED035B}"/>
          </ac:picMkLst>
        </pc:picChg>
      </pc:sldChg>
      <pc:sldChg chg="addSp delSp modSp mod">
        <pc:chgData name="Tom Harley" userId="7a02a28f-a85d-4bcc-8f66-1eedad719d2e" providerId="ADAL" clId="{31F72A09-6A1A-4748-9A20-850D861269E1}" dt="2024-07-11T15:38:00.807" v="196" actId="34135"/>
        <pc:sldMkLst>
          <pc:docMk/>
          <pc:sldMk cId="3297111744" sldId="1116"/>
        </pc:sldMkLst>
        <pc:spChg chg="mod">
          <ac:chgData name="Tom Harley" userId="7a02a28f-a85d-4bcc-8f66-1eedad719d2e" providerId="ADAL" clId="{31F72A09-6A1A-4748-9A20-850D861269E1}" dt="2024-07-11T15:38:00.807" v="196" actId="34135"/>
          <ac:spMkLst>
            <pc:docMk/>
            <pc:sldMk cId="3297111744" sldId="1116"/>
            <ac:spMk id="2" creationId="{72D8C0ED-5657-3977-270E-91C91ECB58E0}"/>
          </ac:spMkLst>
        </pc:spChg>
        <pc:spChg chg="mod">
          <ac:chgData name="Tom Harley" userId="7a02a28f-a85d-4bcc-8f66-1eedad719d2e" providerId="ADAL" clId="{31F72A09-6A1A-4748-9A20-850D861269E1}" dt="2024-07-11T15:38:00.807" v="196" actId="34135"/>
          <ac:spMkLst>
            <pc:docMk/>
            <pc:sldMk cId="3297111744" sldId="1116"/>
            <ac:spMk id="4" creationId="{CF33C46A-2A77-4DDF-B465-EE2B40066CBE}"/>
          </ac:spMkLst>
        </pc:spChg>
        <pc:spChg chg="mod">
          <ac:chgData name="Tom Harley" userId="7a02a28f-a85d-4bcc-8f66-1eedad719d2e" providerId="ADAL" clId="{31F72A09-6A1A-4748-9A20-850D861269E1}" dt="2024-07-11T15:38:00.807" v="196" actId="34135"/>
          <ac:spMkLst>
            <pc:docMk/>
            <pc:sldMk cId="3297111744" sldId="1116"/>
            <ac:spMk id="5" creationId="{AD625CD8-162E-1760-4A00-F2E831FAAB35}"/>
          </ac:spMkLst>
        </pc:spChg>
        <pc:spChg chg="add mod">
          <ac:chgData name="Tom Harley" userId="7a02a28f-a85d-4bcc-8f66-1eedad719d2e" providerId="ADAL" clId="{31F72A09-6A1A-4748-9A20-850D861269E1}" dt="2024-07-11T15:38:00.807" v="196" actId="34135"/>
          <ac:spMkLst>
            <pc:docMk/>
            <pc:sldMk cId="3297111744" sldId="1116"/>
            <ac:spMk id="6" creationId="{8E8D079F-B44C-367F-7721-2D98F2689CF2}"/>
          </ac:spMkLst>
        </pc:spChg>
        <pc:spChg chg="del topLvl">
          <ac:chgData name="Tom Harley" userId="7a02a28f-a85d-4bcc-8f66-1eedad719d2e" providerId="ADAL" clId="{31F72A09-6A1A-4748-9A20-850D861269E1}" dt="2024-07-11T15:18:10.924" v="124" actId="478"/>
          <ac:spMkLst>
            <pc:docMk/>
            <pc:sldMk cId="3297111744" sldId="1116"/>
            <ac:spMk id="9" creationId="{31F99AF9-BEBC-587A-9FB6-6608350F67B5}"/>
          </ac:spMkLst>
        </pc:spChg>
        <pc:grpChg chg="del">
          <ac:chgData name="Tom Harley" userId="7a02a28f-a85d-4bcc-8f66-1eedad719d2e" providerId="ADAL" clId="{31F72A09-6A1A-4748-9A20-850D861269E1}" dt="2024-07-11T15:18:08.416" v="122" actId="478"/>
          <ac:grpSpMkLst>
            <pc:docMk/>
            <pc:sldMk cId="3297111744" sldId="1116"/>
            <ac:grpSpMk id="8" creationId="{DF262D6B-2F50-FD5C-3A7A-00A6FE2C70CA}"/>
          </ac:grpSpMkLst>
        </pc:grpChg>
        <pc:picChg chg="mod">
          <ac:chgData name="Tom Harley" userId="7a02a28f-a85d-4bcc-8f66-1eedad719d2e" providerId="ADAL" clId="{31F72A09-6A1A-4748-9A20-850D861269E1}" dt="2024-07-11T15:38:00.807" v="196" actId="34135"/>
          <ac:picMkLst>
            <pc:docMk/>
            <pc:sldMk cId="3297111744" sldId="1116"/>
            <ac:picMk id="3" creationId="{38D7DFF1-C814-681E-89FE-2E1EF47D3981}"/>
          </ac:picMkLst>
        </pc:picChg>
        <pc:picChg chg="add mod">
          <ac:chgData name="Tom Harley" userId="7a02a28f-a85d-4bcc-8f66-1eedad719d2e" providerId="ADAL" clId="{31F72A09-6A1A-4748-9A20-850D861269E1}" dt="2024-07-11T15:38:00.807" v="196" actId="34135"/>
          <ac:picMkLst>
            <pc:docMk/>
            <pc:sldMk cId="3297111744" sldId="1116"/>
            <ac:picMk id="7" creationId="{F160CA5E-7E19-0F01-E814-3940B834332D}"/>
          </ac:picMkLst>
        </pc:picChg>
        <pc:picChg chg="del topLvl">
          <ac:chgData name="Tom Harley" userId="7a02a28f-a85d-4bcc-8f66-1eedad719d2e" providerId="ADAL" clId="{31F72A09-6A1A-4748-9A20-850D861269E1}" dt="2024-07-11T15:18:08.416" v="122" actId="478"/>
          <ac:picMkLst>
            <pc:docMk/>
            <pc:sldMk cId="3297111744" sldId="1116"/>
            <ac:picMk id="10" creationId="{428C33C2-3B1A-1273-E25A-1D9BC99D9068}"/>
          </ac:picMkLst>
        </pc:picChg>
      </pc:sldChg>
      <pc:sldChg chg="addSp delSp modSp del mod">
        <pc:chgData name="Tom Harley" userId="7a02a28f-a85d-4bcc-8f66-1eedad719d2e" providerId="ADAL" clId="{31F72A09-6A1A-4748-9A20-850D861269E1}" dt="2024-07-22T15:47:52.077" v="322" actId="47"/>
        <pc:sldMkLst>
          <pc:docMk/>
          <pc:sldMk cId="1318194694" sldId="1117"/>
        </pc:sldMkLst>
        <pc:spChg chg="add mod">
          <ac:chgData name="Tom Harley" userId="7a02a28f-a85d-4bcc-8f66-1eedad719d2e" providerId="ADAL" clId="{31F72A09-6A1A-4748-9A20-850D861269E1}" dt="2024-07-22T14:52:34.195" v="311" actId="1076"/>
          <ac:spMkLst>
            <pc:docMk/>
            <pc:sldMk cId="1318194694" sldId="1117"/>
            <ac:spMk id="3" creationId="{93F80C92-A718-97BA-6EA2-0A68D5015A74}"/>
          </ac:spMkLst>
        </pc:spChg>
        <pc:spChg chg="add mod">
          <ac:chgData name="Tom Harley" userId="7a02a28f-a85d-4bcc-8f66-1eedad719d2e" providerId="ADAL" clId="{31F72A09-6A1A-4748-9A20-850D861269E1}" dt="2024-07-22T15:47:40.932" v="315" actId="21"/>
          <ac:spMkLst>
            <pc:docMk/>
            <pc:sldMk cId="1318194694" sldId="1117"/>
            <ac:spMk id="6" creationId="{1A938CD5-9865-BFF5-0ADE-8E43B1B19D10}"/>
          </ac:spMkLst>
        </pc:spChg>
        <pc:picChg chg="del mod">
          <ac:chgData name="Tom Harley" userId="7a02a28f-a85d-4bcc-8f66-1eedad719d2e" providerId="ADAL" clId="{31F72A09-6A1A-4748-9A20-850D861269E1}" dt="2024-07-22T15:47:40.932" v="315" actId="21"/>
          <ac:picMkLst>
            <pc:docMk/>
            <pc:sldMk cId="1318194694" sldId="1117"/>
            <ac:picMk id="4" creationId="{14E135E6-D933-D796-4127-781C1F75A618}"/>
          </ac:picMkLst>
        </pc:picChg>
      </pc:sldChg>
      <pc:sldChg chg="addSp delSp modSp add mod">
        <pc:chgData name="Tom Harley" userId="7a02a28f-a85d-4bcc-8f66-1eedad719d2e" providerId="ADAL" clId="{31F72A09-6A1A-4748-9A20-850D861269E1}" dt="2024-07-24T08:06:48.159" v="1486" actId="114"/>
        <pc:sldMkLst>
          <pc:docMk/>
          <pc:sldMk cId="1226539562" sldId="1118"/>
        </pc:sldMkLst>
        <pc:spChg chg="mod">
          <ac:chgData name="Tom Harley" userId="7a02a28f-a85d-4bcc-8f66-1eedad719d2e" providerId="ADAL" clId="{31F72A09-6A1A-4748-9A20-850D861269E1}" dt="2024-07-23T16:07:09.464" v="1442" actId="34135"/>
          <ac:spMkLst>
            <pc:docMk/>
            <pc:sldMk cId="1226539562" sldId="1118"/>
            <ac:spMk id="4" creationId="{EE3ADFF2-3A0C-32DB-416F-2AC4B40A149A}"/>
          </ac:spMkLst>
        </pc:spChg>
        <pc:spChg chg="mod">
          <ac:chgData name="Tom Harley" userId="7a02a28f-a85d-4bcc-8f66-1eedad719d2e" providerId="ADAL" clId="{31F72A09-6A1A-4748-9A20-850D861269E1}" dt="2024-07-24T08:06:40.567" v="1483" actId="114"/>
          <ac:spMkLst>
            <pc:docMk/>
            <pc:sldMk cId="1226539562" sldId="1118"/>
            <ac:spMk id="5" creationId="{A2F5ED28-981D-74D4-E875-47F18269B53D}"/>
          </ac:spMkLst>
        </pc:spChg>
        <pc:spChg chg="mod">
          <ac:chgData name="Tom Harley" userId="7a02a28f-a85d-4bcc-8f66-1eedad719d2e" providerId="ADAL" clId="{31F72A09-6A1A-4748-9A20-850D861269E1}" dt="2024-07-23T16:07:09.464" v="1442" actId="34135"/>
          <ac:spMkLst>
            <pc:docMk/>
            <pc:sldMk cId="1226539562" sldId="1118"/>
            <ac:spMk id="11" creationId="{4F02CBD9-CAA6-4918-D4A7-7B63043A280C}"/>
          </ac:spMkLst>
        </pc:spChg>
        <pc:spChg chg="mod">
          <ac:chgData name="Tom Harley" userId="7a02a28f-a85d-4bcc-8f66-1eedad719d2e" providerId="ADAL" clId="{31F72A09-6A1A-4748-9A20-850D861269E1}" dt="2024-07-24T08:06:38.398" v="1482" actId="114"/>
          <ac:spMkLst>
            <pc:docMk/>
            <pc:sldMk cId="1226539562" sldId="1118"/>
            <ac:spMk id="12" creationId="{F114DB51-015C-2995-9F09-BD3230300694}"/>
          </ac:spMkLst>
        </pc:spChg>
        <pc:spChg chg="mod">
          <ac:chgData name="Tom Harley" userId="7a02a28f-a85d-4bcc-8f66-1eedad719d2e" providerId="ADAL" clId="{31F72A09-6A1A-4748-9A20-850D861269E1}" dt="2024-07-23T16:07:09.464" v="1442" actId="34135"/>
          <ac:spMkLst>
            <pc:docMk/>
            <pc:sldMk cId="1226539562" sldId="1118"/>
            <ac:spMk id="14" creationId="{157BB34A-596C-77D4-9E1A-7C41B87D2078}"/>
          </ac:spMkLst>
        </pc:spChg>
        <pc:spChg chg="mod">
          <ac:chgData name="Tom Harley" userId="7a02a28f-a85d-4bcc-8f66-1eedad719d2e" providerId="ADAL" clId="{31F72A09-6A1A-4748-9A20-850D861269E1}" dt="2024-07-23T16:07:09.464" v="1442" actId="34135"/>
          <ac:spMkLst>
            <pc:docMk/>
            <pc:sldMk cId="1226539562" sldId="1118"/>
            <ac:spMk id="15" creationId="{DAB77FF9-BB1D-912A-E0E6-B3382A57DFF8}"/>
          </ac:spMkLst>
        </pc:spChg>
        <pc:spChg chg="mod">
          <ac:chgData name="Tom Harley" userId="7a02a28f-a85d-4bcc-8f66-1eedad719d2e" providerId="ADAL" clId="{31F72A09-6A1A-4748-9A20-850D861269E1}" dt="2024-07-23T16:07:09.464" v="1442" actId="34135"/>
          <ac:spMkLst>
            <pc:docMk/>
            <pc:sldMk cId="1226539562" sldId="1118"/>
            <ac:spMk id="16" creationId="{6D156FEE-0C87-5E9F-C8D5-50617E904C9D}"/>
          </ac:spMkLst>
        </pc:spChg>
        <pc:spChg chg="mod">
          <ac:chgData name="Tom Harley" userId="7a02a28f-a85d-4bcc-8f66-1eedad719d2e" providerId="ADAL" clId="{31F72A09-6A1A-4748-9A20-850D861269E1}" dt="2024-07-24T08:06:42.527" v="1484" actId="114"/>
          <ac:spMkLst>
            <pc:docMk/>
            <pc:sldMk cId="1226539562" sldId="1118"/>
            <ac:spMk id="17" creationId="{8EC467FD-BBE3-5573-BD05-CBE735DD8D07}"/>
          </ac:spMkLst>
        </pc:spChg>
        <pc:spChg chg="add del mod">
          <ac:chgData name="Tom Harley" userId="7a02a28f-a85d-4bcc-8f66-1eedad719d2e" providerId="ADAL" clId="{31F72A09-6A1A-4748-9A20-850D861269E1}" dt="2024-07-22T15:53:48.281" v="950" actId="478"/>
          <ac:spMkLst>
            <pc:docMk/>
            <pc:sldMk cId="1226539562" sldId="1118"/>
            <ac:spMk id="18" creationId="{B4508C1F-82DD-754C-5006-8FAF225EA96E}"/>
          </ac:spMkLst>
        </pc:spChg>
        <pc:spChg chg="mod">
          <ac:chgData name="Tom Harley" userId="7a02a28f-a85d-4bcc-8f66-1eedad719d2e" providerId="ADAL" clId="{31F72A09-6A1A-4748-9A20-850D861269E1}" dt="2024-07-23T16:07:09.464" v="1442" actId="34135"/>
          <ac:spMkLst>
            <pc:docMk/>
            <pc:sldMk cId="1226539562" sldId="1118"/>
            <ac:spMk id="19" creationId="{FB4C63FF-DEC7-102B-E07B-9D02E5D22269}"/>
          </ac:spMkLst>
        </pc:spChg>
        <pc:spChg chg="mod">
          <ac:chgData name="Tom Harley" userId="7a02a28f-a85d-4bcc-8f66-1eedad719d2e" providerId="ADAL" clId="{31F72A09-6A1A-4748-9A20-850D861269E1}" dt="2024-07-23T16:07:09.464" v="1442" actId="34135"/>
          <ac:spMkLst>
            <pc:docMk/>
            <pc:sldMk cId="1226539562" sldId="1118"/>
            <ac:spMk id="25" creationId="{B22979D9-0551-1E8D-65FF-7A92B35E0562}"/>
          </ac:spMkLst>
        </pc:spChg>
        <pc:spChg chg="mod">
          <ac:chgData name="Tom Harley" userId="7a02a28f-a85d-4bcc-8f66-1eedad719d2e" providerId="ADAL" clId="{31F72A09-6A1A-4748-9A20-850D861269E1}" dt="2024-07-23T16:07:09.464" v="1442" actId="34135"/>
          <ac:spMkLst>
            <pc:docMk/>
            <pc:sldMk cId="1226539562" sldId="1118"/>
            <ac:spMk id="26" creationId="{1DD6B032-14EB-2BF8-983C-5FD4EEC5A5E9}"/>
          </ac:spMkLst>
        </pc:spChg>
        <pc:spChg chg="mod">
          <ac:chgData name="Tom Harley" userId="7a02a28f-a85d-4bcc-8f66-1eedad719d2e" providerId="ADAL" clId="{31F72A09-6A1A-4748-9A20-850D861269E1}" dt="2024-07-23T16:07:09.464" v="1442" actId="34135"/>
          <ac:spMkLst>
            <pc:docMk/>
            <pc:sldMk cId="1226539562" sldId="1118"/>
            <ac:spMk id="28" creationId="{5BD03E86-9F86-43EE-46B9-8E2768ABC863}"/>
          </ac:spMkLst>
        </pc:spChg>
        <pc:spChg chg="mod">
          <ac:chgData name="Tom Harley" userId="7a02a28f-a85d-4bcc-8f66-1eedad719d2e" providerId="ADAL" clId="{31F72A09-6A1A-4748-9A20-850D861269E1}" dt="2024-07-24T08:06:44.796" v="1485" actId="114"/>
          <ac:spMkLst>
            <pc:docMk/>
            <pc:sldMk cId="1226539562" sldId="1118"/>
            <ac:spMk id="29" creationId="{D1948AB1-F8D1-1510-D6AC-554ED566E3A3}"/>
          </ac:spMkLst>
        </pc:spChg>
        <pc:spChg chg="mod">
          <ac:chgData name="Tom Harley" userId="7a02a28f-a85d-4bcc-8f66-1eedad719d2e" providerId="ADAL" clId="{31F72A09-6A1A-4748-9A20-850D861269E1}" dt="2024-07-24T08:06:48.159" v="1486" actId="114"/>
          <ac:spMkLst>
            <pc:docMk/>
            <pc:sldMk cId="1226539562" sldId="1118"/>
            <ac:spMk id="30" creationId="{028D36AE-8969-E643-B3D8-774D5C9A1FB9}"/>
          </ac:spMkLst>
        </pc:spChg>
        <pc:spChg chg="mod">
          <ac:chgData name="Tom Harley" userId="7a02a28f-a85d-4bcc-8f66-1eedad719d2e" providerId="ADAL" clId="{31F72A09-6A1A-4748-9A20-850D861269E1}" dt="2024-07-23T16:07:09.464" v="1442" actId="34135"/>
          <ac:spMkLst>
            <pc:docMk/>
            <pc:sldMk cId="1226539562" sldId="1118"/>
            <ac:spMk id="32" creationId="{A0E4DCFB-25B1-67EE-3C44-AFFE069FAD91}"/>
          </ac:spMkLst>
        </pc:spChg>
        <pc:spChg chg="mod">
          <ac:chgData name="Tom Harley" userId="7a02a28f-a85d-4bcc-8f66-1eedad719d2e" providerId="ADAL" clId="{31F72A09-6A1A-4748-9A20-850D861269E1}" dt="2024-07-23T16:07:09.464" v="1442" actId="34135"/>
          <ac:spMkLst>
            <pc:docMk/>
            <pc:sldMk cId="1226539562" sldId="1118"/>
            <ac:spMk id="33" creationId="{BE6A405F-ADAB-9966-1D1F-8BA27ECA3B38}"/>
          </ac:spMkLst>
        </pc:spChg>
        <pc:grpChg chg="mod">
          <ac:chgData name="Tom Harley" userId="7a02a28f-a85d-4bcc-8f66-1eedad719d2e" providerId="ADAL" clId="{31F72A09-6A1A-4748-9A20-850D861269E1}" dt="2024-07-23T16:07:09.464" v="1442" actId="34135"/>
          <ac:grpSpMkLst>
            <pc:docMk/>
            <pc:sldMk cId="1226539562" sldId="1118"/>
            <ac:grpSpMk id="3" creationId="{C59F1AD0-A087-E949-F08A-CD56AF049ADC}"/>
          </ac:grpSpMkLst>
        </pc:grpChg>
        <pc:grpChg chg="mod">
          <ac:chgData name="Tom Harley" userId="7a02a28f-a85d-4bcc-8f66-1eedad719d2e" providerId="ADAL" clId="{31F72A09-6A1A-4748-9A20-850D861269E1}" dt="2024-07-23T16:07:09.464" v="1442" actId="34135"/>
          <ac:grpSpMkLst>
            <pc:docMk/>
            <pc:sldMk cId="1226539562" sldId="1118"/>
            <ac:grpSpMk id="9" creationId="{00D20BD5-1263-4B69-0311-E75225C90CB1}"/>
          </ac:grpSpMkLst>
        </pc:grpChg>
        <pc:grpChg chg="mod">
          <ac:chgData name="Tom Harley" userId="7a02a28f-a85d-4bcc-8f66-1eedad719d2e" providerId="ADAL" clId="{31F72A09-6A1A-4748-9A20-850D861269E1}" dt="2024-07-23T16:07:09.464" v="1442" actId="34135"/>
          <ac:grpSpMkLst>
            <pc:docMk/>
            <pc:sldMk cId="1226539562" sldId="1118"/>
            <ac:grpSpMk id="10" creationId="{D14F5E1E-340E-B1D0-0F10-378B5D284A88}"/>
          </ac:grpSpMkLst>
        </pc:grpChg>
        <pc:grpChg chg="mod">
          <ac:chgData name="Tom Harley" userId="7a02a28f-a85d-4bcc-8f66-1eedad719d2e" providerId="ADAL" clId="{31F72A09-6A1A-4748-9A20-850D861269E1}" dt="2024-07-23T16:07:09.464" v="1442" actId="34135"/>
          <ac:grpSpMkLst>
            <pc:docMk/>
            <pc:sldMk cId="1226539562" sldId="1118"/>
            <ac:grpSpMk id="13" creationId="{74EFE398-4429-80BB-8E12-C439EA5C481F}"/>
          </ac:grpSpMkLst>
        </pc:grpChg>
        <pc:grpChg chg="mod">
          <ac:chgData name="Tom Harley" userId="7a02a28f-a85d-4bcc-8f66-1eedad719d2e" providerId="ADAL" clId="{31F72A09-6A1A-4748-9A20-850D861269E1}" dt="2024-07-23T16:07:09.464" v="1442" actId="34135"/>
          <ac:grpSpMkLst>
            <pc:docMk/>
            <pc:sldMk cId="1226539562" sldId="1118"/>
            <ac:grpSpMk id="21" creationId="{C6D78F0F-B80B-149C-F0A7-C05C426AB1FE}"/>
          </ac:grpSpMkLst>
        </pc:grpChg>
        <pc:grpChg chg="mod">
          <ac:chgData name="Tom Harley" userId="7a02a28f-a85d-4bcc-8f66-1eedad719d2e" providerId="ADAL" clId="{31F72A09-6A1A-4748-9A20-850D861269E1}" dt="2024-07-23T16:07:09.464" v="1442" actId="34135"/>
          <ac:grpSpMkLst>
            <pc:docMk/>
            <pc:sldMk cId="1226539562" sldId="1118"/>
            <ac:grpSpMk id="27" creationId="{9BE54255-F04B-1572-1268-3F2156793A07}"/>
          </ac:grpSpMkLst>
        </pc:grpChg>
        <pc:grpChg chg="mod">
          <ac:chgData name="Tom Harley" userId="7a02a28f-a85d-4bcc-8f66-1eedad719d2e" providerId="ADAL" clId="{31F72A09-6A1A-4748-9A20-850D861269E1}" dt="2024-07-23T16:07:09.464" v="1442" actId="34135"/>
          <ac:grpSpMkLst>
            <pc:docMk/>
            <pc:sldMk cId="1226539562" sldId="1118"/>
            <ac:grpSpMk id="31" creationId="{8F889004-0F4B-DD75-11AB-6441DAF86578}"/>
          </ac:grpSpMkLst>
        </pc:grpChg>
        <pc:grpChg chg="mod">
          <ac:chgData name="Tom Harley" userId="7a02a28f-a85d-4bcc-8f66-1eedad719d2e" providerId="ADAL" clId="{31F72A09-6A1A-4748-9A20-850D861269E1}" dt="2024-07-23T15:45:00.275" v="1222"/>
          <ac:grpSpMkLst>
            <pc:docMk/>
            <pc:sldMk cId="1226539562" sldId="1118"/>
            <ac:grpSpMk id="49" creationId="{F613D79F-38BC-2A61-C6D0-FC6B3DB5894D}"/>
          </ac:grpSpMkLst>
        </pc:grpChg>
        <pc:grpChg chg="add del mod">
          <ac:chgData name="Tom Harley" userId="7a02a28f-a85d-4bcc-8f66-1eedad719d2e" providerId="ADAL" clId="{31F72A09-6A1A-4748-9A20-850D861269E1}" dt="2024-07-23T15:45:23.754" v="1227" actId="21"/>
          <ac:grpSpMkLst>
            <pc:docMk/>
            <pc:sldMk cId="1226539562" sldId="1118"/>
            <ac:grpSpMk id="58" creationId="{EF66132B-C1E7-F993-11E8-A10B52981824}"/>
          </ac:grpSpMkLst>
        </pc:grpChg>
        <pc:picChg chg="del">
          <ac:chgData name="Tom Harley" userId="7a02a28f-a85d-4bcc-8f66-1eedad719d2e" providerId="ADAL" clId="{31F72A09-6A1A-4748-9A20-850D861269E1}" dt="2024-07-22T15:49:12.541" v="339" actId="478"/>
          <ac:picMkLst>
            <pc:docMk/>
            <pc:sldMk cId="1226539562" sldId="1118"/>
            <ac:picMk id="2" creationId="{FE5BD6E8-EC9A-3C4E-8ED9-2630A71807F6}"/>
          </ac:picMkLst>
        </pc:picChg>
        <pc:picChg chg="add del mod">
          <ac:chgData name="Tom Harley" userId="7a02a28f-a85d-4bcc-8f66-1eedad719d2e" providerId="ADAL" clId="{31F72A09-6A1A-4748-9A20-850D861269E1}" dt="2024-07-22T15:53:45.310" v="949" actId="478"/>
          <ac:picMkLst>
            <pc:docMk/>
            <pc:sldMk cId="1226539562" sldId="1118"/>
            <ac:picMk id="6" creationId="{14E135E6-D933-D796-4127-781C1F75A618}"/>
          </ac:picMkLst>
        </pc:picChg>
        <pc:picChg chg="add mod">
          <ac:chgData name="Tom Harley" userId="7a02a28f-a85d-4bcc-8f66-1eedad719d2e" providerId="ADAL" clId="{31F72A09-6A1A-4748-9A20-850D861269E1}" dt="2024-07-23T16:07:09.464" v="1442" actId="34135"/>
          <ac:picMkLst>
            <pc:docMk/>
            <pc:sldMk cId="1226539562" sldId="1118"/>
            <ac:picMk id="7" creationId="{5685E542-F2F7-5B54-D9DE-A06BAA8B0184}"/>
          </ac:picMkLst>
        </pc:picChg>
        <pc:picChg chg="mod">
          <ac:chgData name="Tom Harley" userId="7a02a28f-a85d-4bcc-8f66-1eedad719d2e" providerId="ADAL" clId="{31F72A09-6A1A-4748-9A20-850D861269E1}" dt="2024-07-23T16:07:09.464" v="1442" actId="34135"/>
          <ac:picMkLst>
            <pc:docMk/>
            <pc:sldMk cId="1226539562" sldId="1118"/>
            <ac:picMk id="20" creationId="{FF93877F-E041-B892-E325-97554E120BB5}"/>
          </ac:picMkLst>
        </pc:picChg>
        <pc:picChg chg="mod">
          <ac:chgData name="Tom Harley" userId="7a02a28f-a85d-4bcc-8f66-1eedad719d2e" providerId="ADAL" clId="{31F72A09-6A1A-4748-9A20-850D861269E1}" dt="2024-07-23T16:07:09.464" v="1442" actId="34135"/>
          <ac:picMkLst>
            <pc:docMk/>
            <pc:sldMk cId="1226539562" sldId="1118"/>
            <ac:picMk id="22" creationId="{AADF2712-6CF2-AE0E-6749-B0D10E4BF521}"/>
          </ac:picMkLst>
        </pc:picChg>
        <pc:cxnChg chg="add del mod">
          <ac:chgData name="Tom Harley" userId="7a02a28f-a85d-4bcc-8f66-1eedad719d2e" providerId="ADAL" clId="{31F72A09-6A1A-4748-9A20-850D861269E1}" dt="2024-07-23T15:27:22.844" v="1088" actId="21"/>
          <ac:cxnSpMkLst>
            <pc:docMk/>
            <pc:sldMk cId="1226539562" sldId="1118"/>
            <ac:cxnSpMk id="2" creationId="{ADE7524F-B52D-77FA-5CE1-806C6E040543}"/>
          </ac:cxnSpMkLst>
        </pc:cxnChg>
        <pc:cxnChg chg="add del mod">
          <ac:chgData name="Tom Harley" userId="7a02a28f-a85d-4bcc-8f66-1eedad719d2e" providerId="ADAL" clId="{31F72A09-6A1A-4748-9A20-850D861269E1}" dt="2024-07-23T15:27:22.844" v="1088" actId="21"/>
          <ac:cxnSpMkLst>
            <pc:docMk/>
            <pc:sldMk cId="1226539562" sldId="1118"/>
            <ac:cxnSpMk id="6" creationId="{6D5A54CB-1A47-DEE7-E889-AAD814D9AA7C}"/>
          </ac:cxnSpMkLst>
        </pc:cxnChg>
        <pc:cxnChg chg="add del mod">
          <ac:chgData name="Tom Harley" userId="7a02a28f-a85d-4bcc-8f66-1eedad719d2e" providerId="ADAL" clId="{31F72A09-6A1A-4748-9A20-850D861269E1}" dt="2024-07-23T15:27:22.844" v="1088" actId="21"/>
          <ac:cxnSpMkLst>
            <pc:docMk/>
            <pc:sldMk cId="1226539562" sldId="1118"/>
            <ac:cxnSpMk id="8" creationId="{34224320-951F-E88A-B70C-66BC64CF3194}"/>
          </ac:cxnSpMkLst>
        </pc:cxnChg>
        <pc:cxnChg chg="mod">
          <ac:chgData name="Tom Harley" userId="7a02a28f-a85d-4bcc-8f66-1eedad719d2e" providerId="ADAL" clId="{31F72A09-6A1A-4748-9A20-850D861269E1}" dt="2024-07-23T15:45:00.275" v="1222"/>
          <ac:cxnSpMkLst>
            <pc:docMk/>
            <pc:sldMk cId="1226539562" sldId="1118"/>
            <ac:cxnSpMk id="50" creationId="{E1BA92A2-566E-E1D8-763F-66B5CE7BA0FA}"/>
          </ac:cxnSpMkLst>
        </pc:cxnChg>
        <pc:cxnChg chg="mod">
          <ac:chgData name="Tom Harley" userId="7a02a28f-a85d-4bcc-8f66-1eedad719d2e" providerId="ADAL" clId="{31F72A09-6A1A-4748-9A20-850D861269E1}" dt="2024-07-23T15:45:00.275" v="1222"/>
          <ac:cxnSpMkLst>
            <pc:docMk/>
            <pc:sldMk cId="1226539562" sldId="1118"/>
            <ac:cxnSpMk id="51" creationId="{F1420641-00AC-6061-A06A-406CA5BB51D7}"/>
          </ac:cxnSpMkLst>
        </pc:cxnChg>
        <pc:cxnChg chg="mod">
          <ac:chgData name="Tom Harley" userId="7a02a28f-a85d-4bcc-8f66-1eedad719d2e" providerId="ADAL" clId="{31F72A09-6A1A-4748-9A20-850D861269E1}" dt="2024-07-23T15:45:00.275" v="1222"/>
          <ac:cxnSpMkLst>
            <pc:docMk/>
            <pc:sldMk cId="1226539562" sldId="1118"/>
            <ac:cxnSpMk id="52" creationId="{05382125-1BB3-E4DB-58D9-E7907B406E5F}"/>
          </ac:cxnSpMkLst>
        </pc:cxnChg>
        <pc:cxnChg chg="mod">
          <ac:chgData name="Tom Harley" userId="7a02a28f-a85d-4bcc-8f66-1eedad719d2e" providerId="ADAL" clId="{31F72A09-6A1A-4748-9A20-850D861269E1}" dt="2024-07-23T15:45:00.275" v="1222"/>
          <ac:cxnSpMkLst>
            <pc:docMk/>
            <pc:sldMk cId="1226539562" sldId="1118"/>
            <ac:cxnSpMk id="53" creationId="{755DD3F7-BBB0-9437-1AA3-3FF44649ED2C}"/>
          </ac:cxnSpMkLst>
        </pc:cxnChg>
        <pc:cxnChg chg="mod">
          <ac:chgData name="Tom Harley" userId="7a02a28f-a85d-4bcc-8f66-1eedad719d2e" providerId="ADAL" clId="{31F72A09-6A1A-4748-9A20-850D861269E1}" dt="2024-07-23T15:45:00.275" v="1222"/>
          <ac:cxnSpMkLst>
            <pc:docMk/>
            <pc:sldMk cId="1226539562" sldId="1118"/>
            <ac:cxnSpMk id="55" creationId="{589DCC6C-E71E-EA9D-F3FF-CE2111AA0F07}"/>
          </ac:cxnSpMkLst>
        </pc:cxnChg>
        <pc:cxnChg chg="mod">
          <ac:chgData name="Tom Harley" userId="7a02a28f-a85d-4bcc-8f66-1eedad719d2e" providerId="ADAL" clId="{31F72A09-6A1A-4748-9A20-850D861269E1}" dt="2024-07-23T15:45:00.275" v="1222"/>
          <ac:cxnSpMkLst>
            <pc:docMk/>
            <pc:sldMk cId="1226539562" sldId="1118"/>
            <ac:cxnSpMk id="56" creationId="{6B2BB545-66CA-300B-8CBB-D95B978FE02A}"/>
          </ac:cxnSpMkLst>
        </pc:cxnChg>
      </pc:sldChg>
      <pc:sldChg chg="new del">
        <pc:chgData name="Tom Harley" userId="7a02a28f-a85d-4bcc-8f66-1eedad719d2e" providerId="ADAL" clId="{31F72A09-6A1A-4748-9A20-850D861269E1}" dt="2024-07-22T15:47:24.250" v="313" actId="680"/>
        <pc:sldMkLst>
          <pc:docMk/>
          <pc:sldMk cId="3676439813" sldId="1118"/>
        </pc:sldMkLst>
      </pc:sldChg>
      <pc:sldMasterChg chg="del delSldLayout">
        <pc:chgData name="Tom Harley" userId="7a02a28f-a85d-4bcc-8f66-1eedad719d2e" providerId="ADAL" clId="{31F72A09-6A1A-4748-9A20-850D861269E1}" dt="2024-07-22T14:26:16.476" v="200" actId="47"/>
        <pc:sldMasterMkLst>
          <pc:docMk/>
          <pc:sldMasterMk cId="661628419" sldId="2147483668"/>
        </pc:sldMasterMkLst>
        <pc:sldLayoutChg chg="del">
          <pc:chgData name="Tom Harley" userId="7a02a28f-a85d-4bcc-8f66-1eedad719d2e" providerId="ADAL" clId="{31F72A09-6A1A-4748-9A20-850D861269E1}" dt="2024-07-22T14:26:16.476" v="200" actId="47"/>
          <pc:sldLayoutMkLst>
            <pc:docMk/>
            <pc:sldMasterMk cId="661628419" sldId="2147483668"/>
            <pc:sldLayoutMk cId="1154958254" sldId="2147483669"/>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3253861152" sldId="2147483670"/>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3918679921" sldId="2147483671"/>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1995278992" sldId="2147483672"/>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1588017179" sldId="2147483673"/>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3036918819" sldId="2147483674"/>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634620078" sldId="2147483675"/>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523937817" sldId="2147483676"/>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3879741176" sldId="2147483677"/>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121642933" sldId="2147483678"/>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2541943340" sldId="2147483679"/>
          </pc:sldLayoutMkLst>
        </pc:sldLayoutChg>
        <pc:sldLayoutChg chg="del">
          <pc:chgData name="Tom Harley" userId="7a02a28f-a85d-4bcc-8f66-1eedad719d2e" providerId="ADAL" clId="{31F72A09-6A1A-4748-9A20-850D861269E1}" dt="2024-07-22T14:26:16.476" v="200" actId="47"/>
          <pc:sldLayoutMkLst>
            <pc:docMk/>
            <pc:sldMasterMk cId="661628419" sldId="2147483668"/>
            <pc:sldLayoutMk cId="100648704" sldId="2147483680"/>
          </pc:sldLayoutMkLst>
        </pc:sldLayoutChg>
      </pc:sldMasterChg>
    </pc:docChg>
  </pc:docChgLst>
  <pc:docChgLst>
    <pc:chgData name="Amber Beatson" userId="3658b2d2-9f8a-4ad7-9849-44680b1ea207" providerId="ADAL" clId="{8C2248E9-E7B0-4961-9638-CA9A7EBEA380}"/>
    <pc:docChg chg="custSel modSld">
      <pc:chgData name="Amber Beatson" userId="3658b2d2-9f8a-4ad7-9849-44680b1ea207" providerId="ADAL" clId="{8C2248E9-E7B0-4961-9638-CA9A7EBEA380}" dt="2024-04-02T14:15:04.905" v="1"/>
      <pc:docMkLst>
        <pc:docMk/>
      </pc:docMkLst>
      <pc:sldChg chg="addCm modCm">
        <pc:chgData name="Amber Beatson" userId="3658b2d2-9f8a-4ad7-9849-44680b1ea207" providerId="ADAL" clId="{8C2248E9-E7B0-4961-9638-CA9A7EBEA380}" dt="2024-04-02T14:15:04.905" v="1"/>
        <pc:sldMkLst>
          <pc:docMk/>
          <pc:sldMk cId="2183036456" sldId="1098"/>
        </pc:sldMkLst>
      </pc:sldChg>
    </pc:docChg>
  </pc:docChgLst>
  <pc:docChgLst>
    <pc:chgData name="Elizabeth Dumbell" userId="d2241f09-49eb-409d-a491-79fb9c2b7ca0" providerId="ADAL" clId="{36E41829-8729-4E61-9B0C-929809571C29}"/>
    <pc:docChg chg="modSld">
      <pc:chgData name="Elizabeth Dumbell" userId="d2241f09-49eb-409d-a491-79fb9c2b7ca0" providerId="ADAL" clId="{36E41829-8729-4E61-9B0C-929809571C29}" dt="2024-04-22T10:50:40.638" v="14"/>
      <pc:docMkLst>
        <pc:docMk/>
      </pc:docMkLst>
      <pc:sldChg chg="modSp mod">
        <pc:chgData name="Elizabeth Dumbell" userId="d2241f09-49eb-409d-a491-79fb9c2b7ca0" providerId="ADAL" clId="{36E41829-8729-4E61-9B0C-929809571C29}" dt="2024-04-22T10:49:29.882" v="2" actId="6549"/>
        <pc:sldMkLst>
          <pc:docMk/>
          <pc:sldMk cId="3741317678" sldId="1077"/>
        </pc:sldMkLst>
        <pc:spChg chg="mod">
          <ac:chgData name="Elizabeth Dumbell" userId="d2241f09-49eb-409d-a491-79fb9c2b7ca0" providerId="ADAL" clId="{36E41829-8729-4E61-9B0C-929809571C29}" dt="2024-04-22T10:49:29.882" v="2" actId="6549"/>
          <ac:spMkLst>
            <pc:docMk/>
            <pc:sldMk cId="3741317678" sldId="1077"/>
            <ac:spMk id="7" creationId="{D40F1F4D-9ED6-9DCC-3A9B-D4DBD1F39360}"/>
          </ac:spMkLst>
        </pc:spChg>
      </pc:sldChg>
      <pc:sldChg chg="modSp mod">
        <pc:chgData name="Elizabeth Dumbell" userId="d2241f09-49eb-409d-a491-79fb9c2b7ca0" providerId="ADAL" clId="{36E41829-8729-4E61-9B0C-929809571C29}" dt="2024-04-22T10:49:46.538" v="5" actId="6549"/>
        <pc:sldMkLst>
          <pc:docMk/>
          <pc:sldMk cId="1312022913" sldId="1078"/>
        </pc:sldMkLst>
        <pc:spChg chg="mod">
          <ac:chgData name="Elizabeth Dumbell" userId="d2241f09-49eb-409d-a491-79fb9c2b7ca0" providerId="ADAL" clId="{36E41829-8729-4E61-9B0C-929809571C29}" dt="2024-04-22T10:49:46.538" v="5" actId="6549"/>
          <ac:spMkLst>
            <pc:docMk/>
            <pc:sldMk cId="1312022913" sldId="1078"/>
            <ac:spMk id="7" creationId="{51210987-66FF-B43B-B5DD-6E6D69106314}"/>
          </ac:spMkLst>
        </pc:spChg>
      </pc:sldChg>
      <pc:sldChg chg="modSp mod">
        <pc:chgData name="Elizabeth Dumbell" userId="d2241f09-49eb-409d-a491-79fb9c2b7ca0" providerId="ADAL" clId="{36E41829-8729-4E61-9B0C-929809571C29}" dt="2024-04-22T10:49:51.504" v="6"/>
        <pc:sldMkLst>
          <pc:docMk/>
          <pc:sldMk cId="3988693460" sldId="1079"/>
        </pc:sldMkLst>
        <pc:spChg chg="mod">
          <ac:chgData name="Elizabeth Dumbell" userId="d2241f09-49eb-409d-a491-79fb9c2b7ca0" providerId="ADAL" clId="{36E41829-8729-4E61-9B0C-929809571C29}" dt="2024-04-22T10:49:51.504" v="6"/>
          <ac:spMkLst>
            <pc:docMk/>
            <pc:sldMk cId="3988693460" sldId="1079"/>
            <ac:spMk id="7" creationId="{DDBCF615-0581-F1D3-F383-2E6C4E0EFC10}"/>
          </ac:spMkLst>
        </pc:spChg>
      </pc:sldChg>
      <pc:sldChg chg="modSp mod">
        <pc:chgData name="Elizabeth Dumbell" userId="d2241f09-49eb-409d-a491-79fb9c2b7ca0" providerId="ADAL" clId="{36E41829-8729-4E61-9B0C-929809571C29}" dt="2024-04-22T10:49:35.195" v="3" actId="6549"/>
        <pc:sldMkLst>
          <pc:docMk/>
          <pc:sldMk cId="715615347" sldId="1090"/>
        </pc:sldMkLst>
        <pc:spChg chg="mod">
          <ac:chgData name="Elizabeth Dumbell" userId="d2241f09-49eb-409d-a491-79fb9c2b7ca0" providerId="ADAL" clId="{36E41829-8729-4E61-9B0C-929809571C29}" dt="2024-04-22T10:49:35.195" v="3" actId="6549"/>
          <ac:spMkLst>
            <pc:docMk/>
            <pc:sldMk cId="715615347" sldId="1090"/>
            <ac:spMk id="3" creationId="{7EC02A86-4643-AD6B-3F5B-25555B640657}"/>
          </ac:spMkLst>
        </pc:spChg>
      </pc:sldChg>
      <pc:sldChg chg="modSp mod">
        <pc:chgData name="Elizabeth Dumbell" userId="d2241f09-49eb-409d-a491-79fb9c2b7ca0" providerId="ADAL" clId="{36E41829-8729-4E61-9B0C-929809571C29}" dt="2024-04-22T10:50:19.384" v="10"/>
        <pc:sldMkLst>
          <pc:docMk/>
          <pc:sldMk cId="3428986242" sldId="1094"/>
        </pc:sldMkLst>
        <pc:spChg chg="mod">
          <ac:chgData name="Elizabeth Dumbell" userId="d2241f09-49eb-409d-a491-79fb9c2b7ca0" providerId="ADAL" clId="{36E41829-8729-4E61-9B0C-929809571C29}" dt="2024-04-22T10:50:19.384" v="10"/>
          <ac:spMkLst>
            <pc:docMk/>
            <pc:sldMk cId="3428986242" sldId="1094"/>
            <ac:spMk id="7" creationId="{DDBCF615-0581-F1D3-F383-2E6C4E0EFC10}"/>
          </ac:spMkLst>
        </pc:spChg>
      </pc:sldChg>
      <pc:sldChg chg="modSp mod">
        <pc:chgData name="Elizabeth Dumbell" userId="d2241f09-49eb-409d-a491-79fb9c2b7ca0" providerId="ADAL" clId="{36E41829-8729-4E61-9B0C-929809571C29}" dt="2024-04-22T10:50:04.189" v="8"/>
        <pc:sldMkLst>
          <pc:docMk/>
          <pc:sldMk cId="3217691752" sldId="1095"/>
        </pc:sldMkLst>
        <pc:spChg chg="mod">
          <ac:chgData name="Elizabeth Dumbell" userId="d2241f09-49eb-409d-a491-79fb9c2b7ca0" providerId="ADAL" clId="{36E41829-8729-4E61-9B0C-929809571C29}" dt="2024-04-22T10:50:04.189" v="8"/>
          <ac:spMkLst>
            <pc:docMk/>
            <pc:sldMk cId="3217691752" sldId="1095"/>
            <ac:spMk id="7" creationId="{DDBCF615-0581-F1D3-F383-2E6C4E0EFC10}"/>
          </ac:spMkLst>
        </pc:spChg>
      </pc:sldChg>
      <pc:sldChg chg="modSp mod">
        <pc:chgData name="Elizabeth Dumbell" userId="d2241f09-49eb-409d-a491-79fb9c2b7ca0" providerId="ADAL" clId="{36E41829-8729-4E61-9B0C-929809571C29}" dt="2024-04-22T10:49:58.010" v="7"/>
        <pc:sldMkLst>
          <pc:docMk/>
          <pc:sldMk cId="2721789887" sldId="1096"/>
        </pc:sldMkLst>
        <pc:spChg chg="mod">
          <ac:chgData name="Elizabeth Dumbell" userId="d2241f09-49eb-409d-a491-79fb9c2b7ca0" providerId="ADAL" clId="{36E41829-8729-4E61-9B0C-929809571C29}" dt="2024-04-22T10:49:58.010" v="7"/>
          <ac:spMkLst>
            <pc:docMk/>
            <pc:sldMk cId="2721789887" sldId="1096"/>
            <ac:spMk id="7" creationId="{DDBCF615-0581-F1D3-F383-2E6C4E0EFC10}"/>
          </ac:spMkLst>
        </pc:spChg>
      </pc:sldChg>
      <pc:sldChg chg="modSp mod">
        <pc:chgData name="Elizabeth Dumbell" userId="d2241f09-49eb-409d-a491-79fb9c2b7ca0" providerId="ADAL" clId="{36E41829-8729-4E61-9B0C-929809571C29}" dt="2024-04-22T10:50:25.459" v="11"/>
        <pc:sldMkLst>
          <pc:docMk/>
          <pc:sldMk cId="2402621951" sldId="1097"/>
        </pc:sldMkLst>
        <pc:spChg chg="mod">
          <ac:chgData name="Elizabeth Dumbell" userId="d2241f09-49eb-409d-a491-79fb9c2b7ca0" providerId="ADAL" clId="{36E41829-8729-4E61-9B0C-929809571C29}" dt="2024-04-22T10:50:25.459" v="11"/>
          <ac:spMkLst>
            <pc:docMk/>
            <pc:sldMk cId="2402621951" sldId="1097"/>
            <ac:spMk id="7" creationId="{DDBCF615-0581-F1D3-F383-2E6C4E0EFC10}"/>
          </ac:spMkLst>
        </pc:spChg>
      </pc:sldChg>
      <pc:sldChg chg="modSp mod">
        <pc:chgData name="Elizabeth Dumbell" userId="d2241f09-49eb-409d-a491-79fb9c2b7ca0" providerId="ADAL" clId="{36E41829-8729-4E61-9B0C-929809571C29}" dt="2024-04-22T10:50:11.310" v="9"/>
        <pc:sldMkLst>
          <pc:docMk/>
          <pc:sldMk cId="2183036456" sldId="1098"/>
        </pc:sldMkLst>
        <pc:spChg chg="mod">
          <ac:chgData name="Elizabeth Dumbell" userId="d2241f09-49eb-409d-a491-79fb9c2b7ca0" providerId="ADAL" clId="{36E41829-8729-4E61-9B0C-929809571C29}" dt="2024-04-22T10:50:11.310" v="9"/>
          <ac:spMkLst>
            <pc:docMk/>
            <pc:sldMk cId="2183036456" sldId="1098"/>
            <ac:spMk id="7" creationId="{DDBCF615-0581-F1D3-F383-2E6C4E0EFC10}"/>
          </ac:spMkLst>
        </pc:spChg>
      </pc:sldChg>
      <pc:sldChg chg="modSp mod">
        <pc:chgData name="Elizabeth Dumbell" userId="d2241f09-49eb-409d-a491-79fb9c2b7ca0" providerId="ADAL" clId="{36E41829-8729-4E61-9B0C-929809571C29}" dt="2024-04-22T10:50:30.559" v="12"/>
        <pc:sldMkLst>
          <pc:docMk/>
          <pc:sldMk cId="164225644" sldId="1099"/>
        </pc:sldMkLst>
        <pc:spChg chg="mod">
          <ac:chgData name="Elizabeth Dumbell" userId="d2241f09-49eb-409d-a491-79fb9c2b7ca0" providerId="ADAL" clId="{36E41829-8729-4E61-9B0C-929809571C29}" dt="2024-04-22T10:50:30.559" v="12"/>
          <ac:spMkLst>
            <pc:docMk/>
            <pc:sldMk cId="164225644" sldId="1099"/>
            <ac:spMk id="7" creationId="{DDBCF615-0581-F1D3-F383-2E6C4E0EFC10}"/>
          </ac:spMkLst>
        </pc:spChg>
      </pc:sldChg>
      <pc:sldChg chg="modSp mod">
        <pc:chgData name="Elizabeth Dumbell" userId="d2241f09-49eb-409d-a491-79fb9c2b7ca0" providerId="ADAL" clId="{36E41829-8729-4E61-9B0C-929809571C29}" dt="2024-04-22T10:50:35.548" v="13"/>
        <pc:sldMkLst>
          <pc:docMk/>
          <pc:sldMk cId="4117912828" sldId="1100"/>
        </pc:sldMkLst>
        <pc:spChg chg="mod">
          <ac:chgData name="Elizabeth Dumbell" userId="d2241f09-49eb-409d-a491-79fb9c2b7ca0" providerId="ADAL" clId="{36E41829-8729-4E61-9B0C-929809571C29}" dt="2024-04-22T10:50:35.548" v="13"/>
          <ac:spMkLst>
            <pc:docMk/>
            <pc:sldMk cId="4117912828" sldId="1100"/>
            <ac:spMk id="7" creationId="{DDBCF615-0581-F1D3-F383-2E6C4E0EFC10}"/>
          </ac:spMkLst>
        </pc:spChg>
      </pc:sldChg>
      <pc:sldChg chg="modSp mod">
        <pc:chgData name="Elizabeth Dumbell" userId="d2241f09-49eb-409d-a491-79fb9c2b7ca0" providerId="ADAL" clId="{36E41829-8729-4E61-9B0C-929809571C29}" dt="2024-04-22T10:50:40.638" v="14"/>
        <pc:sldMkLst>
          <pc:docMk/>
          <pc:sldMk cId="1920439786" sldId="1101"/>
        </pc:sldMkLst>
        <pc:spChg chg="mod">
          <ac:chgData name="Elizabeth Dumbell" userId="d2241f09-49eb-409d-a491-79fb9c2b7ca0" providerId="ADAL" clId="{36E41829-8729-4E61-9B0C-929809571C29}" dt="2024-04-22T10:50:40.638" v="14"/>
          <ac:spMkLst>
            <pc:docMk/>
            <pc:sldMk cId="1920439786" sldId="1101"/>
            <ac:spMk id="7" creationId="{DDBCF615-0581-F1D3-F383-2E6C4E0EFC10}"/>
          </ac:spMkLst>
        </pc:spChg>
      </pc:sldChg>
    </pc:docChg>
  </pc:docChgLst>
  <pc:docChgLst>
    <pc:chgData name="Elizabeth Dumbell" userId="d2241f09-49eb-409d-a491-79fb9c2b7ca0" providerId="ADAL" clId="{3E77915A-21C6-4AA0-823F-866DE5DF5B8B}"/>
    <pc:docChg chg="custSel addSld delSld modSld sldOrd">
      <pc:chgData name="Elizabeth Dumbell" userId="d2241f09-49eb-409d-a491-79fb9c2b7ca0" providerId="ADAL" clId="{3E77915A-21C6-4AA0-823F-866DE5DF5B8B}" dt="2024-03-18T17:10:21.071" v="4786" actId="33524"/>
      <pc:docMkLst>
        <pc:docMk/>
      </pc:docMkLst>
      <pc:sldChg chg="modSp mod">
        <pc:chgData name="Elizabeth Dumbell" userId="d2241f09-49eb-409d-a491-79fb9c2b7ca0" providerId="ADAL" clId="{3E77915A-21C6-4AA0-823F-866DE5DF5B8B}" dt="2024-03-13T11:27:36.221" v="47" actId="20577"/>
        <pc:sldMkLst>
          <pc:docMk/>
          <pc:sldMk cId="1230831945" sldId="1040"/>
        </pc:sldMkLst>
        <pc:spChg chg="mod">
          <ac:chgData name="Elizabeth Dumbell" userId="d2241f09-49eb-409d-a491-79fb9c2b7ca0" providerId="ADAL" clId="{3E77915A-21C6-4AA0-823F-866DE5DF5B8B}" dt="2024-03-13T11:27:36.221" v="47" actId="20577"/>
          <ac:spMkLst>
            <pc:docMk/>
            <pc:sldMk cId="1230831945" sldId="1040"/>
            <ac:spMk id="7" creationId="{364C5B7F-553C-EC49-B3A3-8E3A33DD8A18}"/>
          </ac:spMkLst>
        </pc:spChg>
      </pc:sldChg>
      <pc:sldChg chg="modSp mod">
        <pc:chgData name="Elizabeth Dumbell" userId="d2241f09-49eb-409d-a491-79fb9c2b7ca0" providerId="ADAL" clId="{3E77915A-21C6-4AA0-823F-866DE5DF5B8B}" dt="2024-03-13T11:29:20.282" v="94" actId="20577"/>
        <pc:sldMkLst>
          <pc:docMk/>
          <pc:sldMk cId="242154446" sldId="1092"/>
        </pc:sldMkLst>
        <pc:spChg chg="mod">
          <ac:chgData name="Elizabeth Dumbell" userId="d2241f09-49eb-409d-a491-79fb9c2b7ca0" providerId="ADAL" clId="{3E77915A-21C6-4AA0-823F-866DE5DF5B8B}" dt="2024-03-13T11:29:20.282" v="94" actId="20577"/>
          <ac:spMkLst>
            <pc:docMk/>
            <pc:sldMk cId="242154446" sldId="1092"/>
            <ac:spMk id="3" creationId="{2EB9AD61-9A54-0606-1FE6-8C1421CB8079}"/>
          </ac:spMkLst>
        </pc:spChg>
      </pc:sldChg>
      <pc:sldChg chg="modSp mod">
        <pc:chgData name="Elizabeth Dumbell" userId="d2241f09-49eb-409d-a491-79fb9c2b7ca0" providerId="ADAL" clId="{3E77915A-21C6-4AA0-823F-866DE5DF5B8B}" dt="2024-03-13T11:28:08.508" v="70" actId="20577"/>
        <pc:sldMkLst>
          <pc:docMk/>
          <pc:sldMk cId="4281840581" sldId="1093"/>
        </pc:sldMkLst>
        <pc:spChg chg="mod">
          <ac:chgData name="Elizabeth Dumbell" userId="d2241f09-49eb-409d-a491-79fb9c2b7ca0" providerId="ADAL" clId="{3E77915A-21C6-4AA0-823F-866DE5DF5B8B}" dt="2024-03-13T11:28:08.508" v="70" actId="20577"/>
          <ac:spMkLst>
            <pc:docMk/>
            <pc:sldMk cId="4281840581" sldId="1093"/>
            <ac:spMk id="4" creationId="{DAAE8C6B-16AC-4839-AD8D-2737E4924136}"/>
          </ac:spMkLst>
        </pc:spChg>
      </pc:sldChg>
      <pc:sldChg chg="modSp mod">
        <pc:chgData name="Elizabeth Dumbell" userId="d2241f09-49eb-409d-a491-79fb9c2b7ca0" providerId="ADAL" clId="{3E77915A-21C6-4AA0-823F-866DE5DF5B8B}" dt="2024-03-18T17:01:49.969" v="4722" actId="1076"/>
        <pc:sldMkLst>
          <pc:docMk/>
          <pc:sldMk cId="842694605" sldId="1105"/>
        </pc:sldMkLst>
        <pc:spChg chg="mod">
          <ac:chgData name="Elizabeth Dumbell" userId="d2241f09-49eb-409d-a491-79fb9c2b7ca0" providerId="ADAL" clId="{3E77915A-21C6-4AA0-823F-866DE5DF5B8B}" dt="2024-03-18T17:01:49.969" v="4722" actId="1076"/>
          <ac:spMkLst>
            <pc:docMk/>
            <pc:sldMk cId="842694605" sldId="1105"/>
            <ac:spMk id="2" creationId="{D53E3505-EFC0-71C9-0322-FD8B96E55184}"/>
          </ac:spMkLst>
        </pc:spChg>
      </pc:sldChg>
      <pc:sldChg chg="addSp delSp modSp mod">
        <pc:chgData name="Elizabeth Dumbell" userId="d2241f09-49eb-409d-a491-79fb9c2b7ca0" providerId="ADAL" clId="{3E77915A-21C6-4AA0-823F-866DE5DF5B8B}" dt="2024-03-18T17:01:11.752" v="4718" actId="20577"/>
        <pc:sldMkLst>
          <pc:docMk/>
          <pc:sldMk cId="3878475988" sldId="1108"/>
        </pc:sldMkLst>
        <pc:spChg chg="mod">
          <ac:chgData name="Elizabeth Dumbell" userId="d2241f09-49eb-409d-a491-79fb9c2b7ca0" providerId="ADAL" clId="{3E77915A-21C6-4AA0-823F-866DE5DF5B8B}" dt="2024-03-18T17:01:11.752" v="4718" actId="20577"/>
          <ac:spMkLst>
            <pc:docMk/>
            <pc:sldMk cId="3878475988" sldId="1108"/>
            <ac:spMk id="2" creationId="{5780EF04-67A2-F81F-8408-74E96B07E97F}"/>
          </ac:spMkLst>
        </pc:spChg>
        <pc:picChg chg="add del mod">
          <ac:chgData name="Elizabeth Dumbell" userId="d2241f09-49eb-409d-a491-79fb9c2b7ca0" providerId="ADAL" clId="{3E77915A-21C6-4AA0-823F-866DE5DF5B8B}" dt="2024-03-18T11:16:54.831" v="96" actId="21"/>
          <ac:picMkLst>
            <pc:docMk/>
            <pc:sldMk cId="3878475988" sldId="1108"/>
            <ac:picMk id="6" creationId="{487BDA09-1860-F921-5A2A-5980529EA93F}"/>
          </ac:picMkLst>
        </pc:picChg>
      </pc:sldChg>
      <pc:sldChg chg="modSp mod ord">
        <pc:chgData name="Elizabeth Dumbell" userId="d2241f09-49eb-409d-a491-79fb9c2b7ca0" providerId="ADAL" clId="{3E77915A-21C6-4AA0-823F-866DE5DF5B8B}" dt="2024-03-18T17:10:21.071" v="4786" actId="33524"/>
        <pc:sldMkLst>
          <pc:docMk/>
          <pc:sldMk cId="3497223702" sldId="1109"/>
        </pc:sldMkLst>
        <pc:spChg chg="mod">
          <ac:chgData name="Elizabeth Dumbell" userId="d2241f09-49eb-409d-a491-79fb9c2b7ca0" providerId="ADAL" clId="{3E77915A-21C6-4AA0-823F-866DE5DF5B8B}" dt="2024-03-18T17:10:21.071" v="4786" actId="33524"/>
          <ac:spMkLst>
            <pc:docMk/>
            <pc:sldMk cId="3497223702" sldId="1109"/>
            <ac:spMk id="5" creationId="{AD625CD8-162E-1760-4A00-F2E831FAAB35}"/>
          </ac:spMkLst>
        </pc:spChg>
      </pc:sldChg>
      <pc:sldChg chg="addSp delSp modSp add del mod delAnim">
        <pc:chgData name="Elizabeth Dumbell" userId="d2241f09-49eb-409d-a491-79fb9c2b7ca0" providerId="ADAL" clId="{3E77915A-21C6-4AA0-823F-866DE5DF5B8B}" dt="2024-03-18T14:56:53.279" v="4515" actId="2696"/>
        <pc:sldMkLst>
          <pc:docMk/>
          <pc:sldMk cId="2645583914" sldId="1110"/>
        </pc:sldMkLst>
        <pc:spChg chg="mod">
          <ac:chgData name="Elizabeth Dumbell" userId="d2241f09-49eb-409d-a491-79fb9c2b7ca0" providerId="ADAL" clId="{3E77915A-21C6-4AA0-823F-866DE5DF5B8B}" dt="2024-03-05T16:30:03.342" v="38" actId="20577"/>
          <ac:spMkLst>
            <pc:docMk/>
            <pc:sldMk cId="2645583914" sldId="1110"/>
            <ac:spMk id="7" creationId="{DDBCF615-0581-F1D3-F383-2E6C4E0EFC10}"/>
          </ac:spMkLst>
        </pc:spChg>
        <pc:spChg chg="del">
          <ac:chgData name="Elizabeth Dumbell" userId="d2241f09-49eb-409d-a491-79fb9c2b7ca0" providerId="ADAL" clId="{3E77915A-21C6-4AA0-823F-866DE5DF5B8B}" dt="2024-03-05T16:29:31.784" v="3" actId="478"/>
          <ac:spMkLst>
            <pc:docMk/>
            <pc:sldMk cId="2645583914" sldId="1110"/>
            <ac:spMk id="15" creationId="{DAB77FF9-BB1D-912A-E0E6-B3382A57DFF8}"/>
          </ac:spMkLst>
        </pc:spChg>
        <pc:spChg chg="del mod">
          <ac:chgData name="Elizabeth Dumbell" userId="d2241f09-49eb-409d-a491-79fb9c2b7ca0" providerId="ADAL" clId="{3E77915A-21C6-4AA0-823F-866DE5DF5B8B}" dt="2024-03-05T16:29:32.948" v="5" actId="478"/>
          <ac:spMkLst>
            <pc:docMk/>
            <pc:sldMk cId="2645583914" sldId="1110"/>
            <ac:spMk id="18" creationId="{013EFBED-AE2F-AF2A-5C70-503314295C49}"/>
          </ac:spMkLst>
        </pc:spChg>
        <pc:spChg chg="del mod">
          <ac:chgData name="Elizabeth Dumbell" userId="d2241f09-49eb-409d-a491-79fb9c2b7ca0" providerId="ADAL" clId="{3E77915A-21C6-4AA0-823F-866DE5DF5B8B}" dt="2024-03-05T16:29:42.717" v="13" actId="478"/>
          <ac:spMkLst>
            <pc:docMk/>
            <pc:sldMk cId="2645583914" sldId="1110"/>
            <ac:spMk id="24" creationId="{BC41960F-4B8E-74ED-E23F-38AF9F53DA71}"/>
          </ac:spMkLst>
        </pc:spChg>
        <pc:spChg chg="del">
          <ac:chgData name="Elizabeth Dumbell" userId="d2241f09-49eb-409d-a491-79fb9c2b7ca0" providerId="ADAL" clId="{3E77915A-21C6-4AA0-823F-866DE5DF5B8B}" dt="2024-03-05T16:29:46.260" v="15" actId="478"/>
          <ac:spMkLst>
            <pc:docMk/>
            <pc:sldMk cId="2645583914" sldId="1110"/>
            <ac:spMk id="30" creationId="{028D36AE-8969-E643-B3D8-774D5C9A1FB9}"/>
          </ac:spMkLst>
        </pc:spChg>
        <pc:grpChg chg="del">
          <ac:chgData name="Elizabeth Dumbell" userId="d2241f09-49eb-409d-a491-79fb9c2b7ca0" providerId="ADAL" clId="{3E77915A-21C6-4AA0-823F-866DE5DF5B8B}" dt="2024-03-05T16:29:36.798" v="8" actId="478"/>
          <ac:grpSpMkLst>
            <pc:docMk/>
            <pc:sldMk cId="2645583914" sldId="1110"/>
            <ac:grpSpMk id="3" creationId="{C59F1AD0-A087-E949-F08A-CD56AF049ADC}"/>
          </ac:grpSpMkLst>
        </pc:grpChg>
        <pc:grpChg chg="del">
          <ac:chgData name="Elizabeth Dumbell" userId="d2241f09-49eb-409d-a491-79fb9c2b7ca0" providerId="ADAL" clId="{3E77915A-21C6-4AA0-823F-866DE5DF5B8B}" dt="2024-03-05T16:29:35.298" v="7" actId="478"/>
          <ac:grpSpMkLst>
            <pc:docMk/>
            <pc:sldMk cId="2645583914" sldId="1110"/>
            <ac:grpSpMk id="10" creationId="{D14F5E1E-340E-B1D0-0F10-378B5D284A88}"/>
          </ac:grpSpMkLst>
        </pc:grpChg>
        <pc:grpChg chg="del">
          <ac:chgData name="Elizabeth Dumbell" userId="d2241f09-49eb-409d-a491-79fb9c2b7ca0" providerId="ADAL" clId="{3E77915A-21C6-4AA0-823F-866DE5DF5B8B}" dt="2024-03-05T16:29:37.766" v="9" actId="478"/>
          <ac:grpSpMkLst>
            <pc:docMk/>
            <pc:sldMk cId="2645583914" sldId="1110"/>
            <ac:grpSpMk id="13" creationId="{74EFE398-4429-80BB-8E12-C439EA5C481F}"/>
          </ac:grpSpMkLst>
        </pc:grpChg>
        <pc:grpChg chg="del">
          <ac:chgData name="Elizabeth Dumbell" userId="d2241f09-49eb-409d-a491-79fb9c2b7ca0" providerId="ADAL" clId="{3E77915A-21C6-4AA0-823F-866DE5DF5B8B}" dt="2024-03-05T16:29:44.046" v="14" actId="478"/>
          <ac:grpSpMkLst>
            <pc:docMk/>
            <pc:sldMk cId="2645583914" sldId="1110"/>
            <ac:grpSpMk id="21" creationId="{C6D78F0F-B80B-149C-F0A7-C05C426AB1FE}"/>
          </ac:grpSpMkLst>
        </pc:grpChg>
        <pc:grpChg chg="del">
          <ac:chgData name="Elizabeth Dumbell" userId="d2241f09-49eb-409d-a491-79fb9c2b7ca0" providerId="ADAL" clId="{3E77915A-21C6-4AA0-823F-866DE5DF5B8B}" dt="2024-03-05T16:29:38.775" v="10" actId="478"/>
          <ac:grpSpMkLst>
            <pc:docMk/>
            <pc:sldMk cId="2645583914" sldId="1110"/>
            <ac:grpSpMk id="27" creationId="{9BE54255-F04B-1572-1268-3F2156793A07}"/>
          </ac:grpSpMkLst>
        </pc:grpChg>
        <pc:grpChg chg="del">
          <ac:chgData name="Elizabeth Dumbell" userId="d2241f09-49eb-409d-a491-79fb9c2b7ca0" providerId="ADAL" clId="{3E77915A-21C6-4AA0-823F-866DE5DF5B8B}" dt="2024-03-05T16:29:39.861" v="11" actId="478"/>
          <ac:grpSpMkLst>
            <pc:docMk/>
            <pc:sldMk cId="2645583914" sldId="1110"/>
            <ac:grpSpMk id="31" creationId="{8F889004-0F4B-DD75-11AB-6441DAF86578}"/>
          </ac:grpSpMkLst>
        </pc:grpChg>
        <pc:picChg chg="del">
          <ac:chgData name="Elizabeth Dumbell" userId="d2241f09-49eb-409d-a491-79fb9c2b7ca0" providerId="ADAL" clId="{3E77915A-21C6-4AA0-823F-866DE5DF5B8B}" dt="2024-03-05T16:29:34.509" v="6" actId="478"/>
          <ac:picMkLst>
            <pc:docMk/>
            <pc:sldMk cId="2645583914" sldId="1110"/>
            <ac:picMk id="2" creationId="{F407853E-1B5C-B94F-8951-87CA71ED43C8}"/>
          </ac:picMkLst>
        </pc:picChg>
        <pc:picChg chg="add mod">
          <ac:chgData name="Elizabeth Dumbell" userId="d2241f09-49eb-409d-a491-79fb9c2b7ca0" providerId="ADAL" clId="{3E77915A-21C6-4AA0-823F-866DE5DF5B8B}" dt="2024-03-05T16:30:10.644" v="40" actId="1076"/>
          <ac:picMkLst>
            <pc:docMk/>
            <pc:sldMk cId="2645583914" sldId="1110"/>
            <ac:picMk id="19" creationId="{1949ED7F-6D41-2479-576D-DF4058D01748}"/>
          </ac:picMkLst>
        </pc:picChg>
      </pc:sldChg>
      <pc:sldChg chg="addSp delSp modSp add mod ord delAnim">
        <pc:chgData name="Elizabeth Dumbell" userId="d2241f09-49eb-409d-a491-79fb9c2b7ca0" providerId="ADAL" clId="{3E77915A-21C6-4AA0-823F-866DE5DF5B8B}" dt="2024-03-18T15:48:02.430" v="4556" actId="6549"/>
        <pc:sldMkLst>
          <pc:docMk/>
          <pc:sldMk cId="2746563320" sldId="1111"/>
        </pc:sldMkLst>
        <pc:spChg chg="mod">
          <ac:chgData name="Elizabeth Dumbell" userId="d2241f09-49eb-409d-a491-79fb9c2b7ca0" providerId="ADAL" clId="{3E77915A-21C6-4AA0-823F-866DE5DF5B8B}" dt="2024-03-18T15:48:02.430" v="4556" actId="6549"/>
          <ac:spMkLst>
            <pc:docMk/>
            <pc:sldMk cId="2746563320" sldId="1111"/>
            <ac:spMk id="7" creationId="{DDBCF615-0581-F1D3-F383-2E6C4E0EFC10}"/>
          </ac:spMkLst>
        </pc:spChg>
        <pc:spChg chg="del mod">
          <ac:chgData name="Elizabeth Dumbell" userId="d2241f09-49eb-409d-a491-79fb9c2b7ca0" providerId="ADAL" clId="{3E77915A-21C6-4AA0-823F-866DE5DF5B8B}" dt="2024-03-18T11:17:13.984" v="103" actId="21"/>
          <ac:spMkLst>
            <pc:docMk/>
            <pc:sldMk cId="2746563320" sldId="1111"/>
            <ac:spMk id="15" creationId="{DAB77FF9-BB1D-912A-E0E6-B3382A57DFF8}"/>
          </ac:spMkLst>
        </pc:spChg>
        <pc:spChg chg="del">
          <ac:chgData name="Elizabeth Dumbell" userId="d2241f09-49eb-409d-a491-79fb9c2b7ca0" providerId="ADAL" clId="{3E77915A-21C6-4AA0-823F-866DE5DF5B8B}" dt="2024-03-18T11:17:11" v="102" actId="21"/>
          <ac:spMkLst>
            <pc:docMk/>
            <pc:sldMk cId="2746563320" sldId="1111"/>
            <ac:spMk id="18" creationId="{013EFBED-AE2F-AF2A-5C70-503314295C49}"/>
          </ac:spMkLst>
        </pc:spChg>
        <pc:spChg chg="del">
          <ac:chgData name="Elizabeth Dumbell" userId="d2241f09-49eb-409d-a491-79fb9c2b7ca0" providerId="ADAL" clId="{3E77915A-21C6-4AA0-823F-866DE5DF5B8B}" dt="2024-03-18T11:17:22.812" v="108" actId="478"/>
          <ac:spMkLst>
            <pc:docMk/>
            <pc:sldMk cId="2746563320" sldId="1111"/>
            <ac:spMk id="24" creationId="{BC41960F-4B8E-74ED-E23F-38AF9F53DA71}"/>
          </ac:spMkLst>
        </pc:spChg>
        <pc:spChg chg="del mod">
          <ac:chgData name="Elizabeth Dumbell" userId="d2241f09-49eb-409d-a491-79fb9c2b7ca0" providerId="ADAL" clId="{3E77915A-21C6-4AA0-823F-866DE5DF5B8B}" dt="2024-03-18T11:17:28.442" v="112" actId="478"/>
          <ac:spMkLst>
            <pc:docMk/>
            <pc:sldMk cId="2746563320" sldId="1111"/>
            <ac:spMk id="30" creationId="{028D36AE-8969-E643-B3D8-774D5C9A1FB9}"/>
          </ac:spMkLst>
        </pc:spChg>
        <pc:spChg chg="add del mod">
          <ac:chgData name="Elizabeth Dumbell" userId="d2241f09-49eb-409d-a491-79fb9c2b7ca0" providerId="ADAL" clId="{3E77915A-21C6-4AA0-823F-866DE5DF5B8B}" dt="2024-03-18T11:32:12.291" v="817"/>
          <ac:spMkLst>
            <pc:docMk/>
            <pc:sldMk cId="2746563320" sldId="1111"/>
            <ac:spMk id="44" creationId="{B5CCBD2B-2A78-1B8B-D752-FF99F5FFCB4C}"/>
          </ac:spMkLst>
        </pc:spChg>
        <pc:spChg chg="add del mod">
          <ac:chgData name="Elizabeth Dumbell" userId="d2241f09-49eb-409d-a491-79fb9c2b7ca0" providerId="ADAL" clId="{3E77915A-21C6-4AA0-823F-866DE5DF5B8B}" dt="2024-03-18T12:09:38.639" v="3539" actId="21"/>
          <ac:spMkLst>
            <pc:docMk/>
            <pc:sldMk cId="2746563320" sldId="1111"/>
            <ac:spMk id="45" creationId="{A8D4C92D-C37C-70F1-31C3-0504863A0AE1}"/>
          </ac:spMkLst>
        </pc:spChg>
        <pc:spChg chg="add del mod">
          <ac:chgData name="Elizabeth Dumbell" userId="d2241f09-49eb-409d-a491-79fb9c2b7ca0" providerId="ADAL" clId="{3E77915A-21C6-4AA0-823F-866DE5DF5B8B}" dt="2024-03-18T11:33:11.309" v="882"/>
          <ac:spMkLst>
            <pc:docMk/>
            <pc:sldMk cId="2746563320" sldId="1111"/>
            <ac:spMk id="46" creationId="{A906943F-EF8D-7E4A-3F56-60247254C0C6}"/>
          </ac:spMkLst>
        </pc:spChg>
        <pc:spChg chg="add mod">
          <ac:chgData name="Elizabeth Dumbell" userId="d2241f09-49eb-409d-a491-79fb9c2b7ca0" providerId="ADAL" clId="{3E77915A-21C6-4AA0-823F-866DE5DF5B8B}" dt="2024-03-18T14:51:48.865" v="4484" actId="1076"/>
          <ac:spMkLst>
            <pc:docMk/>
            <pc:sldMk cId="2746563320" sldId="1111"/>
            <ac:spMk id="47" creationId="{5591703E-A3E5-0EC5-9408-B129B776F073}"/>
          </ac:spMkLst>
        </pc:spChg>
        <pc:spChg chg="add mod">
          <ac:chgData name="Elizabeth Dumbell" userId="d2241f09-49eb-409d-a491-79fb9c2b7ca0" providerId="ADAL" clId="{3E77915A-21C6-4AA0-823F-866DE5DF5B8B}" dt="2024-03-18T14:50:59.290" v="4479" actId="14100"/>
          <ac:spMkLst>
            <pc:docMk/>
            <pc:sldMk cId="2746563320" sldId="1111"/>
            <ac:spMk id="48" creationId="{91EAE4C6-B0D6-4685-6BB7-7EA53D32AC6D}"/>
          </ac:spMkLst>
        </pc:spChg>
        <pc:grpChg chg="del">
          <ac:chgData name="Elizabeth Dumbell" userId="d2241f09-49eb-409d-a491-79fb9c2b7ca0" providerId="ADAL" clId="{3E77915A-21C6-4AA0-823F-866DE5DF5B8B}" dt="2024-03-18T11:17:18.425" v="105" actId="478"/>
          <ac:grpSpMkLst>
            <pc:docMk/>
            <pc:sldMk cId="2746563320" sldId="1111"/>
            <ac:grpSpMk id="3" creationId="{C59F1AD0-A087-E949-F08A-CD56AF049ADC}"/>
          </ac:grpSpMkLst>
        </pc:grpChg>
        <pc:grpChg chg="del">
          <ac:chgData name="Elizabeth Dumbell" userId="d2241f09-49eb-409d-a491-79fb9c2b7ca0" providerId="ADAL" clId="{3E77915A-21C6-4AA0-823F-866DE5DF5B8B}" dt="2024-03-18T11:17:16.903" v="104" actId="478"/>
          <ac:grpSpMkLst>
            <pc:docMk/>
            <pc:sldMk cId="2746563320" sldId="1111"/>
            <ac:grpSpMk id="10" creationId="{D14F5E1E-340E-B1D0-0F10-378B5D284A88}"/>
          </ac:grpSpMkLst>
        </pc:grpChg>
        <pc:grpChg chg="del">
          <ac:chgData name="Elizabeth Dumbell" userId="d2241f09-49eb-409d-a491-79fb9c2b7ca0" providerId="ADAL" clId="{3E77915A-21C6-4AA0-823F-866DE5DF5B8B}" dt="2024-03-18T11:17:19.545" v="106" actId="478"/>
          <ac:grpSpMkLst>
            <pc:docMk/>
            <pc:sldMk cId="2746563320" sldId="1111"/>
            <ac:grpSpMk id="13" creationId="{74EFE398-4429-80BB-8E12-C439EA5C481F}"/>
          </ac:grpSpMkLst>
        </pc:grpChg>
        <pc:grpChg chg="del">
          <ac:chgData name="Elizabeth Dumbell" userId="d2241f09-49eb-409d-a491-79fb9c2b7ca0" providerId="ADAL" clId="{3E77915A-21C6-4AA0-823F-866DE5DF5B8B}" dt="2024-03-18T11:17:25.729" v="110" actId="478"/>
          <ac:grpSpMkLst>
            <pc:docMk/>
            <pc:sldMk cId="2746563320" sldId="1111"/>
            <ac:grpSpMk id="21" creationId="{C6D78F0F-B80B-149C-F0A7-C05C426AB1FE}"/>
          </ac:grpSpMkLst>
        </pc:grpChg>
        <pc:grpChg chg="del">
          <ac:chgData name="Elizabeth Dumbell" userId="d2241f09-49eb-409d-a491-79fb9c2b7ca0" providerId="ADAL" clId="{3E77915A-21C6-4AA0-823F-866DE5DF5B8B}" dt="2024-03-18T11:17:20.787" v="107" actId="478"/>
          <ac:grpSpMkLst>
            <pc:docMk/>
            <pc:sldMk cId="2746563320" sldId="1111"/>
            <ac:grpSpMk id="27" creationId="{9BE54255-F04B-1572-1268-3F2156793A07}"/>
          </ac:grpSpMkLst>
        </pc:grpChg>
        <pc:grpChg chg="del">
          <ac:chgData name="Elizabeth Dumbell" userId="d2241f09-49eb-409d-a491-79fb9c2b7ca0" providerId="ADAL" clId="{3E77915A-21C6-4AA0-823F-866DE5DF5B8B}" dt="2024-03-18T11:17:24.448" v="109" actId="478"/>
          <ac:grpSpMkLst>
            <pc:docMk/>
            <pc:sldMk cId="2746563320" sldId="1111"/>
            <ac:grpSpMk id="31" creationId="{8F889004-0F4B-DD75-11AB-6441DAF86578}"/>
          </ac:grpSpMkLst>
        </pc:grpChg>
        <pc:picChg chg="del">
          <ac:chgData name="Elizabeth Dumbell" userId="d2241f09-49eb-409d-a491-79fb9c2b7ca0" providerId="ADAL" clId="{3E77915A-21C6-4AA0-823F-866DE5DF5B8B}" dt="2024-03-18T11:17:07.283" v="100" actId="478"/>
          <ac:picMkLst>
            <pc:docMk/>
            <pc:sldMk cId="2746563320" sldId="1111"/>
            <ac:picMk id="2" creationId="{F407853E-1B5C-B94F-8951-87CA71ED43C8}"/>
          </ac:picMkLst>
        </pc:picChg>
        <pc:picChg chg="add del mod">
          <ac:chgData name="Elizabeth Dumbell" userId="d2241f09-49eb-409d-a491-79fb9c2b7ca0" providerId="ADAL" clId="{3E77915A-21C6-4AA0-823F-866DE5DF5B8B}" dt="2024-03-18T11:22:47.285" v="156" actId="21"/>
          <ac:picMkLst>
            <pc:docMk/>
            <pc:sldMk cId="2746563320" sldId="1111"/>
            <ac:picMk id="19" creationId="{97AA554D-9DAC-634C-F49F-5496DF3C35F0}"/>
          </ac:picMkLst>
        </pc:picChg>
        <pc:picChg chg="add del mod">
          <ac:chgData name="Elizabeth Dumbell" userId="d2241f09-49eb-409d-a491-79fb9c2b7ca0" providerId="ADAL" clId="{3E77915A-21C6-4AA0-823F-866DE5DF5B8B}" dt="2024-03-18T11:31:53.611" v="812" actId="478"/>
          <ac:picMkLst>
            <pc:docMk/>
            <pc:sldMk cId="2746563320" sldId="1111"/>
            <ac:picMk id="22" creationId="{B2FEEDAD-7438-4A84-5AE3-261BB973E76E}"/>
          </ac:picMkLst>
        </pc:picChg>
        <pc:picChg chg="add del mod">
          <ac:chgData name="Elizabeth Dumbell" userId="d2241f09-49eb-409d-a491-79fb9c2b7ca0" providerId="ADAL" clId="{3E77915A-21C6-4AA0-823F-866DE5DF5B8B}" dt="2024-03-18T11:21:44.019" v="145" actId="21"/>
          <ac:picMkLst>
            <pc:docMk/>
            <pc:sldMk cId="2746563320" sldId="1111"/>
            <ac:picMk id="34" creationId="{85E19CFB-75D7-16EF-DCFD-72BCA7DD6487}"/>
          </ac:picMkLst>
        </pc:picChg>
        <pc:picChg chg="add del mod">
          <ac:chgData name="Elizabeth Dumbell" userId="d2241f09-49eb-409d-a491-79fb9c2b7ca0" providerId="ADAL" clId="{3E77915A-21C6-4AA0-823F-866DE5DF5B8B}" dt="2024-03-18T11:31:40.753" v="807" actId="478"/>
          <ac:picMkLst>
            <pc:docMk/>
            <pc:sldMk cId="2746563320" sldId="1111"/>
            <ac:picMk id="36" creationId="{0D9738C0-56B2-6825-BDAA-1A07FC6DCF03}"/>
          </ac:picMkLst>
        </pc:picChg>
        <pc:picChg chg="add del mod">
          <ac:chgData name="Elizabeth Dumbell" userId="d2241f09-49eb-409d-a491-79fb9c2b7ca0" providerId="ADAL" clId="{3E77915A-21C6-4AA0-823F-866DE5DF5B8B}" dt="2024-03-18T11:21:38.129" v="143" actId="21"/>
          <ac:picMkLst>
            <pc:docMk/>
            <pc:sldMk cId="2746563320" sldId="1111"/>
            <ac:picMk id="38" creationId="{1B41C527-C268-E453-C14C-48199A422FDE}"/>
          </ac:picMkLst>
        </pc:picChg>
        <pc:picChg chg="add del mod">
          <ac:chgData name="Elizabeth Dumbell" userId="d2241f09-49eb-409d-a491-79fb9c2b7ca0" providerId="ADAL" clId="{3E77915A-21C6-4AA0-823F-866DE5DF5B8B}" dt="2024-03-18T11:21:34.943" v="142" actId="21"/>
          <ac:picMkLst>
            <pc:docMk/>
            <pc:sldMk cId="2746563320" sldId="1111"/>
            <ac:picMk id="40" creationId="{CD697389-DFF6-5190-97DF-78F772A4A652}"/>
          </ac:picMkLst>
        </pc:picChg>
        <pc:picChg chg="add del mod">
          <ac:chgData name="Elizabeth Dumbell" userId="d2241f09-49eb-409d-a491-79fb9c2b7ca0" providerId="ADAL" clId="{3E77915A-21C6-4AA0-823F-866DE5DF5B8B}" dt="2024-03-18T11:31:54.538" v="813" actId="478"/>
          <ac:picMkLst>
            <pc:docMk/>
            <pc:sldMk cId="2746563320" sldId="1111"/>
            <ac:picMk id="41" creationId="{FD1AEA68-205D-359A-29EE-EE8DBC04AE11}"/>
          </ac:picMkLst>
        </pc:picChg>
        <pc:picChg chg="add mod">
          <ac:chgData name="Elizabeth Dumbell" userId="d2241f09-49eb-409d-a491-79fb9c2b7ca0" providerId="ADAL" clId="{3E77915A-21C6-4AA0-823F-866DE5DF5B8B}" dt="2024-03-18T11:31:56.907" v="814" actId="1076"/>
          <ac:picMkLst>
            <pc:docMk/>
            <pc:sldMk cId="2746563320" sldId="1111"/>
            <ac:picMk id="42" creationId="{8CE893CE-5406-BAFA-C5A6-6D3F0061FF3D}"/>
          </ac:picMkLst>
        </pc:picChg>
        <pc:picChg chg="add del mod">
          <ac:chgData name="Elizabeth Dumbell" userId="d2241f09-49eb-409d-a491-79fb9c2b7ca0" providerId="ADAL" clId="{3E77915A-21C6-4AA0-823F-866DE5DF5B8B}" dt="2024-03-18T11:31:41.704" v="808" actId="478"/>
          <ac:picMkLst>
            <pc:docMk/>
            <pc:sldMk cId="2746563320" sldId="1111"/>
            <ac:picMk id="43" creationId="{42932A54-1167-127F-ED42-EF5CD4B1DAC2}"/>
          </ac:picMkLst>
        </pc:picChg>
      </pc:sldChg>
      <pc:sldChg chg="addSp delSp modSp add mod ord">
        <pc:chgData name="Elizabeth Dumbell" userId="d2241f09-49eb-409d-a491-79fb9c2b7ca0" providerId="ADAL" clId="{3E77915A-21C6-4AA0-823F-866DE5DF5B8B}" dt="2024-03-18T16:26:01.949" v="4713" actId="20577"/>
        <pc:sldMkLst>
          <pc:docMk/>
          <pc:sldMk cId="2072135920" sldId="1112"/>
        </pc:sldMkLst>
        <pc:spChg chg="add mod">
          <ac:chgData name="Elizabeth Dumbell" userId="d2241f09-49eb-409d-a491-79fb9c2b7ca0" providerId="ADAL" clId="{3E77915A-21C6-4AA0-823F-866DE5DF5B8B}" dt="2024-03-18T14:51:18.328" v="4482" actId="20577"/>
          <ac:spMkLst>
            <pc:docMk/>
            <pc:sldMk cId="2072135920" sldId="1112"/>
            <ac:spMk id="3" creationId="{46E5FDAB-EA83-1AB3-F402-85D08FF92BA8}"/>
          </ac:spMkLst>
        </pc:spChg>
        <pc:spChg chg="add del mod">
          <ac:chgData name="Elizabeth Dumbell" userId="d2241f09-49eb-409d-a491-79fb9c2b7ca0" providerId="ADAL" clId="{3E77915A-21C6-4AA0-823F-866DE5DF5B8B}" dt="2024-03-18T12:19:55.100" v="4040" actId="21"/>
          <ac:spMkLst>
            <pc:docMk/>
            <pc:sldMk cId="2072135920" sldId="1112"/>
            <ac:spMk id="4" creationId="{BED95929-3369-21B6-BD48-450254805803}"/>
          </ac:spMkLst>
        </pc:spChg>
        <pc:spChg chg="mod">
          <ac:chgData name="Elizabeth Dumbell" userId="d2241f09-49eb-409d-a491-79fb9c2b7ca0" providerId="ADAL" clId="{3E77915A-21C6-4AA0-823F-866DE5DF5B8B}" dt="2024-03-18T16:26:01.949" v="4713" actId="20577"/>
          <ac:spMkLst>
            <pc:docMk/>
            <pc:sldMk cId="2072135920" sldId="1112"/>
            <ac:spMk id="7" creationId="{DDBCF615-0581-F1D3-F383-2E6C4E0EFC10}"/>
          </ac:spMkLst>
        </pc:spChg>
        <pc:spChg chg="add mod">
          <ac:chgData name="Elizabeth Dumbell" userId="d2241f09-49eb-409d-a491-79fb9c2b7ca0" providerId="ADAL" clId="{3E77915A-21C6-4AA0-823F-866DE5DF5B8B}" dt="2024-03-18T14:50:01.374" v="4470" actId="1076"/>
          <ac:spMkLst>
            <pc:docMk/>
            <pc:sldMk cId="2072135920" sldId="1112"/>
            <ac:spMk id="10" creationId="{BF8796C2-AC55-A2A0-4DE3-72CFC75724B7}"/>
          </ac:spMkLst>
        </pc:spChg>
        <pc:spChg chg="add mod">
          <ac:chgData name="Elizabeth Dumbell" userId="d2241f09-49eb-409d-a491-79fb9c2b7ca0" providerId="ADAL" clId="{3E77915A-21C6-4AA0-823F-866DE5DF5B8B}" dt="2024-03-18T14:51:23.074" v="4483" actId="14100"/>
          <ac:spMkLst>
            <pc:docMk/>
            <pc:sldMk cId="2072135920" sldId="1112"/>
            <ac:spMk id="11" creationId="{9529F114-AAB2-3C7C-7361-6CF47C9B3E9F}"/>
          </ac:spMkLst>
        </pc:spChg>
        <pc:spChg chg="add mod">
          <ac:chgData name="Elizabeth Dumbell" userId="d2241f09-49eb-409d-a491-79fb9c2b7ca0" providerId="ADAL" clId="{3E77915A-21C6-4AA0-823F-866DE5DF5B8B}" dt="2024-03-18T16:17:12.526" v="4662" actId="1076"/>
          <ac:spMkLst>
            <pc:docMk/>
            <pc:sldMk cId="2072135920" sldId="1112"/>
            <ac:spMk id="12" creationId="{5DD8C567-249F-DFCE-AC05-A3ACB05FBFD1}"/>
          </ac:spMkLst>
        </pc:spChg>
        <pc:picChg chg="add mod">
          <ac:chgData name="Elizabeth Dumbell" userId="d2241f09-49eb-409d-a491-79fb9c2b7ca0" providerId="ADAL" clId="{3E77915A-21C6-4AA0-823F-866DE5DF5B8B}" dt="2024-03-18T11:22:50.249" v="157"/>
          <ac:picMkLst>
            <pc:docMk/>
            <pc:sldMk cId="2072135920" sldId="1112"/>
            <ac:picMk id="2" creationId="{8C043BE5-A734-DB4A-9176-B1F02D2B30D8}"/>
          </ac:picMkLst>
        </pc:picChg>
        <pc:picChg chg="add mod">
          <ac:chgData name="Elizabeth Dumbell" userId="d2241f09-49eb-409d-a491-79fb9c2b7ca0" providerId="ADAL" clId="{3E77915A-21C6-4AA0-823F-866DE5DF5B8B}" dt="2024-03-18T14:50:19.976" v="4474" actId="1076"/>
          <ac:picMkLst>
            <pc:docMk/>
            <pc:sldMk cId="2072135920" sldId="1112"/>
            <ac:picMk id="5" creationId="{FDD7C298-DC2F-AAAA-0EB1-EC799BFAEAC3}"/>
          </ac:picMkLst>
        </pc:picChg>
      </pc:sldChg>
      <pc:sldChg chg="addSp delSp modSp add mod">
        <pc:chgData name="Elizabeth Dumbell" userId="d2241f09-49eb-409d-a491-79fb9c2b7ca0" providerId="ADAL" clId="{3E77915A-21C6-4AA0-823F-866DE5DF5B8B}" dt="2024-03-18T16:15:10.219" v="4661" actId="6549"/>
        <pc:sldMkLst>
          <pc:docMk/>
          <pc:sldMk cId="2099060116" sldId="1113"/>
        </pc:sldMkLst>
        <pc:spChg chg="add mod">
          <ac:chgData name="Elizabeth Dumbell" userId="d2241f09-49eb-409d-a491-79fb9c2b7ca0" providerId="ADAL" clId="{3E77915A-21C6-4AA0-823F-866DE5DF5B8B}" dt="2024-03-18T14:54:14.078" v="4514" actId="27107"/>
          <ac:spMkLst>
            <pc:docMk/>
            <pc:sldMk cId="2099060116" sldId="1113"/>
            <ac:spMk id="2" creationId="{2546B9D1-D415-9801-A307-8844E0E174AB}"/>
          </ac:spMkLst>
        </pc:spChg>
        <pc:spChg chg="add del mod">
          <ac:chgData name="Elizabeth Dumbell" userId="d2241f09-49eb-409d-a491-79fb9c2b7ca0" providerId="ADAL" clId="{3E77915A-21C6-4AA0-823F-866DE5DF5B8B}" dt="2024-03-18T12:16:31.062" v="3966"/>
          <ac:spMkLst>
            <pc:docMk/>
            <pc:sldMk cId="2099060116" sldId="1113"/>
            <ac:spMk id="3" creationId="{CCEAF9E9-5F0F-15DE-4882-4AB984D269FB}"/>
          </ac:spMkLst>
        </pc:spChg>
        <pc:spChg chg="add del mod">
          <ac:chgData name="Elizabeth Dumbell" userId="d2241f09-49eb-409d-a491-79fb9c2b7ca0" providerId="ADAL" clId="{3E77915A-21C6-4AA0-823F-866DE5DF5B8B}" dt="2024-03-18T12:18:27.589" v="3980" actId="21"/>
          <ac:spMkLst>
            <pc:docMk/>
            <pc:sldMk cId="2099060116" sldId="1113"/>
            <ac:spMk id="4" creationId="{50BF7625-5FAC-BDB7-8EDA-12640B649135}"/>
          </ac:spMkLst>
        </pc:spChg>
        <pc:spChg chg="add mod">
          <ac:chgData name="Elizabeth Dumbell" userId="d2241f09-49eb-409d-a491-79fb9c2b7ca0" providerId="ADAL" clId="{3E77915A-21C6-4AA0-823F-866DE5DF5B8B}" dt="2024-03-18T16:15:10.219" v="4661" actId="6549"/>
          <ac:spMkLst>
            <pc:docMk/>
            <pc:sldMk cId="2099060116" sldId="1113"/>
            <ac:spMk id="5" creationId="{B26AA41E-AC68-2D3D-8538-0D4084EECB88}"/>
          </ac:spMkLst>
        </pc:spChg>
        <pc:spChg chg="mod">
          <ac:chgData name="Elizabeth Dumbell" userId="d2241f09-49eb-409d-a491-79fb9c2b7ca0" providerId="ADAL" clId="{3E77915A-21C6-4AA0-823F-866DE5DF5B8B}" dt="2024-03-18T15:47:49.294" v="4544" actId="6549"/>
          <ac:spMkLst>
            <pc:docMk/>
            <pc:sldMk cId="2099060116" sldId="1113"/>
            <ac:spMk id="7" creationId="{DDBCF615-0581-F1D3-F383-2E6C4E0EFC10}"/>
          </ac:spMkLst>
        </pc:spChg>
        <pc:spChg chg="add mod">
          <ac:chgData name="Elizabeth Dumbell" userId="d2241f09-49eb-409d-a491-79fb9c2b7ca0" providerId="ADAL" clId="{3E77915A-21C6-4AA0-823F-866DE5DF5B8B}" dt="2024-03-18T14:53:11.741" v="4503" actId="1076"/>
          <ac:spMkLst>
            <pc:docMk/>
            <pc:sldMk cId="2099060116" sldId="1113"/>
            <ac:spMk id="13" creationId="{A5623CB5-CBB9-D466-D7C2-EA870366ADE2}"/>
          </ac:spMkLst>
        </pc:spChg>
        <pc:spChg chg="add mod">
          <ac:chgData name="Elizabeth Dumbell" userId="d2241f09-49eb-409d-a491-79fb9c2b7ca0" providerId="ADAL" clId="{3E77915A-21C6-4AA0-823F-866DE5DF5B8B}" dt="2024-03-18T14:53:32.216" v="4507" actId="1076"/>
          <ac:spMkLst>
            <pc:docMk/>
            <pc:sldMk cId="2099060116" sldId="1113"/>
            <ac:spMk id="14" creationId="{FE9449CF-4D2A-B1B1-AEB3-51F773C829B3}"/>
          </ac:spMkLst>
        </pc:spChg>
        <pc:picChg chg="add del mod">
          <ac:chgData name="Elizabeth Dumbell" userId="d2241f09-49eb-409d-a491-79fb9c2b7ca0" providerId="ADAL" clId="{3E77915A-21C6-4AA0-823F-866DE5DF5B8B}" dt="2024-03-18T12:18:06.600" v="3975" actId="478"/>
          <ac:picMkLst>
            <pc:docMk/>
            <pc:sldMk cId="2099060116" sldId="1113"/>
            <ac:picMk id="11" creationId="{AD52A768-685B-6B84-7453-32E7C08F39D1}"/>
          </ac:picMkLst>
        </pc:picChg>
        <pc:picChg chg="add mod">
          <ac:chgData name="Elizabeth Dumbell" userId="d2241f09-49eb-409d-a491-79fb9c2b7ca0" providerId="ADAL" clId="{3E77915A-21C6-4AA0-823F-866DE5DF5B8B}" dt="2024-03-18T14:53:43.640" v="4511" actId="1076"/>
          <ac:picMkLst>
            <pc:docMk/>
            <pc:sldMk cId="2099060116" sldId="1113"/>
            <ac:picMk id="12" creationId="{52D7A71F-D905-B987-D83C-2598E2224BDA}"/>
          </ac:picMkLst>
        </pc:picChg>
        <pc:picChg chg="mod">
          <ac:chgData name="Elizabeth Dumbell" userId="d2241f09-49eb-409d-a491-79fb9c2b7ca0" providerId="ADAL" clId="{3E77915A-21C6-4AA0-823F-866DE5DF5B8B}" dt="2024-03-18T15:49:01.679" v="4558" actId="1076"/>
          <ac:picMkLst>
            <pc:docMk/>
            <pc:sldMk cId="2099060116" sldId="1113"/>
            <ac:picMk id="22" creationId="{B2FEEDAD-7438-4A84-5AE3-261BB973E76E}"/>
          </ac:picMkLst>
        </pc:picChg>
        <pc:picChg chg="del">
          <ac:chgData name="Elizabeth Dumbell" userId="d2241f09-49eb-409d-a491-79fb9c2b7ca0" providerId="ADAL" clId="{3E77915A-21C6-4AA0-823F-866DE5DF5B8B}" dt="2024-03-18T11:46:55.738" v="1916" actId="478"/>
          <ac:picMkLst>
            <pc:docMk/>
            <pc:sldMk cId="2099060116" sldId="1113"/>
            <ac:picMk id="36" creationId="{0D9738C0-56B2-6825-BDAA-1A07FC6DCF03}"/>
          </ac:picMkLst>
        </pc:picChg>
        <pc:picChg chg="del">
          <ac:chgData name="Elizabeth Dumbell" userId="d2241f09-49eb-409d-a491-79fb9c2b7ca0" providerId="ADAL" clId="{3E77915A-21C6-4AA0-823F-866DE5DF5B8B}" dt="2024-03-18T11:46:57.632" v="1918" actId="478"/>
          <ac:picMkLst>
            <pc:docMk/>
            <pc:sldMk cId="2099060116" sldId="1113"/>
            <ac:picMk id="41" creationId="{FD1AEA68-205D-359A-29EE-EE8DBC04AE11}"/>
          </ac:picMkLst>
        </pc:picChg>
        <pc:picChg chg="del">
          <ac:chgData name="Elizabeth Dumbell" userId="d2241f09-49eb-409d-a491-79fb9c2b7ca0" providerId="ADAL" clId="{3E77915A-21C6-4AA0-823F-866DE5DF5B8B}" dt="2024-03-18T11:46:56.913" v="1917" actId="478"/>
          <ac:picMkLst>
            <pc:docMk/>
            <pc:sldMk cId="2099060116" sldId="1113"/>
            <ac:picMk id="42" creationId="{8CE893CE-5406-BAFA-C5A6-6D3F0061FF3D}"/>
          </ac:picMkLst>
        </pc:picChg>
        <pc:picChg chg="del">
          <ac:chgData name="Elizabeth Dumbell" userId="d2241f09-49eb-409d-a491-79fb9c2b7ca0" providerId="ADAL" clId="{3E77915A-21C6-4AA0-823F-866DE5DF5B8B}" dt="2024-03-18T11:46:54.891" v="1915" actId="478"/>
          <ac:picMkLst>
            <pc:docMk/>
            <pc:sldMk cId="2099060116" sldId="1113"/>
            <ac:picMk id="43" creationId="{42932A54-1167-127F-ED42-EF5CD4B1DAC2}"/>
          </ac:picMkLst>
        </pc:picChg>
      </pc:sldChg>
      <pc:sldChg chg="addSp modSp mod">
        <pc:chgData name="Elizabeth Dumbell" userId="d2241f09-49eb-409d-a491-79fb9c2b7ca0" providerId="ADAL" clId="{3E77915A-21C6-4AA0-823F-866DE5DF5B8B}" dt="2024-03-18T17:06:07.358" v="4772" actId="255"/>
        <pc:sldMkLst>
          <pc:docMk/>
          <pc:sldMk cId="1825008091" sldId="1114"/>
        </pc:sldMkLst>
        <pc:spChg chg="add mod">
          <ac:chgData name="Elizabeth Dumbell" userId="d2241f09-49eb-409d-a491-79fb9c2b7ca0" providerId="ADAL" clId="{3E77915A-21C6-4AA0-823F-866DE5DF5B8B}" dt="2024-03-18T16:24:39.311" v="4681"/>
          <ac:spMkLst>
            <pc:docMk/>
            <pc:sldMk cId="1825008091" sldId="1114"/>
            <ac:spMk id="2" creationId="{72D8C0ED-5657-3977-270E-91C91ECB58E0}"/>
          </ac:spMkLst>
        </pc:spChg>
        <pc:spChg chg="mod">
          <ac:chgData name="Elizabeth Dumbell" userId="d2241f09-49eb-409d-a491-79fb9c2b7ca0" providerId="ADAL" clId="{3E77915A-21C6-4AA0-823F-866DE5DF5B8B}" dt="2024-03-18T17:06:07.358" v="4772" actId="255"/>
          <ac:spMkLst>
            <pc:docMk/>
            <pc:sldMk cId="1825008091" sldId="1114"/>
            <ac:spMk id="5" creationId="{AD625CD8-162E-1760-4A00-F2E831FAAB35}"/>
          </ac:spMkLst>
        </pc:spChg>
      </pc:sldChg>
      <pc:sldChg chg="add del">
        <pc:chgData name="Elizabeth Dumbell" userId="d2241f09-49eb-409d-a491-79fb9c2b7ca0" providerId="ADAL" clId="{3E77915A-21C6-4AA0-823F-866DE5DF5B8B}" dt="2024-03-18T12:18:37.418" v="3981" actId="2696"/>
        <pc:sldMkLst>
          <pc:docMk/>
          <pc:sldMk cId="2900307293" sldId="1114"/>
        </pc:sldMkLst>
      </pc:sldChg>
      <pc:sldChg chg="modSp add mod ord">
        <pc:chgData name="Elizabeth Dumbell" userId="d2241f09-49eb-409d-a491-79fb9c2b7ca0" providerId="ADAL" clId="{3E77915A-21C6-4AA0-823F-866DE5DF5B8B}" dt="2024-03-18T17:06:56.343" v="4781" actId="20577"/>
        <pc:sldMkLst>
          <pc:docMk/>
          <pc:sldMk cId="540767368" sldId="1115"/>
        </pc:sldMkLst>
        <pc:spChg chg="mod">
          <ac:chgData name="Elizabeth Dumbell" userId="d2241f09-49eb-409d-a491-79fb9c2b7ca0" providerId="ADAL" clId="{3E77915A-21C6-4AA0-823F-866DE5DF5B8B}" dt="2024-03-18T17:06:56.343" v="4781" actId="20577"/>
          <ac:spMkLst>
            <pc:docMk/>
            <pc:sldMk cId="540767368" sldId="1115"/>
            <ac:spMk id="5" creationId="{AD625CD8-162E-1760-4A00-F2E831FAAB35}"/>
          </ac:spMkLst>
        </pc:spChg>
      </pc:sldChg>
      <pc:sldChg chg="modSp add mod ord">
        <pc:chgData name="Elizabeth Dumbell" userId="d2241f09-49eb-409d-a491-79fb9c2b7ca0" providerId="ADAL" clId="{3E77915A-21C6-4AA0-823F-866DE5DF5B8B}" dt="2024-03-18T17:09:40.212" v="4783" actId="20577"/>
        <pc:sldMkLst>
          <pc:docMk/>
          <pc:sldMk cId="2350385257" sldId="1116"/>
        </pc:sldMkLst>
        <pc:spChg chg="mod">
          <ac:chgData name="Elizabeth Dumbell" userId="d2241f09-49eb-409d-a491-79fb9c2b7ca0" providerId="ADAL" clId="{3E77915A-21C6-4AA0-823F-866DE5DF5B8B}" dt="2024-03-18T17:09:40.212" v="4783" actId="20577"/>
          <ac:spMkLst>
            <pc:docMk/>
            <pc:sldMk cId="2350385257" sldId="1116"/>
            <ac:spMk id="5" creationId="{AD625CD8-162E-1760-4A00-F2E831FAAB35}"/>
          </ac:spMkLst>
        </pc:spChg>
      </pc:sldChg>
    </pc:docChg>
  </pc:docChgLst>
  <pc:docChgLst>
    <pc:chgData name="Elizabeth Dumbell" userId="d2241f09-49eb-409d-a491-79fb9c2b7ca0" providerId="ADAL" clId="{EAFC7589-21DB-4D16-863B-2E27C6BE4D7A}"/>
    <pc:docChg chg="undo custSel addSld delSld modSld sldOrd">
      <pc:chgData name="Elizabeth Dumbell" userId="d2241f09-49eb-409d-a491-79fb9c2b7ca0" providerId="ADAL" clId="{EAFC7589-21DB-4D16-863B-2E27C6BE4D7A}" dt="2024-04-03T13:15:02.060" v="1451" actId="20577"/>
      <pc:docMkLst>
        <pc:docMk/>
      </pc:docMkLst>
      <pc:sldChg chg="modAnim">
        <pc:chgData name="Elizabeth Dumbell" userId="d2241f09-49eb-409d-a491-79fb9c2b7ca0" providerId="ADAL" clId="{EAFC7589-21DB-4D16-863B-2E27C6BE4D7A}" dt="2024-04-02T15:52:32.510" v="4"/>
        <pc:sldMkLst>
          <pc:docMk/>
          <pc:sldMk cId="3741317678" sldId="1077"/>
        </pc:sldMkLst>
      </pc:sldChg>
      <pc:sldChg chg="modAnim">
        <pc:chgData name="Elizabeth Dumbell" userId="d2241f09-49eb-409d-a491-79fb9c2b7ca0" providerId="ADAL" clId="{EAFC7589-21DB-4D16-863B-2E27C6BE4D7A}" dt="2024-04-02T15:52:53.387" v="6"/>
        <pc:sldMkLst>
          <pc:docMk/>
          <pc:sldMk cId="1312022913" sldId="1078"/>
        </pc:sldMkLst>
      </pc:sldChg>
      <pc:sldChg chg="modAnim">
        <pc:chgData name="Elizabeth Dumbell" userId="d2241f09-49eb-409d-a491-79fb9c2b7ca0" providerId="ADAL" clId="{EAFC7589-21DB-4D16-863B-2E27C6BE4D7A}" dt="2024-04-02T15:53:02.519" v="7"/>
        <pc:sldMkLst>
          <pc:docMk/>
          <pc:sldMk cId="3988693460" sldId="1079"/>
        </pc:sldMkLst>
      </pc:sldChg>
      <pc:sldChg chg="modAnim">
        <pc:chgData name="Elizabeth Dumbell" userId="d2241f09-49eb-409d-a491-79fb9c2b7ca0" providerId="ADAL" clId="{EAFC7589-21DB-4D16-863B-2E27C6BE4D7A}" dt="2024-04-02T15:52:43.809" v="5"/>
        <pc:sldMkLst>
          <pc:docMk/>
          <pc:sldMk cId="715615347" sldId="1090"/>
        </pc:sldMkLst>
      </pc:sldChg>
      <pc:sldChg chg="modAnim">
        <pc:chgData name="Elizabeth Dumbell" userId="d2241f09-49eb-409d-a491-79fb9c2b7ca0" providerId="ADAL" clId="{EAFC7589-21DB-4D16-863B-2E27C6BE4D7A}" dt="2024-04-02T15:52:20.562" v="3"/>
        <pc:sldMkLst>
          <pc:docMk/>
          <pc:sldMk cId="242154446" sldId="1092"/>
        </pc:sldMkLst>
      </pc:sldChg>
      <pc:sldChg chg="modAnim">
        <pc:chgData name="Elizabeth Dumbell" userId="d2241f09-49eb-409d-a491-79fb9c2b7ca0" providerId="ADAL" clId="{EAFC7589-21DB-4D16-863B-2E27C6BE4D7A}" dt="2024-04-02T15:53:42.988" v="11"/>
        <pc:sldMkLst>
          <pc:docMk/>
          <pc:sldMk cId="3428986242" sldId="1094"/>
        </pc:sldMkLst>
      </pc:sldChg>
      <pc:sldChg chg="modAnim">
        <pc:chgData name="Elizabeth Dumbell" userId="d2241f09-49eb-409d-a491-79fb9c2b7ca0" providerId="ADAL" clId="{EAFC7589-21DB-4D16-863B-2E27C6BE4D7A}" dt="2024-04-02T15:53:23.887" v="9"/>
        <pc:sldMkLst>
          <pc:docMk/>
          <pc:sldMk cId="3217691752" sldId="1095"/>
        </pc:sldMkLst>
      </pc:sldChg>
      <pc:sldChg chg="modAnim">
        <pc:chgData name="Elizabeth Dumbell" userId="d2241f09-49eb-409d-a491-79fb9c2b7ca0" providerId="ADAL" clId="{EAFC7589-21DB-4D16-863B-2E27C6BE4D7A}" dt="2024-04-02T15:53:15.970" v="8"/>
        <pc:sldMkLst>
          <pc:docMk/>
          <pc:sldMk cId="2721789887" sldId="1096"/>
        </pc:sldMkLst>
      </pc:sldChg>
      <pc:sldChg chg="modSp mod modAnim">
        <pc:chgData name="Elizabeth Dumbell" userId="d2241f09-49eb-409d-a491-79fb9c2b7ca0" providerId="ADAL" clId="{EAFC7589-21DB-4D16-863B-2E27C6BE4D7A}" dt="2024-04-02T16:05:35.023" v="524" actId="1076"/>
        <pc:sldMkLst>
          <pc:docMk/>
          <pc:sldMk cId="2402621951" sldId="1097"/>
        </pc:sldMkLst>
        <pc:spChg chg="mod">
          <ac:chgData name="Elizabeth Dumbell" userId="d2241f09-49eb-409d-a491-79fb9c2b7ca0" providerId="ADAL" clId="{EAFC7589-21DB-4D16-863B-2E27C6BE4D7A}" dt="2024-04-02T16:05:35.023" v="524" actId="1076"/>
          <ac:spMkLst>
            <pc:docMk/>
            <pc:sldMk cId="2402621951" sldId="1097"/>
            <ac:spMk id="12" creationId="{F114DB51-015C-2995-9F09-BD3230300694}"/>
          </ac:spMkLst>
        </pc:spChg>
        <pc:spChg chg="mod">
          <ac:chgData name="Elizabeth Dumbell" userId="d2241f09-49eb-409d-a491-79fb9c2b7ca0" providerId="ADAL" clId="{EAFC7589-21DB-4D16-863B-2E27C6BE4D7A}" dt="2024-04-02T16:05:30.135" v="523" actId="1076"/>
          <ac:spMkLst>
            <pc:docMk/>
            <pc:sldMk cId="2402621951" sldId="1097"/>
            <ac:spMk id="16" creationId="{A4E1AA88-EAD9-794C-07C0-092F4FF5BCA7}"/>
          </ac:spMkLst>
        </pc:spChg>
        <pc:spChg chg="mod">
          <ac:chgData name="Elizabeth Dumbell" userId="d2241f09-49eb-409d-a491-79fb9c2b7ca0" providerId="ADAL" clId="{EAFC7589-21DB-4D16-863B-2E27C6BE4D7A}" dt="2024-04-02T16:05:22.561" v="522" actId="1076"/>
          <ac:spMkLst>
            <pc:docMk/>
            <pc:sldMk cId="2402621951" sldId="1097"/>
            <ac:spMk id="30" creationId="{028D36AE-8969-E643-B3D8-774D5C9A1FB9}"/>
          </ac:spMkLst>
        </pc:spChg>
      </pc:sldChg>
      <pc:sldChg chg="addSp modSp mod modAnim addCm modCm">
        <pc:chgData name="Elizabeth Dumbell" userId="d2241f09-49eb-409d-a491-79fb9c2b7ca0" providerId="ADAL" clId="{EAFC7589-21DB-4D16-863B-2E27C6BE4D7A}" dt="2024-04-02T16:07:27.223" v="529"/>
        <pc:sldMkLst>
          <pc:docMk/>
          <pc:sldMk cId="2183036456" sldId="1098"/>
        </pc:sldMkLst>
        <pc:spChg chg="mod">
          <ac:chgData name="Elizabeth Dumbell" userId="d2241f09-49eb-409d-a491-79fb9c2b7ca0" providerId="ADAL" clId="{EAFC7589-21DB-4D16-863B-2E27C6BE4D7A}" dt="2024-04-02T16:02:50.126" v="408" actId="313"/>
          <ac:spMkLst>
            <pc:docMk/>
            <pc:sldMk cId="2183036456" sldId="1098"/>
            <ac:spMk id="5" creationId="{A2F5ED28-981D-74D4-E875-47F18269B53D}"/>
          </ac:spMkLst>
        </pc:spChg>
        <pc:spChg chg="mod">
          <ac:chgData name="Elizabeth Dumbell" userId="d2241f09-49eb-409d-a491-79fb9c2b7ca0" providerId="ADAL" clId="{EAFC7589-21DB-4D16-863B-2E27C6BE4D7A}" dt="2024-04-02T15:54:31.847" v="18" actId="6549"/>
          <ac:spMkLst>
            <pc:docMk/>
            <pc:sldMk cId="2183036456" sldId="1098"/>
            <ac:spMk id="12" creationId="{F114DB51-015C-2995-9F09-BD3230300694}"/>
          </ac:spMkLst>
        </pc:spChg>
        <pc:spChg chg="mod">
          <ac:chgData name="Elizabeth Dumbell" userId="d2241f09-49eb-409d-a491-79fb9c2b7ca0" providerId="ADAL" clId="{EAFC7589-21DB-4D16-863B-2E27C6BE4D7A}" dt="2024-04-02T15:54:26.601" v="16" actId="6549"/>
          <ac:spMkLst>
            <pc:docMk/>
            <pc:sldMk cId="2183036456" sldId="1098"/>
            <ac:spMk id="17" creationId="{8EC467FD-BBE3-5573-BD05-CBE735DD8D07}"/>
          </ac:spMkLst>
        </pc:spChg>
        <pc:spChg chg="add mod">
          <ac:chgData name="Elizabeth Dumbell" userId="d2241f09-49eb-409d-a491-79fb9c2b7ca0" providerId="ADAL" clId="{EAFC7589-21DB-4D16-863B-2E27C6BE4D7A}" dt="2024-04-02T16:01:10.386" v="283" actId="207"/>
          <ac:spMkLst>
            <pc:docMk/>
            <pc:sldMk cId="2183036456" sldId="1098"/>
            <ac:spMk id="19" creationId="{65CD093A-6D0D-58BA-F2A1-97906035F047}"/>
          </ac:spMkLst>
        </pc:spChg>
        <pc:spChg chg="add mod">
          <ac:chgData name="Elizabeth Dumbell" userId="d2241f09-49eb-409d-a491-79fb9c2b7ca0" providerId="ADAL" clId="{EAFC7589-21DB-4D16-863B-2E27C6BE4D7A}" dt="2024-04-02T16:01:16.636" v="284" actId="207"/>
          <ac:spMkLst>
            <pc:docMk/>
            <pc:sldMk cId="2183036456" sldId="1098"/>
            <ac:spMk id="22" creationId="{9F3AE6BC-AD04-82A0-6E3B-1CCA2952F2E1}"/>
          </ac:spMkLst>
        </pc:spChg>
        <pc:spChg chg="mod">
          <ac:chgData name="Elizabeth Dumbell" userId="d2241f09-49eb-409d-a491-79fb9c2b7ca0" providerId="ADAL" clId="{EAFC7589-21DB-4D16-863B-2E27C6BE4D7A}" dt="2024-04-02T16:04:13.134" v="501" actId="1076"/>
          <ac:spMkLst>
            <pc:docMk/>
            <pc:sldMk cId="2183036456" sldId="1098"/>
            <ac:spMk id="29" creationId="{D1948AB1-F8D1-1510-D6AC-554ED566E3A3}"/>
          </ac:spMkLst>
        </pc:spChg>
        <pc:spChg chg="mod">
          <ac:chgData name="Elizabeth Dumbell" userId="d2241f09-49eb-409d-a491-79fb9c2b7ca0" providerId="ADAL" clId="{EAFC7589-21DB-4D16-863B-2E27C6BE4D7A}" dt="2024-04-02T16:01:44.404" v="288" actId="207"/>
          <ac:spMkLst>
            <pc:docMk/>
            <pc:sldMk cId="2183036456" sldId="1098"/>
            <ac:spMk id="30" creationId="{028D36AE-8969-E643-B3D8-774D5C9A1FB9}"/>
          </ac:spMkLst>
        </pc:spChg>
        <pc:spChg chg="mod">
          <ac:chgData name="Elizabeth Dumbell" userId="d2241f09-49eb-409d-a491-79fb9c2b7ca0" providerId="ADAL" clId="{EAFC7589-21DB-4D16-863B-2E27C6BE4D7A}" dt="2024-04-02T16:04:57.632" v="520" actId="1076"/>
          <ac:spMkLst>
            <pc:docMk/>
            <pc:sldMk cId="2183036456" sldId="1098"/>
            <ac:spMk id="32" creationId="{A0E4DCFB-25B1-67EE-3C44-AFFE069FAD91}"/>
          </ac:spMkLst>
        </pc:spChg>
      </pc:sldChg>
      <pc:sldChg chg="modAnim">
        <pc:chgData name="Elizabeth Dumbell" userId="d2241f09-49eb-409d-a491-79fb9c2b7ca0" providerId="ADAL" clId="{EAFC7589-21DB-4D16-863B-2E27C6BE4D7A}" dt="2024-04-02T15:53:59.379" v="13"/>
        <pc:sldMkLst>
          <pc:docMk/>
          <pc:sldMk cId="164225644" sldId="1099"/>
        </pc:sldMkLst>
      </pc:sldChg>
      <pc:sldChg chg="modSp mod modAnim">
        <pc:chgData name="Elizabeth Dumbell" userId="d2241f09-49eb-409d-a491-79fb9c2b7ca0" providerId="ADAL" clId="{EAFC7589-21DB-4D16-863B-2E27C6BE4D7A}" dt="2024-04-02T16:05:47.201" v="526" actId="1076"/>
        <pc:sldMkLst>
          <pc:docMk/>
          <pc:sldMk cId="4117912828" sldId="1100"/>
        </pc:sldMkLst>
        <pc:spChg chg="mod">
          <ac:chgData name="Elizabeth Dumbell" userId="d2241f09-49eb-409d-a491-79fb9c2b7ca0" providerId="ADAL" clId="{EAFC7589-21DB-4D16-863B-2E27C6BE4D7A}" dt="2024-04-02T16:05:17.025" v="521" actId="1076"/>
          <ac:spMkLst>
            <pc:docMk/>
            <pc:sldMk cId="4117912828" sldId="1100"/>
            <ac:spMk id="5" creationId="{A2F5ED28-981D-74D4-E875-47F18269B53D}"/>
          </ac:spMkLst>
        </pc:spChg>
        <pc:spChg chg="mod">
          <ac:chgData name="Elizabeth Dumbell" userId="d2241f09-49eb-409d-a491-79fb9c2b7ca0" providerId="ADAL" clId="{EAFC7589-21DB-4D16-863B-2E27C6BE4D7A}" dt="2024-04-02T16:05:47.201" v="526" actId="1076"/>
          <ac:spMkLst>
            <pc:docMk/>
            <pc:sldMk cId="4117912828" sldId="1100"/>
            <ac:spMk id="29" creationId="{D1948AB1-F8D1-1510-D6AC-554ED566E3A3}"/>
          </ac:spMkLst>
        </pc:spChg>
        <pc:spChg chg="mod">
          <ac:chgData name="Elizabeth Dumbell" userId="d2241f09-49eb-409d-a491-79fb9c2b7ca0" providerId="ADAL" clId="{EAFC7589-21DB-4D16-863B-2E27C6BE4D7A}" dt="2024-04-02T16:05:43.502" v="525" actId="1076"/>
          <ac:spMkLst>
            <pc:docMk/>
            <pc:sldMk cId="4117912828" sldId="1100"/>
            <ac:spMk id="30" creationId="{028D36AE-8969-E643-B3D8-774D5C9A1FB9}"/>
          </ac:spMkLst>
        </pc:spChg>
      </pc:sldChg>
      <pc:sldChg chg="modSp mod modAnim">
        <pc:chgData name="Elizabeth Dumbell" userId="d2241f09-49eb-409d-a491-79fb9c2b7ca0" providerId="ADAL" clId="{EAFC7589-21DB-4D16-863B-2E27C6BE4D7A}" dt="2024-04-02T16:05:55.066" v="527" actId="1076"/>
        <pc:sldMkLst>
          <pc:docMk/>
          <pc:sldMk cId="1920439786" sldId="1101"/>
        </pc:sldMkLst>
        <pc:spChg chg="mod">
          <ac:chgData name="Elizabeth Dumbell" userId="d2241f09-49eb-409d-a491-79fb9c2b7ca0" providerId="ADAL" clId="{EAFC7589-21DB-4D16-863B-2E27C6BE4D7A}" dt="2024-04-02T16:05:55.066" v="527" actId="1076"/>
          <ac:spMkLst>
            <pc:docMk/>
            <pc:sldMk cId="1920439786" sldId="1101"/>
            <ac:spMk id="30" creationId="{028D36AE-8969-E643-B3D8-774D5C9A1FB9}"/>
          </ac:spMkLst>
        </pc:spChg>
      </pc:sldChg>
      <pc:sldChg chg="modSp mod">
        <pc:chgData name="Elizabeth Dumbell" userId="d2241f09-49eb-409d-a491-79fb9c2b7ca0" providerId="ADAL" clId="{EAFC7589-21DB-4D16-863B-2E27C6BE4D7A}" dt="2024-04-03T13:01:57.993" v="613" actId="20577"/>
        <pc:sldMkLst>
          <pc:docMk/>
          <pc:sldMk cId="3497223702" sldId="1109"/>
        </pc:sldMkLst>
        <pc:spChg chg="mod">
          <ac:chgData name="Elizabeth Dumbell" userId="d2241f09-49eb-409d-a491-79fb9c2b7ca0" providerId="ADAL" clId="{EAFC7589-21DB-4D16-863B-2E27C6BE4D7A}" dt="2024-04-03T13:01:57.993" v="613" actId="20577"/>
          <ac:spMkLst>
            <pc:docMk/>
            <pc:sldMk cId="3497223702" sldId="1109"/>
            <ac:spMk id="5" creationId="{AD625CD8-162E-1760-4A00-F2E831FAAB35}"/>
          </ac:spMkLst>
        </pc:spChg>
      </pc:sldChg>
      <pc:sldChg chg="modSp mod">
        <pc:chgData name="Elizabeth Dumbell" userId="d2241f09-49eb-409d-a491-79fb9c2b7ca0" providerId="ADAL" clId="{EAFC7589-21DB-4D16-863B-2E27C6BE4D7A}" dt="2024-04-03T12:59:57.740" v="530" actId="1076"/>
        <pc:sldMkLst>
          <pc:docMk/>
          <pc:sldMk cId="2099060116" sldId="1113"/>
        </pc:sldMkLst>
        <pc:spChg chg="mod">
          <ac:chgData name="Elizabeth Dumbell" userId="d2241f09-49eb-409d-a491-79fb9c2b7ca0" providerId="ADAL" clId="{EAFC7589-21DB-4D16-863B-2E27C6BE4D7A}" dt="2024-04-03T12:59:57.740" v="530" actId="1076"/>
          <ac:spMkLst>
            <pc:docMk/>
            <pc:sldMk cId="2099060116" sldId="1113"/>
            <ac:spMk id="5" creationId="{B26AA41E-AC68-2D3D-8538-0D4084EECB88}"/>
          </ac:spMkLst>
        </pc:spChg>
      </pc:sldChg>
      <pc:sldChg chg="del">
        <pc:chgData name="Elizabeth Dumbell" userId="d2241f09-49eb-409d-a491-79fb9c2b7ca0" providerId="ADAL" clId="{EAFC7589-21DB-4D16-863B-2E27C6BE4D7A}" dt="2024-04-03T13:01:20.592" v="531" actId="2696"/>
        <pc:sldMkLst>
          <pc:docMk/>
          <pc:sldMk cId="2350385257" sldId="1116"/>
        </pc:sldMkLst>
      </pc:sldChg>
      <pc:sldChg chg="modSp add mod ord">
        <pc:chgData name="Elizabeth Dumbell" userId="d2241f09-49eb-409d-a491-79fb9c2b7ca0" providerId="ADAL" clId="{EAFC7589-21DB-4D16-863B-2E27C6BE4D7A}" dt="2024-04-03T13:15:02.060" v="1451" actId="20577"/>
        <pc:sldMkLst>
          <pc:docMk/>
          <pc:sldMk cId="3297111744" sldId="1116"/>
        </pc:sldMkLst>
        <pc:spChg chg="mod">
          <ac:chgData name="Elizabeth Dumbell" userId="d2241f09-49eb-409d-a491-79fb9c2b7ca0" providerId="ADAL" clId="{EAFC7589-21DB-4D16-863B-2E27C6BE4D7A}" dt="2024-04-03T13:04:18.265" v="634" actId="20577"/>
          <ac:spMkLst>
            <pc:docMk/>
            <pc:sldMk cId="3297111744" sldId="1116"/>
            <ac:spMk id="2" creationId="{72D8C0ED-5657-3977-270E-91C91ECB58E0}"/>
          </ac:spMkLst>
        </pc:spChg>
        <pc:spChg chg="mod">
          <ac:chgData name="Elizabeth Dumbell" userId="d2241f09-49eb-409d-a491-79fb9c2b7ca0" providerId="ADAL" clId="{EAFC7589-21DB-4D16-863B-2E27C6BE4D7A}" dt="2024-04-03T13:15:02.060" v="1451" actId="20577"/>
          <ac:spMkLst>
            <pc:docMk/>
            <pc:sldMk cId="3297111744" sldId="1116"/>
            <ac:spMk id="5" creationId="{AD625CD8-162E-1760-4A00-F2E831FAAB35}"/>
          </ac:spMkLst>
        </pc:spChg>
      </pc:sldChg>
    </pc:docChg>
  </pc:docChgLst>
  <pc:docChgLst>
    <pc:chgData name="Susan McLaren" userId="S::susan.mclaren@sds.co.uk::de8b1875-cdf3-4d4c-b68b-a066f2b43936" providerId="AD" clId="Web-{B735318C-CC34-7DB1-750B-EA6B936D519F}"/>
    <pc:docChg chg="modSld">
      <pc:chgData name="Susan McLaren" userId="S::susan.mclaren@sds.co.uk::de8b1875-cdf3-4d4c-b68b-a066f2b43936" providerId="AD" clId="Web-{B735318C-CC34-7DB1-750B-EA6B936D519F}" dt="2024-03-11T16:34:41.187" v="22" actId="14100"/>
      <pc:docMkLst>
        <pc:docMk/>
      </pc:docMkLst>
      <pc:sldChg chg="addSp modSp">
        <pc:chgData name="Susan McLaren" userId="S::susan.mclaren@sds.co.uk::de8b1875-cdf3-4d4c-b68b-a066f2b43936" providerId="AD" clId="Web-{B735318C-CC34-7DB1-750B-EA6B936D519F}" dt="2024-03-11T16:34:41.187" v="22" actId="14100"/>
        <pc:sldMkLst>
          <pc:docMk/>
          <pc:sldMk cId="2645583914" sldId="1110"/>
        </pc:sldMkLst>
        <pc:spChg chg="add mod">
          <ac:chgData name="Susan McLaren" userId="S::susan.mclaren@sds.co.uk::de8b1875-cdf3-4d4c-b68b-a066f2b43936" providerId="AD" clId="Web-{B735318C-CC34-7DB1-750B-EA6B936D519F}" dt="2024-03-11T16:34:41.187" v="22" actId="14100"/>
          <ac:spMkLst>
            <pc:docMk/>
            <pc:sldMk cId="2645583914" sldId="1110"/>
            <ac:spMk id="2" creationId="{36525ECB-577D-34E6-B34D-C9330675C2AB}"/>
          </ac:spMkLst>
        </pc:spChg>
      </pc:sldChg>
    </pc:docChg>
  </pc:docChgLst>
  <pc:docChgLst>
    <pc:chgData name="Elizabeth Dumbell" userId="S::elizabeth.dumbell@sds.co.uk::d2241f09-49eb-409d-a491-79fb9c2b7ca0" providerId="AD" clId="Web-{A29F087D-B8D1-49CD-9F71-472124D016AC}"/>
    <pc:docChg chg="mod">
      <pc:chgData name="Elizabeth Dumbell" userId="S::elizabeth.dumbell@sds.co.uk::d2241f09-49eb-409d-a491-79fb9c2b7ca0" providerId="AD" clId="Web-{A29F087D-B8D1-49CD-9F71-472124D016AC}" dt="2024-04-02T15:38:33.123" v="0"/>
      <pc:docMkLst>
        <pc:docMk/>
      </pc:docMkLst>
    </pc:docChg>
  </pc:docChgLst>
  <pc:docChgLst>
    <pc:chgData name="Susan McLaren" userId="S::susan.mclaren@sds.co.uk::de8b1875-cdf3-4d4c-b68b-a066f2b43936" providerId="AD" clId="Web-{C34C04B5-558E-65EA-D174-3C5CF45135BE}"/>
    <pc:docChg chg="addSld modSld">
      <pc:chgData name="Susan McLaren" userId="S::susan.mclaren@sds.co.uk::de8b1875-cdf3-4d4c-b68b-a066f2b43936" providerId="AD" clId="Web-{C34C04B5-558E-65EA-D174-3C5CF45135BE}" dt="2024-04-29T12:46:00.865" v="13" actId="1076"/>
      <pc:docMkLst>
        <pc:docMk/>
      </pc:docMkLst>
      <pc:sldChg chg="addSp delSp modSp">
        <pc:chgData name="Susan McLaren" userId="S::susan.mclaren@sds.co.uk::de8b1875-cdf3-4d4c-b68b-a066f2b43936" providerId="AD" clId="Web-{C34C04B5-558E-65EA-D174-3C5CF45135BE}" dt="2024-04-29T12:45:14.770" v="3"/>
        <pc:sldMkLst>
          <pc:docMk/>
          <pc:sldMk cId="3988693460" sldId="1079"/>
        </pc:sldMkLst>
        <pc:picChg chg="del">
          <ac:chgData name="Susan McLaren" userId="S::susan.mclaren@sds.co.uk::de8b1875-cdf3-4d4c-b68b-a066f2b43936" providerId="AD" clId="Web-{C34C04B5-558E-65EA-D174-3C5CF45135BE}" dt="2024-04-29T12:44:43.550" v="0"/>
          <ac:picMkLst>
            <pc:docMk/>
            <pc:sldMk cId="3988693460" sldId="1079"/>
            <ac:picMk id="18" creationId="{48D03984-610D-4CA8-CB67-C19F881A8E42}"/>
          </ac:picMkLst>
        </pc:picChg>
        <pc:picChg chg="add del mod">
          <ac:chgData name="Susan McLaren" userId="S::susan.mclaren@sds.co.uk::de8b1875-cdf3-4d4c-b68b-a066f2b43936" providerId="AD" clId="Web-{C34C04B5-558E-65EA-D174-3C5CF45135BE}" dt="2024-04-29T12:45:14.770" v="3"/>
          <ac:picMkLst>
            <pc:docMk/>
            <pc:sldMk cId="3988693460" sldId="1079"/>
            <ac:picMk id="19" creationId="{351D4746-2A10-0FA5-519C-9C28EF4F0E20}"/>
          </ac:picMkLst>
        </pc:picChg>
      </pc:sldChg>
      <pc:sldChg chg="addSp delSp modSp new">
        <pc:chgData name="Susan McLaren" userId="S::susan.mclaren@sds.co.uk::de8b1875-cdf3-4d4c-b68b-a066f2b43936" providerId="AD" clId="Web-{C34C04B5-558E-65EA-D174-3C5CF45135BE}" dt="2024-04-29T12:46:00.865" v="13" actId="1076"/>
        <pc:sldMkLst>
          <pc:docMk/>
          <pc:sldMk cId="1318194694" sldId="1117"/>
        </pc:sldMkLst>
        <pc:spChg chg="del">
          <ac:chgData name="Susan McLaren" userId="S::susan.mclaren@sds.co.uk::de8b1875-cdf3-4d4c-b68b-a066f2b43936" providerId="AD" clId="Web-{C34C04B5-558E-65EA-D174-3C5CF45135BE}" dt="2024-04-29T12:45:19.770" v="4"/>
          <ac:spMkLst>
            <pc:docMk/>
            <pc:sldMk cId="1318194694" sldId="1117"/>
            <ac:spMk id="3" creationId="{E169181E-9D76-51C3-1979-B5F24F057C89}"/>
          </ac:spMkLst>
        </pc:spChg>
        <pc:picChg chg="add mod ord">
          <ac:chgData name="Susan McLaren" userId="S::susan.mclaren@sds.co.uk::de8b1875-cdf3-4d4c-b68b-a066f2b43936" providerId="AD" clId="Web-{C34C04B5-558E-65EA-D174-3C5CF45135BE}" dt="2024-04-29T12:46:00.865" v="13" actId="1076"/>
          <ac:picMkLst>
            <pc:docMk/>
            <pc:sldMk cId="1318194694" sldId="1117"/>
            <ac:picMk id="4" creationId="{14E135E6-D933-D796-4127-781C1F75A61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E59E0-1305-4E6C-AE78-2F1E16CB6D9F}" type="datetimeFigureOut">
              <a:rPr lang="en-GB" smtClean="0"/>
              <a:t>24/07/2024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BCA26-556D-4C90-95A0-DBA034FDE9F6}" type="slidenum">
              <a:rPr lang="en-GB" smtClean="0"/>
              <a:t>‹#›</a:t>
            </a:fld>
            <a:endParaRPr lang="en-GB"/>
          </a:p>
        </p:txBody>
      </p:sp>
    </p:spTree>
    <p:extLst>
      <p:ext uri="{BB962C8B-B14F-4D97-AF65-F5344CB8AC3E}">
        <p14:creationId xmlns:p14="http://schemas.microsoft.com/office/powerpoint/2010/main" val="29873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2BA44-155B-4F7B-B6C6-35AF0A37EA6D}" type="slidenum">
              <a:rPr lang="en-GB" smtClean="0"/>
              <a:t>1</a:t>
            </a:fld>
            <a:endParaRPr lang="en-GB"/>
          </a:p>
        </p:txBody>
      </p:sp>
    </p:spTree>
    <p:extLst>
      <p:ext uri="{BB962C8B-B14F-4D97-AF65-F5344CB8AC3E}">
        <p14:creationId xmlns:p14="http://schemas.microsoft.com/office/powerpoint/2010/main" val="70715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10</a:t>
            </a:fld>
            <a:endParaRPr lang="en-GB"/>
          </a:p>
        </p:txBody>
      </p:sp>
    </p:spTree>
    <p:extLst>
      <p:ext uri="{BB962C8B-B14F-4D97-AF65-F5344CB8AC3E}">
        <p14:creationId xmlns:p14="http://schemas.microsoft.com/office/powerpoint/2010/main" val="84835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11</a:t>
            </a:fld>
            <a:endParaRPr lang="en-GB"/>
          </a:p>
        </p:txBody>
      </p:sp>
    </p:spTree>
    <p:extLst>
      <p:ext uri="{BB962C8B-B14F-4D97-AF65-F5344CB8AC3E}">
        <p14:creationId xmlns:p14="http://schemas.microsoft.com/office/powerpoint/2010/main" val="208896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12</a:t>
            </a:fld>
            <a:endParaRPr lang="en-GB"/>
          </a:p>
        </p:txBody>
      </p:sp>
    </p:spTree>
    <p:extLst>
      <p:ext uri="{BB962C8B-B14F-4D97-AF65-F5344CB8AC3E}">
        <p14:creationId xmlns:p14="http://schemas.microsoft.com/office/powerpoint/2010/main" val="765047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13</a:t>
            </a:fld>
            <a:endParaRPr lang="en-GB"/>
          </a:p>
        </p:txBody>
      </p:sp>
    </p:spTree>
    <p:extLst>
      <p:ext uri="{BB962C8B-B14F-4D97-AF65-F5344CB8AC3E}">
        <p14:creationId xmlns:p14="http://schemas.microsoft.com/office/powerpoint/2010/main" val="190545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14</a:t>
            </a:fld>
            <a:endParaRPr lang="en-GB"/>
          </a:p>
        </p:txBody>
      </p:sp>
    </p:spTree>
    <p:extLst>
      <p:ext uri="{BB962C8B-B14F-4D97-AF65-F5344CB8AC3E}">
        <p14:creationId xmlns:p14="http://schemas.microsoft.com/office/powerpoint/2010/main" val="311080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15</a:t>
            </a:fld>
            <a:endParaRPr lang="en-GB"/>
          </a:p>
        </p:txBody>
      </p:sp>
    </p:spTree>
    <p:extLst>
      <p:ext uri="{BB962C8B-B14F-4D97-AF65-F5344CB8AC3E}">
        <p14:creationId xmlns:p14="http://schemas.microsoft.com/office/powerpoint/2010/main" val="1478903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16</a:t>
            </a:fld>
            <a:endParaRPr lang="en-GB"/>
          </a:p>
        </p:txBody>
      </p:sp>
    </p:spTree>
    <p:extLst>
      <p:ext uri="{BB962C8B-B14F-4D97-AF65-F5344CB8AC3E}">
        <p14:creationId xmlns:p14="http://schemas.microsoft.com/office/powerpoint/2010/main" val="340461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17</a:t>
            </a:fld>
            <a:endParaRPr lang="en-GB"/>
          </a:p>
        </p:txBody>
      </p:sp>
    </p:spTree>
    <p:extLst>
      <p:ext uri="{BB962C8B-B14F-4D97-AF65-F5344CB8AC3E}">
        <p14:creationId xmlns:p14="http://schemas.microsoft.com/office/powerpoint/2010/main" val="306506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65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12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77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20</a:t>
            </a:fld>
            <a:endParaRPr lang="en-GB"/>
          </a:p>
        </p:txBody>
      </p:sp>
    </p:spTree>
    <p:extLst>
      <p:ext uri="{BB962C8B-B14F-4D97-AF65-F5344CB8AC3E}">
        <p14:creationId xmlns:p14="http://schemas.microsoft.com/office/powerpoint/2010/main" val="1274146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21</a:t>
            </a:fld>
            <a:endParaRPr lang="en-GB"/>
          </a:p>
        </p:txBody>
      </p:sp>
    </p:spTree>
    <p:extLst>
      <p:ext uri="{BB962C8B-B14F-4D97-AF65-F5344CB8AC3E}">
        <p14:creationId xmlns:p14="http://schemas.microsoft.com/office/powerpoint/2010/main" val="350288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22</a:t>
            </a:fld>
            <a:endParaRPr lang="en-GB"/>
          </a:p>
        </p:txBody>
      </p:sp>
    </p:spTree>
    <p:extLst>
      <p:ext uri="{BB962C8B-B14F-4D97-AF65-F5344CB8AC3E}">
        <p14:creationId xmlns:p14="http://schemas.microsoft.com/office/powerpoint/2010/main" val="2524088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080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45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537"/>
              </a:solidFill>
              <a:effectLst/>
              <a:uLnTx/>
              <a:uFillTx/>
              <a:latin typeface="CabinetGrotesk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537"/>
              </a:solidFill>
              <a:effectLst/>
              <a:uLnTx/>
              <a:uFillTx/>
              <a:latin typeface="CabinetGrotesk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b="1">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3</a:t>
            </a:fld>
            <a:endParaRPr lang="en-GB"/>
          </a:p>
        </p:txBody>
      </p:sp>
    </p:spTree>
    <p:extLst>
      <p:ext uri="{BB962C8B-B14F-4D97-AF65-F5344CB8AC3E}">
        <p14:creationId xmlns:p14="http://schemas.microsoft.com/office/powerpoint/2010/main" val="92640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EBCA26-556D-4C90-95A0-DBA034FDE9F6}" type="slidenum">
              <a:rPr lang="en-GB" smtClean="0"/>
              <a:t>4</a:t>
            </a:fld>
            <a:endParaRPr lang="en-GB"/>
          </a:p>
        </p:txBody>
      </p:sp>
    </p:spTree>
    <p:extLst>
      <p:ext uri="{BB962C8B-B14F-4D97-AF65-F5344CB8AC3E}">
        <p14:creationId xmlns:p14="http://schemas.microsoft.com/office/powerpoint/2010/main" val="202369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D3FCA-EBEF-4206-85B7-69E766802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86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A098E-5767-42CD-ABF2-058EF8E8C9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42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7</a:t>
            </a:fld>
            <a:endParaRPr lang="en-GB"/>
          </a:p>
        </p:txBody>
      </p:sp>
    </p:spTree>
    <p:extLst>
      <p:ext uri="{BB962C8B-B14F-4D97-AF65-F5344CB8AC3E}">
        <p14:creationId xmlns:p14="http://schemas.microsoft.com/office/powerpoint/2010/main" val="138286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8</a:t>
            </a:fld>
            <a:endParaRPr lang="en-GB"/>
          </a:p>
        </p:txBody>
      </p:sp>
    </p:spTree>
    <p:extLst>
      <p:ext uri="{BB962C8B-B14F-4D97-AF65-F5344CB8AC3E}">
        <p14:creationId xmlns:p14="http://schemas.microsoft.com/office/powerpoint/2010/main" val="96042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panose="020F0502020204030204"/>
            </a:endParaRPr>
          </a:p>
        </p:txBody>
      </p:sp>
      <p:sp>
        <p:nvSpPr>
          <p:cNvPr id="4" name="Slide Number Placeholder 3"/>
          <p:cNvSpPr>
            <a:spLocks noGrp="1"/>
          </p:cNvSpPr>
          <p:nvPr>
            <p:ph type="sldNum" sz="quarter" idx="5"/>
          </p:nvPr>
        </p:nvSpPr>
        <p:spPr/>
        <p:txBody>
          <a:bodyPr/>
          <a:lstStyle/>
          <a:p>
            <a:fld id="{FD3A098E-5767-42CD-ABF2-058EF8E8C9C8}" type="slidenum">
              <a:rPr lang="en-GB" smtClean="0"/>
              <a:t>9</a:t>
            </a:fld>
            <a:endParaRPr lang="en-GB"/>
          </a:p>
        </p:txBody>
      </p:sp>
    </p:spTree>
    <p:extLst>
      <p:ext uri="{BB962C8B-B14F-4D97-AF65-F5344CB8AC3E}">
        <p14:creationId xmlns:p14="http://schemas.microsoft.com/office/powerpoint/2010/main" val="86490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E660-CFC2-45A7-D2EA-458C18999E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88A342-DFD8-62E4-4B52-18F0EA293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BFEFC1-9FE0-09B5-389B-DCE9B57380AD}"/>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5" name="Footer Placeholder 4">
            <a:extLst>
              <a:ext uri="{FF2B5EF4-FFF2-40B4-BE49-F238E27FC236}">
                <a16:creationId xmlns:a16="http://schemas.microsoft.com/office/drawing/2014/main" id="{FED2D7A0-1241-614C-F842-EFBE474C6A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0ECF7B-967D-60C4-5EAC-7D39B7676F5C}"/>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402979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42F3-B65A-2F76-E6C5-6A02D551C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431F3D-33F4-C0C0-06C9-E02FDAB64B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E8452D-9E2F-0ACE-5894-43DC779FF263}"/>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5" name="Footer Placeholder 4">
            <a:extLst>
              <a:ext uri="{FF2B5EF4-FFF2-40B4-BE49-F238E27FC236}">
                <a16:creationId xmlns:a16="http://schemas.microsoft.com/office/drawing/2014/main" id="{2D7AD554-C360-849A-6216-5ED91CAC0B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3C0DF2-F814-D300-3A46-AE3C878C3143}"/>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16178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8DFB8-2A1D-FD7C-E0F1-F5DB93528F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05071C-7376-40F2-5AA5-9A802FAA9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7ACBEA-C834-C517-C0AA-89813AC2DEF8}"/>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5" name="Footer Placeholder 4">
            <a:extLst>
              <a:ext uri="{FF2B5EF4-FFF2-40B4-BE49-F238E27FC236}">
                <a16:creationId xmlns:a16="http://schemas.microsoft.com/office/drawing/2014/main" id="{087390ED-F2FD-D3F5-39D4-D7D82547B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008B9D-35FC-9C39-E926-48C8D0B17093}"/>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3421139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623059-CDAF-9663-8D7B-6943A7F064B2}"/>
              </a:ext>
            </a:extLst>
          </p:cNvPr>
          <p:cNvSpPr/>
          <p:nvPr userDrawn="1"/>
        </p:nvSpPr>
        <p:spPr>
          <a:xfrm>
            <a:off x="0" y="0"/>
            <a:ext cx="12192000" cy="5239512"/>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FB7ACF9-00D4-F493-A093-01A151332E1E}"/>
              </a:ext>
            </a:extLst>
          </p:cNvPr>
          <p:cNvPicPr>
            <a:picLocks noChangeAspect="1"/>
          </p:cNvPicPr>
          <p:nvPr userDrawn="1"/>
        </p:nvPicPr>
        <p:blipFill>
          <a:blip r:embed="rId3"/>
          <a:stretch>
            <a:fillRect/>
          </a:stretch>
        </p:blipFill>
        <p:spPr>
          <a:xfrm>
            <a:off x="0" y="658260"/>
            <a:ext cx="1981200" cy="1041400"/>
          </a:xfrm>
          <a:prstGeom prst="rect">
            <a:avLst/>
          </a:prstGeom>
        </p:spPr>
      </p:pic>
      <p:pic>
        <p:nvPicPr>
          <p:cNvPr id="10" name="Picture 9">
            <a:extLst>
              <a:ext uri="{FF2B5EF4-FFF2-40B4-BE49-F238E27FC236}">
                <a16:creationId xmlns:a16="http://schemas.microsoft.com/office/drawing/2014/main" id="{37F18BF1-A2D1-3C56-F25D-36B143636A7B}"/>
              </a:ext>
            </a:extLst>
          </p:cNvPr>
          <p:cNvPicPr>
            <a:picLocks noChangeAspect="1"/>
          </p:cNvPicPr>
          <p:nvPr userDrawn="1"/>
        </p:nvPicPr>
        <p:blipFill>
          <a:blip r:embed="rId4"/>
          <a:stretch>
            <a:fillRect/>
          </a:stretch>
        </p:blipFill>
        <p:spPr>
          <a:xfrm>
            <a:off x="10179848" y="576552"/>
            <a:ext cx="1570720" cy="1570720"/>
          </a:xfrm>
          <a:prstGeom prst="rect">
            <a:avLst/>
          </a:prstGeom>
        </p:spPr>
      </p:pic>
      <p:sp>
        <p:nvSpPr>
          <p:cNvPr id="11" name="TextBox 10">
            <a:extLst>
              <a:ext uri="{FF2B5EF4-FFF2-40B4-BE49-F238E27FC236}">
                <a16:creationId xmlns:a16="http://schemas.microsoft.com/office/drawing/2014/main" id="{5E51E00B-EB0B-392A-A175-7BB314F271E5}"/>
              </a:ext>
            </a:extLst>
          </p:cNvPr>
          <p:cNvSpPr txBox="1"/>
          <p:nvPr userDrawn="1"/>
        </p:nvSpPr>
        <p:spPr>
          <a:xfrm>
            <a:off x="652850" y="4164321"/>
            <a:ext cx="793904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Professional learning for practitioners</a:t>
            </a:r>
          </a:p>
        </p:txBody>
      </p:sp>
    </p:spTree>
    <p:custDataLst>
      <p:tags r:id="rId1"/>
    </p:custDataLst>
    <p:extLst>
      <p:ext uri="{BB962C8B-B14F-4D97-AF65-F5344CB8AC3E}">
        <p14:creationId xmlns:p14="http://schemas.microsoft.com/office/powerpoint/2010/main" val="222233875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623059-CDAF-9663-8D7B-6943A7F064B2}"/>
              </a:ext>
            </a:extLst>
          </p:cNvPr>
          <p:cNvSpPr/>
          <p:nvPr userDrawn="1"/>
        </p:nvSpPr>
        <p:spPr>
          <a:xfrm>
            <a:off x="0" y="0"/>
            <a:ext cx="12192000" cy="5239512"/>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0020502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F828C-34AB-C85F-F0A0-7DF6BA64439C}"/>
              </a:ext>
            </a:extLst>
          </p:cNvPr>
          <p:cNvSpPr/>
          <p:nvPr userDrawn="1"/>
        </p:nvSpPr>
        <p:spPr>
          <a:xfrm>
            <a:off x="0" y="0"/>
            <a:ext cx="12192000" cy="6858000"/>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521976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F828C-34AB-C85F-F0A0-7DF6BA64439C}"/>
              </a:ext>
            </a:extLst>
          </p:cNvPr>
          <p:cNvSpPr/>
          <p:nvPr userDrawn="1"/>
        </p:nvSpPr>
        <p:spPr>
          <a:xfrm>
            <a:off x="0" y="0"/>
            <a:ext cx="12192000" cy="900000"/>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8223834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2797005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6D77-D8A2-4B49-A287-03FAEC627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0D751F-86BE-4935-9C8F-9ED12B4A1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74F93A-BDDF-4386-B9DA-C16B3DB723A5}"/>
              </a:ext>
            </a:extLst>
          </p:cNvPr>
          <p:cNvSpPr>
            <a:spLocks noGrp="1"/>
          </p:cNvSpPr>
          <p:nvPr>
            <p:ph type="dt" sz="half" idx="10"/>
          </p:nvPr>
        </p:nvSpPr>
        <p:spPr/>
        <p:txBody>
          <a:bodyPr/>
          <a:lstStyle/>
          <a:p>
            <a:fld id="{195838A5-192E-47B9-BB93-62269FB090C2}" type="datetimeFigureOut">
              <a:rPr lang="en-GB" smtClean="0"/>
              <a:t>24/07/2024</a:t>
            </a:fld>
            <a:endParaRPr lang="en-GB"/>
          </a:p>
        </p:txBody>
      </p:sp>
      <p:sp>
        <p:nvSpPr>
          <p:cNvPr id="5" name="Footer Placeholder 4">
            <a:extLst>
              <a:ext uri="{FF2B5EF4-FFF2-40B4-BE49-F238E27FC236}">
                <a16:creationId xmlns:a16="http://schemas.microsoft.com/office/drawing/2014/main" id="{8963742B-3724-426E-9898-9DCACA661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84104E-D72E-4D8F-9245-A355D71C427E}"/>
              </a:ext>
            </a:extLst>
          </p:cNvPr>
          <p:cNvSpPr>
            <a:spLocks noGrp="1"/>
          </p:cNvSpPr>
          <p:nvPr>
            <p:ph type="sldNum" sz="quarter" idx="12"/>
          </p:nvPr>
        </p:nvSpPr>
        <p:spPr/>
        <p:txBody>
          <a:bodyPr/>
          <a:lstStyle/>
          <a:p>
            <a:fld id="{AA807B1E-612F-4214-BB1F-E90E85571CF0}" type="slidenum">
              <a:rPr lang="en-GB" smtClean="0"/>
              <a:t>‹#›</a:t>
            </a:fld>
            <a:endParaRPr lang="en-GB"/>
          </a:p>
        </p:txBody>
      </p:sp>
    </p:spTree>
    <p:custDataLst>
      <p:tags r:id="rId1"/>
    </p:custDataLst>
    <p:extLst>
      <p:ext uri="{BB962C8B-B14F-4D97-AF65-F5344CB8AC3E}">
        <p14:creationId xmlns:p14="http://schemas.microsoft.com/office/powerpoint/2010/main" val="131831782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623059-CDAF-9663-8D7B-6943A7F064B2}"/>
              </a:ext>
            </a:extLst>
          </p:cNvPr>
          <p:cNvSpPr/>
          <p:nvPr userDrawn="1"/>
        </p:nvSpPr>
        <p:spPr>
          <a:xfrm>
            <a:off x="0" y="0"/>
            <a:ext cx="12192000" cy="5239512"/>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B7ACF9-00D4-F493-A093-01A151332E1E}"/>
              </a:ext>
            </a:extLst>
          </p:cNvPr>
          <p:cNvPicPr>
            <a:picLocks noChangeAspect="1"/>
          </p:cNvPicPr>
          <p:nvPr userDrawn="1"/>
        </p:nvPicPr>
        <p:blipFill>
          <a:blip r:embed="rId3"/>
          <a:stretch>
            <a:fillRect/>
          </a:stretch>
        </p:blipFill>
        <p:spPr>
          <a:xfrm>
            <a:off x="0" y="658260"/>
            <a:ext cx="1981200" cy="1041400"/>
          </a:xfrm>
          <a:prstGeom prst="rect">
            <a:avLst/>
          </a:prstGeom>
        </p:spPr>
      </p:pic>
      <p:sp>
        <p:nvSpPr>
          <p:cNvPr id="9" name="TextBox 8">
            <a:extLst>
              <a:ext uri="{FF2B5EF4-FFF2-40B4-BE49-F238E27FC236}">
                <a16:creationId xmlns:a16="http://schemas.microsoft.com/office/drawing/2014/main" id="{E6B0B03D-A6B3-EF48-A6DD-62372FA4D534}"/>
              </a:ext>
            </a:extLst>
          </p:cNvPr>
          <p:cNvSpPr txBox="1"/>
          <p:nvPr userDrawn="1"/>
        </p:nvSpPr>
        <p:spPr>
          <a:xfrm>
            <a:off x="831033" y="2805572"/>
            <a:ext cx="10529935"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Professional Learning for Practitioners</a:t>
            </a:r>
          </a:p>
        </p:txBody>
      </p:sp>
      <p:pic>
        <p:nvPicPr>
          <p:cNvPr id="10" name="Picture 9">
            <a:extLst>
              <a:ext uri="{FF2B5EF4-FFF2-40B4-BE49-F238E27FC236}">
                <a16:creationId xmlns:a16="http://schemas.microsoft.com/office/drawing/2014/main" id="{37F18BF1-A2D1-3C56-F25D-36B143636A7B}"/>
              </a:ext>
            </a:extLst>
          </p:cNvPr>
          <p:cNvPicPr>
            <a:picLocks noChangeAspect="1"/>
          </p:cNvPicPr>
          <p:nvPr userDrawn="1"/>
        </p:nvPicPr>
        <p:blipFill>
          <a:blip r:embed="rId4"/>
          <a:stretch>
            <a:fillRect/>
          </a:stretch>
        </p:blipFill>
        <p:spPr>
          <a:xfrm>
            <a:off x="10179848" y="576552"/>
            <a:ext cx="1570720" cy="1570720"/>
          </a:xfrm>
          <a:prstGeom prst="rect">
            <a:avLst/>
          </a:prstGeom>
        </p:spPr>
      </p:pic>
    </p:spTree>
    <p:custDataLst>
      <p:tags r:id="rId1"/>
    </p:custDataLst>
    <p:extLst>
      <p:ext uri="{BB962C8B-B14F-4D97-AF65-F5344CB8AC3E}">
        <p14:creationId xmlns:p14="http://schemas.microsoft.com/office/powerpoint/2010/main" val="128628478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3359-0683-D394-A466-40869E1295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319C6E-A613-53FE-8C30-072311C77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BF1B24-AA62-3365-06DC-9C6E7A73BD62}"/>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5" name="Footer Placeholder 4">
            <a:extLst>
              <a:ext uri="{FF2B5EF4-FFF2-40B4-BE49-F238E27FC236}">
                <a16:creationId xmlns:a16="http://schemas.microsoft.com/office/drawing/2014/main" id="{5C450A97-E4D8-B5EF-027E-B23C53DB4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7A62BC-AD23-7482-22FB-1155F00C5473}"/>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98074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651-4DFA-2885-956F-A02A603E44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E4B47-AF4E-EBBD-8409-0772695E2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190306-36F9-A95C-F721-BA625B60597E}"/>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5" name="Footer Placeholder 4">
            <a:extLst>
              <a:ext uri="{FF2B5EF4-FFF2-40B4-BE49-F238E27FC236}">
                <a16:creationId xmlns:a16="http://schemas.microsoft.com/office/drawing/2014/main" id="{85D75B74-2C9E-7FBB-DE50-5826ED9429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91D00E-82AA-CDDE-6EC7-1D2271A53E83}"/>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30207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CAC9-CAD3-CCBD-2A69-2699226214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667E8F-5189-FB5F-5758-7D0F89141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8B94BE-7604-2C0C-900C-CF100D971E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0B9872-D99E-63E7-EB54-FC601EFD3889}"/>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6" name="Footer Placeholder 5">
            <a:extLst>
              <a:ext uri="{FF2B5EF4-FFF2-40B4-BE49-F238E27FC236}">
                <a16:creationId xmlns:a16="http://schemas.microsoft.com/office/drawing/2014/main" id="{3346D220-DDAB-6F89-63F5-6DAA2CA5C0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E061C9-BEF7-A538-F0D1-A6F6788DB741}"/>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121434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45B6-BE41-B9BC-3B9E-375E5669AA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9199C6-B8E2-4334-3BD7-340C00741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749238-CE78-71C5-8DE5-7EE69BA07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091C35-EC0C-DA4A-7812-CC7659682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4600E7-C939-F2CF-7184-FF26CF061E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789AA7-1ECC-E1D9-7FAD-6A15E9A5733D}"/>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8" name="Footer Placeholder 7">
            <a:extLst>
              <a:ext uri="{FF2B5EF4-FFF2-40B4-BE49-F238E27FC236}">
                <a16:creationId xmlns:a16="http://schemas.microsoft.com/office/drawing/2014/main" id="{3D68F77E-92C5-6CC6-635A-76157C02FF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B02FFB-E63D-71FC-0DD3-08FDAE3545F8}"/>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332011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2FC5-CFC1-15F6-1BDA-76EBAF3E42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2B6D1F-1CC4-02D5-DF5E-38F21BF5FCBA}"/>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4" name="Footer Placeholder 3">
            <a:extLst>
              <a:ext uri="{FF2B5EF4-FFF2-40B4-BE49-F238E27FC236}">
                <a16:creationId xmlns:a16="http://schemas.microsoft.com/office/drawing/2014/main" id="{C04AFB78-CB0D-D759-AAD7-2270329B7D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77AF49-7B12-511D-5B27-D4E3FA17E6D3}"/>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58180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002623-EE40-04FF-AAC3-AE15381C3103}"/>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3" name="Footer Placeholder 2">
            <a:extLst>
              <a:ext uri="{FF2B5EF4-FFF2-40B4-BE49-F238E27FC236}">
                <a16:creationId xmlns:a16="http://schemas.microsoft.com/office/drawing/2014/main" id="{C07CE1C9-F710-0783-7EF3-D6E577821C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81FD06-A1CD-A666-36F9-E3485B2FDAF1}"/>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22427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EEE1-5856-2B47-933D-336286CF4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522F7D-6501-875B-178F-CE3426D234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922139-1878-63AF-31B4-ABED7A201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D3408-49A3-8588-6316-236C345F8724}"/>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6" name="Footer Placeholder 5">
            <a:extLst>
              <a:ext uri="{FF2B5EF4-FFF2-40B4-BE49-F238E27FC236}">
                <a16:creationId xmlns:a16="http://schemas.microsoft.com/office/drawing/2014/main" id="{6018C74D-0B9A-752B-ECE7-500407C376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A7BCA-CF82-E226-E7E0-AB96F463E54C}"/>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125371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1BE4-CAD3-C6EC-7E4A-ED8EFB4F8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2365F9-F597-E5BB-A1BC-178264C8E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FEE944-157D-350B-8B80-8F53CEE21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087C9-CF16-5A80-8E43-6EA01B4B1526}"/>
              </a:ext>
            </a:extLst>
          </p:cNvPr>
          <p:cNvSpPr>
            <a:spLocks noGrp="1"/>
          </p:cNvSpPr>
          <p:nvPr>
            <p:ph type="dt" sz="half" idx="10"/>
          </p:nvPr>
        </p:nvSpPr>
        <p:spPr/>
        <p:txBody>
          <a:bodyPr/>
          <a:lstStyle/>
          <a:p>
            <a:fld id="{C9628786-F2B4-4637-A600-7E79996A0F54}" type="datetimeFigureOut">
              <a:rPr lang="en-GB" smtClean="0"/>
              <a:t>24/07/2024</a:t>
            </a:fld>
            <a:endParaRPr lang="en-GB"/>
          </a:p>
        </p:txBody>
      </p:sp>
      <p:sp>
        <p:nvSpPr>
          <p:cNvPr id="6" name="Footer Placeholder 5">
            <a:extLst>
              <a:ext uri="{FF2B5EF4-FFF2-40B4-BE49-F238E27FC236}">
                <a16:creationId xmlns:a16="http://schemas.microsoft.com/office/drawing/2014/main" id="{DD2FDC87-7CC1-BE25-B8AA-2C32525E77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49A03D-93DE-BEDD-D8B6-7FBB7EA31A42}"/>
              </a:ext>
            </a:extLst>
          </p:cNvPr>
          <p:cNvSpPr>
            <a:spLocks noGrp="1"/>
          </p:cNvSpPr>
          <p:nvPr>
            <p:ph type="sldNum" sz="quarter" idx="12"/>
          </p:nvPr>
        </p:nvSpPr>
        <p:spPr/>
        <p:txBody>
          <a:bodyPr/>
          <a:lstStyle/>
          <a:p>
            <a:fld id="{23213EC3-CA7C-473B-B439-B6E4B5C895D7}" type="slidenum">
              <a:rPr lang="en-GB" smtClean="0"/>
              <a:t>‹#›</a:t>
            </a:fld>
            <a:endParaRPr lang="en-GB"/>
          </a:p>
        </p:txBody>
      </p:sp>
    </p:spTree>
    <p:extLst>
      <p:ext uri="{BB962C8B-B14F-4D97-AF65-F5344CB8AC3E}">
        <p14:creationId xmlns:p14="http://schemas.microsoft.com/office/powerpoint/2010/main" val="395282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DBB2D5-1573-BF23-7A3A-6D8AA346F5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66A84-3F62-9CA9-B83B-E7F8D166E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ADB33-F60A-C97F-C806-F0F492DFE0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28786-F2B4-4637-A600-7E79996A0F54}" type="datetimeFigureOut">
              <a:rPr lang="en-GB" smtClean="0"/>
              <a:t>24/07/2024</a:t>
            </a:fld>
            <a:endParaRPr lang="en-GB"/>
          </a:p>
        </p:txBody>
      </p:sp>
      <p:sp>
        <p:nvSpPr>
          <p:cNvPr id="5" name="Footer Placeholder 4">
            <a:extLst>
              <a:ext uri="{FF2B5EF4-FFF2-40B4-BE49-F238E27FC236}">
                <a16:creationId xmlns:a16="http://schemas.microsoft.com/office/drawing/2014/main" id="{466BEF62-F142-6337-BD9B-D7150ABA5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539E90-03D3-4005-85CE-F393751B3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13EC3-CA7C-473B-B439-B6E4B5C895D7}" type="slidenum">
              <a:rPr lang="en-GB" smtClean="0"/>
              <a:t>‹#›</a:t>
            </a:fld>
            <a:endParaRPr lang="en-GB"/>
          </a:p>
        </p:txBody>
      </p:sp>
    </p:spTree>
    <p:extLst>
      <p:ext uri="{BB962C8B-B14F-4D97-AF65-F5344CB8AC3E}">
        <p14:creationId xmlns:p14="http://schemas.microsoft.com/office/powerpoint/2010/main" val="1455366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9"/>
    </p:custDataLst>
    <p:extLst>
      <p:ext uri="{BB962C8B-B14F-4D97-AF65-F5344CB8AC3E}">
        <p14:creationId xmlns:p14="http://schemas.microsoft.com/office/powerpoint/2010/main" val="4016339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4.png"/><Relationship Id="rId5" Type="http://schemas.openxmlformats.org/officeDocument/2006/relationships/image" Target="../media/image38.sv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40.sv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42.sv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0.xml"/><Relationship Id="rId7" Type="http://schemas.openxmlformats.org/officeDocument/2006/relationships/image" Target="../media/image45.sv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png"/><Relationship Id="rId9"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1.png"/><Relationship Id="rId5" Type="http://schemas.openxmlformats.org/officeDocument/2006/relationships/image" Target="../media/image4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2.xml"/><Relationship Id="rId7" Type="http://schemas.openxmlformats.org/officeDocument/2006/relationships/image" Target="../media/image45.sv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png"/><Relationship Id="rId9"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2.sv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6AC710F-1B33-719C-A53F-24E1D9D31AAE}"/>
              </a:ext>
            </a:extLst>
          </p:cNvPr>
          <p:cNvGrpSpPr>
            <a:grpSpLocks noGrp="1" noUngrp="1" noRot="1" noMove="1" noResize="1"/>
          </p:cNvGrpSpPr>
          <p:nvPr/>
        </p:nvGrpSpPr>
        <p:grpSpPr>
          <a:xfrm>
            <a:off x="0" y="-37705"/>
            <a:ext cx="12192001" cy="6895705"/>
            <a:chOff x="0" y="-37705"/>
            <a:chExt cx="12192001" cy="6895705"/>
          </a:xfrm>
        </p:grpSpPr>
        <p:sp>
          <p:nvSpPr>
            <p:cNvPr id="4" name="Rectangle 3">
              <a:extLst>
                <a:ext uri="{FF2B5EF4-FFF2-40B4-BE49-F238E27FC236}">
                  <a16:creationId xmlns:a16="http://schemas.microsoft.com/office/drawing/2014/main" id="{A64EED53-2370-564C-82DE-C5CBAD00EE89}"/>
                </a:ext>
              </a:extLst>
            </p:cNvPr>
            <p:cNvSpPr>
              <a:spLocks noGrp="1" noRot="1" noMove="1" noResize="1" noEditPoints="1" noAdjustHandles="1" noChangeArrowheads="1" noChangeShapeType="1"/>
            </p:cNvSpPr>
            <p:nvPr/>
          </p:nvSpPr>
          <p:spPr>
            <a:xfrm>
              <a:off x="0" y="0"/>
              <a:ext cx="12192000" cy="6858000"/>
            </a:xfrm>
            <a:prstGeom prst="rect">
              <a:avLst/>
            </a:prstGeom>
            <a:solidFill>
              <a:srgbClr val="005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C88FC9F-4DFF-7344-A7F7-1D0C1C91388F}"/>
                </a:ext>
              </a:extLst>
            </p:cNvPr>
            <p:cNvPicPr>
              <a:picLocks noGrp="1" noRot="1" noChangeAspect="1" noMove="1" noResize="1" noEditPoints="1" noAdjustHandles="1" noChangeArrowheads="1" noChangeShapeType="1" noCrop="1"/>
            </p:cNvPicPr>
            <p:nvPr/>
          </p:nvPicPr>
          <p:blipFill rotWithShape="1">
            <a:blip r:embed="rId4"/>
            <a:srcRect l="17797"/>
            <a:stretch/>
          </p:blipFill>
          <p:spPr>
            <a:xfrm>
              <a:off x="352612" y="658260"/>
              <a:ext cx="1628587" cy="1041400"/>
            </a:xfrm>
            <a:prstGeom prst="rect">
              <a:avLst/>
            </a:prstGeom>
          </p:spPr>
        </p:pic>
        <p:sp>
          <p:nvSpPr>
            <p:cNvPr id="7" name="TextBox 6">
              <a:extLst>
                <a:ext uri="{FF2B5EF4-FFF2-40B4-BE49-F238E27FC236}">
                  <a16:creationId xmlns:a16="http://schemas.microsoft.com/office/drawing/2014/main" id="{364C5B7F-553C-EC49-B3A3-8E3A33DD8A18}"/>
                </a:ext>
              </a:extLst>
            </p:cNvPr>
            <p:cNvSpPr txBox="1">
              <a:spLocks noGrp="1" noRot="1" noMove="1" noResize="1" noEditPoints="1" noAdjustHandles="1" noChangeArrowheads="1" noChangeShapeType="1"/>
            </p:cNvSpPr>
            <p:nvPr/>
          </p:nvSpPr>
          <p:spPr>
            <a:xfrm>
              <a:off x="831032" y="2601654"/>
              <a:ext cx="10529935" cy="769441"/>
            </a:xfrm>
            <a:prstGeom prst="rect">
              <a:avLst/>
            </a:prstGeom>
            <a:noFill/>
          </p:spPr>
          <p:txBody>
            <a:bodyPr wrap="square" rtlCol="0">
              <a:spAutoFit/>
            </a:bodyPr>
            <a:lstStyle/>
            <a:p>
              <a:r>
                <a:rPr lang="en-US" sz="4400" b="1">
                  <a:solidFill>
                    <a:schemeClr val="bg1"/>
                  </a:solidFill>
                  <a:latin typeface="Arial" panose="020B0604020202020204" pitchFamily="34" charset="0"/>
                  <a:cs typeface="Arial" panose="020B0604020202020204" pitchFamily="34" charset="0"/>
                </a:rPr>
                <a:t>Developing meta-skills</a:t>
              </a:r>
            </a:p>
          </p:txBody>
        </p:sp>
        <p:sp>
          <p:nvSpPr>
            <p:cNvPr id="5" name="AutoShape 3">
              <a:extLst>
                <a:ext uri="{FF2B5EF4-FFF2-40B4-BE49-F238E27FC236}">
                  <a16:creationId xmlns:a16="http://schemas.microsoft.com/office/drawing/2014/main" id="{35B86395-F691-26C5-4C66-004AEE2F4B23}"/>
                </a:ext>
              </a:extLst>
            </p:cNvPr>
            <p:cNvSpPr>
              <a:spLocks noGrp="1" noRot="1" noChangeAspect="1" noMove="1" noResize="1" noEditPoints="1" noAdjustHandles="1" noChangeArrowheads="1" noChangeShapeType="1"/>
            </p:cNvSpPr>
            <p:nvPr/>
          </p:nvSpPr>
          <p:spPr bwMode="auto">
            <a:xfrm>
              <a:off x="10129838" y="338138"/>
              <a:ext cx="15700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5EA99186-E0DC-9E9E-CAEC-9097500413E6}"/>
                </a:ext>
              </a:extLst>
            </p:cNvPr>
            <p:cNvGrpSpPr>
              <a:grpSpLocks noGrp="1" noUngrp="1" noRot="1" noMove="1" noResize="1"/>
            </p:cNvGrpSpPr>
            <p:nvPr/>
          </p:nvGrpSpPr>
          <p:grpSpPr>
            <a:xfrm>
              <a:off x="10123488" y="387351"/>
              <a:ext cx="1576387" cy="1576388"/>
              <a:chOff x="10123488" y="387351"/>
              <a:chExt cx="1576387" cy="1576388"/>
            </a:xfrm>
          </p:grpSpPr>
          <p:sp>
            <p:nvSpPr>
              <p:cNvPr id="10" name="Freeform 5">
                <a:extLst>
                  <a:ext uri="{FF2B5EF4-FFF2-40B4-BE49-F238E27FC236}">
                    <a16:creationId xmlns:a16="http://schemas.microsoft.com/office/drawing/2014/main" id="{75AC844F-4B17-87FA-790B-0960686A2E64}"/>
                  </a:ext>
                </a:extLst>
              </p:cNvPr>
              <p:cNvSpPr>
                <a:spLocks noGrp="1" noRot="1" noMove="1" noResize="1" noEditPoints="1" noAdjustHandles="1" noChangeArrowheads="1" noChangeShapeType="1"/>
              </p:cNvSpPr>
              <p:nvPr/>
            </p:nvSpPr>
            <p:spPr bwMode="auto">
              <a:xfrm>
                <a:off x="10123488" y="387351"/>
                <a:ext cx="1576387" cy="1576388"/>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4" name="Picture 13">
                <a:extLst>
                  <a:ext uri="{FF2B5EF4-FFF2-40B4-BE49-F238E27FC236}">
                    <a16:creationId xmlns:a16="http://schemas.microsoft.com/office/drawing/2014/main" id="{ACA78B8F-B0B6-D08B-8303-ADC41B6D4C80}"/>
                  </a:ext>
                </a:extLst>
              </p:cNvPr>
              <p:cNvPicPr>
                <a:picLocks noGrp="1" noRot="1" noChangeAspect="1" noMove="1" noResize="1" noEditPoints="1" noAdjustHandles="1" noChangeArrowheads="1" noChangeShapeType="1" noCrop="1"/>
              </p:cNvPicPr>
              <p:nvPr/>
            </p:nvPicPr>
            <p:blipFill>
              <a:blip r:embed="rId5"/>
              <a:stretch>
                <a:fillRect/>
              </a:stretch>
            </p:blipFill>
            <p:spPr>
              <a:xfrm>
                <a:off x="10253256" y="476925"/>
                <a:ext cx="1316850" cy="1292464"/>
              </a:xfrm>
              <a:prstGeom prst="rect">
                <a:avLst/>
              </a:prstGeom>
            </p:spPr>
          </p:pic>
        </p:grpSp>
        <p:pic>
          <p:nvPicPr>
            <p:cNvPr id="3" name="Picture 2">
              <a:extLst>
                <a:ext uri="{FF2B5EF4-FFF2-40B4-BE49-F238E27FC236}">
                  <a16:creationId xmlns:a16="http://schemas.microsoft.com/office/drawing/2014/main" id="{220DEC1E-FBE2-8D1A-BD81-75840780F02F}"/>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 y="-37705"/>
              <a:ext cx="12192000" cy="184235"/>
            </a:xfrm>
            <a:prstGeom prst="rect">
              <a:avLst/>
            </a:prstGeom>
          </p:spPr>
        </p:pic>
      </p:grpSp>
    </p:spTree>
    <p:custDataLst>
      <p:tags r:id="rId1"/>
    </p:custDataLst>
    <p:extLst>
      <p:ext uri="{BB962C8B-B14F-4D97-AF65-F5344CB8AC3E}">
        <p14:creationId xmlns:p14="http://schemas.microsoft.com/office/powerpoint/2010/main" val="123083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81090" y="1072432"/>
            <a:ext cx="3329439" cy="568744"/>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58427E"/>
                </a:solidFill>
                <a:latin typeface="Arial" panose="020B0604020202020204" pitchFamily="34" charset="0"/>
                <a:cs typeface="Arial" panose="020B0604020202020204" pitchFamily="34" charset="0"/>
              </a:rPr>
              <a:t>Collaborating</a:t>
            </a:r>
            <a:r>
              <a:rPr lang="en-GB" sz="2400" b="1" spc="5">
                <a:solidFill>
                  <a:srgbClr val="009DB5"/>
                </a:solidFill>
                <a:latin typeface="Arial" panose="020B0604020202020204" pitchFamily="34" charset="0"/>
                <a:cs typeface="Arial" panose="020B0604020202020204" pitchFamily="34" charset="0"/>
              </a:rPr>
              <a:t> </a:t>
            </a:r>
            <a:endParaRPr sz="2400" b="1">
              <a:solidFill>
                <a:srgbClr val="009DB5"/>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D156FEE-0C87-5E9F-C8D5-50617E904C9D}"/>
              </a:ext>
            </a:extLst>
          </p:cNvPr>
          <p:cNvSpPr txBox="1">
            <a:spLocks noGrp="1" noRot="1" noMove="1" noResize="1" noEditPoints="1" noAdjustHandles="1" noChangeArrowheads="1" noChangeShapeType="1"/>
          </p:cNvSpPr>
          <p:nvPr/>
        </p:nvSpPr>
        <p:spPr>
          <a:xfrm>
            <a:off x="4695245" y="1072432"/>
            <a:ext cx="7232620" cy="892552"/>
          </a:xfrm>
          <a:prstGeom prst="rect">
            <a:avLst/>
          </a:prstGeom>
          <a:noFill/>
        </p:spPr>
        <p:txBody>
          <a:bodyPr wrap="square" rtlCol="0">
            <a:spAutoFit/>
          </a:bodyPr>
          <a:lstStyle/>
          <a:p>
            <a:r>
              <a:rPr lang="en-GB">
                <a:solidFill>
                  <a:srgbClr val="58427E"/>
                </a:solidFill>
                <a:latin typeface="Arial" panose="020B0604020202020204" pitchFamily="34" charset="0"/>
                <a:cs typeface="Arial" panose="020B0604020202020204" pitchFamily="34" charset="0"/>
              </a:rPr>
              <a:t>Building and maintaining relationships with other people so everyone can work together to achieve shared  goals. </a:t>
            </a:r>
          </a:p>
          <a:p>
            <a:endParaRPr lang="en-GB" sz="1600">
              <a:solidFill>
                <a:srgbClr val="009DB5"/>
              </a:solidFill>
            </a:endParaRPr>
          </a:p>
        </p:txBody>
      </p:sp>
      <p:grpSp>
        <p:nvGrpSpPr>
          <p:cNvPr id="3" name="Group 2">
            <a:extLst>
              <a:ext uri="{FF2B5EF4-FFF2-40B4-BE49-F238E27FC236}">
                <a16:creationId xmlns:a16="http://schemas.microsoft.com/office/drawing/2014/main" id="{C59F1AD0-A087-E949-F08A-CD56AF049ADC}"/>
              </a:ext>
            </a:extLst>
          </p:cNvPr>
          <p:cNvGrpSpPr>
            <a:grpSpLocks noGrp="1" noUngrp="1" noRot="1" noMove="1" noResize="1"/>
          </p:cNvGrpSpPr>
          <p:nvPr/>
        </p:nvGrpSpPr>
        <p:grpSpPr>
          <a:xfrm>
            <a:off x="4425073" y="1989846"/>
            <a:ext cx="3606004" cy="1733094"/>
            <a:chOff x="4780276" y="1961636"/>
            <a:chExt cx="3487641" cy="1609000"/>
          </a:xfrm>
        </p:grpSpPr>
        <p:sp>
          <p:nvSpPr>
            <p:cNvPr id="4" name="Thought Bubble: Cloud 3">
              <a:extLst>
                <a:ext uri="{FF2B5EF4-FFF2-40B4-BE49-F238E27FC236}">
                  <a16:creationId xmlns:a16="http://schemas.microsoft.com/office/drawing/2014/main" id="{EE3ADFF2-3A0C-32DB-416F-2AC4B40A149A}"/>
                </a:ext>
              </a:extLst>
            </p:cNvPr>
            <p:cNvSpPr>
              <a:spLocks noGrp="1" noRot="1" noMove="1" noResize="1" noEditPoints="1" noAdjustHandles="1" noChangeArrowheads="1" noChangeShapeType="1"/>
            </p:cNvSpPr>
            <p:nvPr/>
          </p:nvSpPr>
          <p:spPr>
            <a:xfrm>
              <a:off x="4780276" y="1961636"/>
              <a:ext cx="3487641" cy="1609000"/>
            </a:xfrm>
            <a:prstGeom prst="cloudCallout">
              <a:avLst>
                <a:gd name="adj1" fmla="val -9908"/>
                <a:gd name="adj2" fmla="val 785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F5ED28-981D-74D4-E875-47F18269B53D}"/>
                </a:ext>
              </a:extLst>
            </p:cNvPr>
            <p:cNvSpPr txBox="1">
              <a:spLocks noGrp="1" noRot="1" noMove="1" noResize="1" noEditPoints="1" noAdjustHandles="1" noChangeArrowheads="1" noChangeShapeType="1"/>
            </p:cNvSpPr>
            <p:nvPr/>
          </p:nvSpPr>
          <p:spPr>
            <a:xfrm>
              <a:off x="5141422" y="2304459"/>
              <a:ext cx="2857932" cy="1000086"/>
            </a:xfrm>
            <a:prstGeom prst="rect">
              <a:avLst/>
            </a:prstGeom>
            <a:noFill/>
          </p:spPr>
          <p:txBody>
            <a:bodyPr wrap="square" lIns="91440" tIns="45720" rIns="91440" bIns="45720" anchor="t">
              <a:spAutoFit/>
            </a:bodyPr>
            <a:lstStyle/>
            <a:p>
              <a:pPr algn="ctr"/>
              <a:r>
                <a:rPr kumimoji="0" lang="en-GB" sz="1600" i="1" u="none" strike="noStrike" kern="1200" cap="none" spc="0" normalizeH="0" baseline="0" noProof="0" dirty="0">
                  <a:ln>
                    <a:noFill/>
                  </a:ln>
                  <a:solidFill>
                    <a:srgbClr val="58427E"/>
                  </a:solidFill>
                  <a:effectLst/>
                  <a:uLnTx/>
                  <a:uFillTx/>
                  <a:latin typeface="Arial"/>
                  <a:cs typeface="Arial"/>
                </a:rPr>
                <a:t>I want to be able to work with people successfully in a group to take forward ideas and actions</a:t>
              </a:r>
              <a:endParaRPr lang="en-GB" sz="1600" i="1" u="none" strike="noStrike" kern="1200" cap="none" spc="0" normalizeH="0" baseline="0" noProof="0" dirty="0">
                <a:ln>
                  <a:noFill/>
                </a:ln>
                <a:solidFill>
                  <a:srgbClr val="58427E"/>
                </a:solidFill>
                <a:effectLst/>
                <a:uLnTx/>
                <a:uFillTx/>
                <a:latin typeface="Arial"/>
                <a:cs typeface="Arial"/>
              </a:endParaRPr>
            </a:p>
          </p:txBody>
        </p:sp>
      </p:grpSp>
      <p:grpSp>
        <p:nvGrpSpPr>
          <p:cNvPr id="10" name="Group 9">
            <a:extLst>
              <a:ext uri="{FF2B5EF4-FFF2-40B4-BE49-F238E27FC236}">
                <a16:creationId xmlns:a16="http://schemas.microsoft.com/office/drawing/2014/main" id="{D14F5E1E-340E-B1D0-0F10-378B5D284A88}"/>
              </a:ext>
            </a:extLst>
          </p:cNvPr>
          <p:cNvGrpSpPr>
            <a:grpSpLocks noGrp="1" noUngrp="1" noRot="1" noMove="1" noResize="1"/>
          </p:cNvGrpSpPr>
          <p:nvPr/>
        </p:nvGrpSpPr>
        <p:grpSpPr>
          <a:xfrm>
            <a:off x="459889" y="2439764"/>
            <a:ext cx="3893715" cy="1609000"/>
            <a:chOff x="611881" y="2099676"/>
            <a:chExt cx="3893715" cy="1609000"/>
          </a:xfrm>
        </p:grpSpPr>
        <p:sp>
          <p:nvSpPr>
            <p:cNvPr id="11" name="Thought Bubble: Cloud 10">
              <a:extLst>
                <a:ext uri="{FF2B5EF4-FFF2-40B4-BE49-F238E27FC236}">
                  <a16:creationId xmlns:a16="http://schemas.microsoft.com/office/drawing/2014/main" id="{4F02CBD9-CAA6-4918-D4A7-7B63043A280C}"/>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114DB51-015C-2995-9F09-BD3230300694}"/>
                </a:ext>
              </a:extLst>
            </p:cNvPr>
            <p:cNvSpPr txBox="1">
              <a:spLocks noGrp="1" noRot="1" noMove="1" noResize="1" noEditPoints="1" noAdjustHandles="1" noChangeArrowheads="1" noChangeShapeType="1"/>
            </p:cNvSpPr>
            <p:nvPr/>
          </p:nvSpPr>
          <p:spPr>
            <a:xfrm>
              <a:off x="976605" y="2501078"/>
              <a:ext cx="283162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58427E"/>
                  </a:solidFill>
                  <a:effectLst/>
                  <a:uLnTx/>
                  <a:uFillTx/>
                  <a:latin typeface="Arial" panose="020B0604020202020204" pitchFamily="34" charset="0"/>
                  <a:cs typeface="Arial" panose="020B0604020202020204" pitchFamily="34" charset="0"/>
                </a:rPr>
                <a:t>I want to be confident enough to put my ideas forward</a:t>
              </a:r>
            </a:p>
          </p:txBody>
        </p:sp>
      </p:grpSp>
      <p:grpSp>
        <p:nvGrpSpPr>
          <p:cNvPr id="13" name="Group 12">
            <a:extLst>
              <a:ext uri="{FF2B5EF4-FFF2-40B4-BE49-F238E27FC236}">
                <a16:creationId xmlns:a16="http://schemas.microsoft.com/office/drawing/2014/main" id="{74EFE398-4429-80BB-8E12-C439EA5C481F}"/>
              </a:ext>
            </a:extLst>
          </p:cNvPr>
          <p:cNvGrpSpPr>
            <a:grpSpLocks noGrp="1" noUngrp="1" noRot="1" noMove="1" noResize="1"/>
          </p:cNvGrpSpPr>
          <p:nvPr/>
        </p:nvGrpSpPr>
        <p:grpSpPr>
          <a:xfrm>
            <a:off x="8244470" y="2210135"/>
            <a:ext cx="3487641" cy="1609000"/>
            <a:chOff x="8244470" y="2210135"/>
            <a:chExt cx="3487641" cy="1609000"/>
          </a:xfrm>
        </p:grpSpPr>
        <p:sp>
          <p:nvSpPr>
            <p:cNvPr id="14" name="Thought Bubble: Cloud 13">
              <a:extLst>
                <a:ext uri="{FF2B5EF4-FFF2-40B4-BE49-F238E27FC236}">
                  <a16:creationId xmlns:a16="http://schemas.microsoft.com/office/drawing/2014/main" id="{157BB34A-596C-77D4-9E1A-7C41B87D207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EC467FD-BBE3-5573-BD05-CBE735DD8D07}"/>
                </a:ext>
              </a:extLst>
            </p:cNvPr>
            <p:cNvSpPr txBox="1">
              <a:spLocks noGrp="1" noRot="1" noMove="1" noResize="1" noEditPoints="1" noAdjustHandles="1" noChangeArrowheads="1" noChangeShapeType="1"/>
            </p:cNvSpPr>
            <p:nvPr/>
          </p:nvSpPr>
          <p:spPr>
            <a:xfrm>
              <a:off x="8554902" y="2551554"/>
              <a:ext cx="2866775" cy="830997"/>
            </a:xfrm>
            <a:prstGeom prst="rect">
              <a:avLst/>
            </a:prstGeom>
            <a:noFill/>
          </p:spPr>
          <p:txBody>
            <a:bodyPr wrap="square">
              <a:spAutoFit/>
            </a:bodyPr>
            <a:lstStyle/>
            <a:p>
              <a:pPr algn="ctr"/>
              <a:r>
                <a:rPr lang="en-GB" sz="1600" i="1" dirty="0">
                  <a:solidFill>
                    <a:srgbClr val="58427E"/>
                  </a:solidFill>
                  <a:latin typeface="Arial" panose="020B0604020202020204" pitchFamily="34" charset="0"/>
                  <a:cs typeface="Arial" panose="020B0604020202020204" pitchFamily="34" charset="0"/>
                </a:rPr>
                <a:t>I would like to develop a more positive outlook to help me work with others better.</a:t>
              </a:r>
            </a:p>
          </p:txBody>
        </p:sp>
      </p:grpSp>
      <p:grpSp>
        <p:nvGrpSpPr>
          <p:cNvPr id="21" name="Group 20">
            <a:extLst>
              <a:ext uri="{FF2B5EF4-FFF2-40B4-BE49-F238E27FC236}">
                <a16:creationId xmlns:a16="http://schemas.microsoft.com/office/drawing/2014/main" id="{C6D78F0F-B80B-149C-F0A7-C05C426AB1FE}"/>
              </a:ext>
            </a:extLst>
          </p:cNvPr>
          <p:cNvGrpSpPr>
            <a:grpSpLocks noGrp="1" noUngrp="1" noRot="1" noMove="1" noResize="1"/>
          </p:cNvGrpSpPr>
          <p:nvPr/>
        </p:nvGrpSpPr>
        <p:grpSpPr>
          <a:xfrm>
            <a:off x="496606" y="4372244"/>
            <a:ext cx="3487641" cy="1609000"/>
            <a:chOff x="388594" y="4415689"/>
            <a:chExt cx="3487641" cy="1609000"/>
          </a:xfrm>
        </p:grpSpPr>
        <p:sp>
          <p:nvSpPr>
            <p:cNvPr id="25" name="Thought Bubble: Cloud 24">
              <a:extLst>
                <a:ext uri="{FF2B5EF4-FFF2-40B4-BE49-F238E27FC236}">
                  <a16:creationId xmlns:a16="http://schemas.microsoft.com/office/drawing/2014/main" id="{B22979D9-0551-1E8D-65FF-7A92B35E0562}"/>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D6B032-14EB-2BF8-983C-5FD4EEC5A5E9}"/>
                </a:ext>
              </a:extLst>
            </p:cNvPr>
            <p:cNvSpPr txBox="1">
              <a:spLocks noGrp="1" noRot="1" noMove="1" noResize="1" noEditPoints="1" noAdjustHandles="1" noChangeArrowheads="1" noChangeShapeType="1"/>
            </p:cNvSpPr>
            <p:nvPr/>
          </p:nvSpPr>
          <p:spPr>
            <a:xfrm>
              <a:off x="608374" y="4853190"/>
              <a:ext cx="27201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B5"/>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9BE54255-F04B-1572-1268-3F2156793A07}"/>
              </a:ext>
            </a:extLst>
          </p:cNvPr>
          <p:cNvGrpSpPr>
            <a:grpSpLocks noGrp="1" noUngrp="1" noRot="1" noMove="1" noResize="1"/>
          </p:cNvGrpSpPr>
          <p:nvPr/>
        </p:nvGrpSpPr>
        <p:grpSpPr>
          <a:xfrm>
            <a:off x="7967097" y="4372244"/>
            <a:ext cx="3445887" cy="1723821"/>
            <a:chOff x="7883743" y="4015292"/>
            <a:chExt cx="3487641" cy="1609000"/>
          </a:xfrm>
        </p:grpSpPr>
        <p:sp>
          <p:nvSpPr>
            <p:cNvPr id="28" name="Thought Bubble: Cloud 27">
              <a:extLst>
                <a:ext uri="{FF2B5EF4-FFF2-40B4-BE49-F238E27FC236}">
                  <a16:creationId xmlns:a16="http://schemas.microsoft.com/office/drawing/2014/main" id="{5BD03E86-9F86-43EE-46B9-8E2768ABC863}"/>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948AB1-F8D1-1510-D6AC-554ED566E3A3}"/>
                </a:ext>
              </a:extLst>
            </p:cNvPr>
            <p:cNvSpPr txBox="1">
              <a:spLocks noGrp="1" noRot="1" noMove="1" noResize="1" noEditPoints="1" noAdjustHandles="1" noChangeArrowheads="1" noChangeShapeType="1"/>
            </p:cNvSpPr>
            <p:nvPr/>
          </p:nvSpPr>
          <p:spPr>
            <a:xfrm>
              <a:off x="8240901" y="4279738"/>
              <a:ext cx="2773324" cy="1005466"/>
            </a:xfrm>
            <a:prstGeom prst="rect">
              <a:avLst/>
            </a:prstGeom>
            <a:noFill/>
          </p:spPr>
          <p:txBody>
            <a:bodyPr wrap="square" lIns="91440" tIns="45720" rIns="91440" bIns="45720" anchor="t">
              <a:spAutoFit/>
            </a:bodyPr>
            <a:lstStyle/>
            <a:p>
              <a:pPr algn="ctr"/>
              <a:r>
                <a:rPr lang="en-GB" sz="1600" i="1" dirty="0">
                  <a:solidFill>
                    <a:srgbClr val="58427E"/>
                  </a:solidFill>
                  <a:latin typeface="Arial"/>
                  <a:cs typeface="Arial"/>
                </a:rPr>
                <a:t>I am able to listen better to other people so that we can work together and share ideas and plans.</a:t>
              </a:r>
            </a:p>
          </p:txBody>
        </p:sp>
      </p:grpSp>
      <p:sp>
        <p:nvSpPr>
          <p:cNvPr id="30" name="TextBox 29">
            <a:extLst>
              <a:ext uri="{FF2B5EF4-FFF2-40B4-BE49-F238E27FC236}">
                <a16:creationId xmlns:a16="http://schemas.microsoft.com/office/drawing/2014/main" id="{028D36AE-8969-E643-B3D8-774D5C9A1FB9}"/>
              </a:ext>
            </a:extLst>
          </p:cNvPr>
          <p:cNvSpPr txBox="1">
            <a:spLocks noGrp="1" noRot="1" noMove="1" noResize="1" noEditPoints="1" noAdjustHandles="1" noChangeArrowheads="1" noChangeShapeType="1"/>
          </p:cNvSpPr>
          <p:nvPr/>
        </p:nvSpPr>
        <p:spPr>
          <a:xfrm>
            <a:off x="782193" y="4759800"/>
            <a:ext cx="2720141" cy="830997"/>
          </a:xfrm>
          <a:prstGeom prst="rect">
            <a:avLst/>
          </a:prstGeom>
          <a:noFill/>
        </p:spPr>
        <p:txBody>
          <a:bodyPr wrap="square">
            <a:spAutoFit/>
          </a:bodyPr>
          <a:lstStyle/>
          <a:p>
            <a:pPr algn="ctr"/>
            <a:r>
              <a:rPr lang="en-GB" sz="1600" i="1" dirty="0">
                <a:solidFill>
                  <a:srgbClr val="58427E"/>
                </a:solidFill>
                <a:latin typeface="Arial" panose="020B0604020202020204" pitchFamily="34" charset="0"/>
                <a:cs typeface="Arial" panose="020B0604020202020204" pitchFamily="34" charset="0"/>
              </a:rPr>
              <a:t>I can take on different roles and jobs in a group to achieve shared goals.</a:t>
            </a:r>
          </a:p>
        </p:txBody>
      </p:sp>
      <p:grpSp>
        <p:nvGrpSpPr>
          <p:cNvPr id="31" name="Group 30">
            <a:extLst>
              <a:ext uri="{FF2B5EF4-FFF2-40B4-BE49-F238E27FC236}">
                <a16:creationId xmlns:a16="http://schemas.microsoft.com/office/drawing/2014/main" id="{8F889004-0F4B-DD75-11AB-6441DAF86578}"/>
              </a:ext>
            </a:extLst>
          </p:cNvPr>
          <p:cNvGrpSpPr>
            <a:grpSpLocks noGrp="1" noUngrp="1" noRot="1" noMove="1" noResize="1"/>
          </p:cNvGrpSpPr>
          <p:nvPr/>
        </p:nvGrpSpPr>
        <p:grpSpPr>
          <a:xfrm>
            <a:off x="4737883" y="4302644"/>
            <a:ext cx="2270437" cy="2206911"/>
            <a:chOff x="4780276" y="4415689"/>
            <a:chExt cx="1930351" cy="1938219"/>
          </a:xfrm>
        </p:grpSpPr>
        <p:sp>
          <p:nvSpPr>
            <p:cNvPr id="32" name="TextBox 31">
              <a:extLst>
                <a:ext uri="{FF2B5EF4-FFF2-40B4-BE49-F238E27FC236}">
                  <a16:creationId xmlns:a16="http://schemas.microsoft.com/office/drawing/2014/main" id="{A0E4DCFB-25B1-67EE-3C44-AFFE069FAD91}"/>
                </a:ext>
              </a:extLst>
            </p:cNvPr>
            <p:cNvSpPr txBox="1">
              <a:spLocks noGrp="1" noRot="1" noMove="1" noResize="1" noEditPoints="1" noAdjustHandles="1" noChangeArrowheads="1" noChangeShapeType="1"/>
            </p:cNvSpPr>
            <p:nvPr/>
          </p:nvSpPr>
          <p:spPr>
            <a:xfrm>
              <a:off x="4867889" y="4583677"/>
              <a:ext cx="1585782" cy="10541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8427E"/>
                  </a:solidFill>
                  <a:effectLst/>
                  <a:uLnTx/>
                  <a:uFillTx/>
                  <a:latin typeface="Arial" panose="020B0604020202020204" pitchFamily="34" charset="0"/>
                  <a:cs typeface="Arial" panose="020B0604020202020204" pitchFamily="34" charset="0"/>
                </a:rPr>
                <a:t>Reasons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8427E"/>
                  </a:solidFill>
                  <a:effectLst/>
                  <a:uLnTx/>
                  <a:uFillTx/>
                  <a:latin typeface="Arial" panose="020B0604020202020204" pitchFamily="34" charset="0"/>
                  <a:cs typeface="Arial" panose="020B0604020202020204" pitchFamily="34" charset="0"/>
                </a:rPr>
                <a:t> why I’d like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8427E"/>
                  </a:solidFill>
                  <a:effectLst/>
                  <a:uLnTx/>
                  <a:uFillTx/>
                  <a:latin typeface="Arial" panose="020B0604020202020204" pitchFamily="34" charset="0"/>
                  <a:cs typeface="Arial" panose="020B0604020202020204" pitchFamily="34" charset="0"/>
                </a:rPr>
                <a:t> to work on Collaborating</a:t>
              </a:r>
            </a:p>
          </p:txBody>
        </p:sp>
        <p:sp>
          <p:nvSpPr>
            <p:cNvPr id="33" name="Freeform: Shape 32">
              <a:extLst>
                <a:ext uri="{FF2B5EF4-FFF2-40B4-BE49-F238E27FC236}">
                  <a16:creationId xmlns:a16="http://schemas.microsoft.com/office/drawing/2014/main" id="{BE6A405F-ADAB-9966-1D1F-8BA27ECA3B38}"/>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58427E"/>
            </a:solidFill>
            <a:ln w="9525" cap="flat">
              <a:noFill/>
              <a:prstDash val="solid"/>
              <a:miter/>
            </a:ln>
          </p:spPr>
          <p:txBody>
            <a:bodyPr rtlCol="0" anchor="ctr"/>
            <a:lstStyle/>
            <a:p>
              <a:endParaRPr lang="en-GB"/>
            </a:p>
          </p:txBody>
        </p:sp>
      </p:grpSp>
      <p:pic>
        <p:nvPicPr>
          <p:cNvPr id="18" name="Graphic 71">
            <a:extLst>
              <a:ext uri="{FF2B5EF4-FFF2-40B4-BE49-F238E27FC236}">
                <a16:creationId xmlns:a16="http://schemas.microsoft.com/office/drawing/2014/main" id="{A06B10B9-0003-8E45-A7EF-CD5F18F5245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2242" y="979800"/>
            <a:ext cx="748826" cy="748826"/>
          </a:xfrm>
          <a:prstGeom prst="rect">
            <a:avLst/>
          </a:prstGeom>
        </p:spPr>
      </p:pic>
      <p:grpSp>
        <p:nvGrpSpPr>
          <p:cNvPr id="9" name="Group 8">
            <a:extLst>
              <a:ext uri="{FF2B5EF4-FFF2-40B4-BE49-F238E27FC236}">
                <a16:creationId xmlns:a16="http://schemas.microsoft.com/office/drawing/2014/main" id="{68583589-297D-923F-7E0F-7D0FF24856E4}"/>
              </a:ext>
            </a:extLst>
          </p:cNvPr>
          <p:cNvGrpSpPr>
            <a:grpSpLocks noGrp="1" noUngrp="1" noRot="1" noMove="1" noResize="1"/>
          </p:cNvGrpSpPr>
          <p:nvPr/>
        </p:nvGrpSpPr>
        <p:grpSpPr>
          <a:xfrm>
            <a:off x="4897" y="0"/>
            <a:ext cx="12192000" cy="908720"/>
            <a:chOff x="0" y="0"/>
            <a:chExt cx="12192000" cy="908720"/>
          </a:xfrm>
        </p:grpSpPr>
        <p:sp>
          <p:nvSpPr>
            <p:cNvPr id="19" name="Rectangle 18">
              <a:extLst>
                <a:ext uri="{FF2B5EF4-FFF2-40B4-BE49-F238E27FC236}">
                  <a16:creationId xmlns:a16="http://schemas.microsoft.com/office/drawing/2014/main" id="{8078F644-5CAA-6B3F-BFBD-86C423642687}"/>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20" name="Picture 19">
              <a:extLst>
                <a:ext uri="{FF2B5EF4-FFF2-40B4-BE49-F238E27FC236}">
                  <a16:creationId xmlns:a16="http://schemas.microsoft.com/office/drawing/2014/main" id="{7DF8286D-24A0-1440-3432-E2DCCDF6BFC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2" name="Graphic 21">
            <a:extLst>
              <a:ext uri="{FF2B5EF4-FFF2-40B4-BE49-F238E27FC236}">
                <a16:creationId xmlns:a16="http://schemas.microsoft.com/office/drawing/2014/main" id="{922D125A-10F0-BDD0-FA7D-FD4B043198BD}"/>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272178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80557" y="1067959"/>
            <a:ext cx="2949849" cy="568744"/>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58427E"/>
                </a:solidFill>
                <a:latin typeface="Arial" panose="020B0604020202020204" pitchFamily="34" charset="0"/>
                <a:cs typeface="Arial" panose="020B0604020202020204" pitchFamily="34" charset="0"/>
              </a:rPr>
              <a:t>Leading</a:t>
            </a:r>
            <a:endParaRPr sz="4600" b="1">
              <a:solidFill>
                <a:srgbClr val="58427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D156FEE-0C87-5E9F-C8D5-50617E904C9D}"/>
              </a:ext>
            </a:extLst>
          </p:cNvPr>
          <p:cNvSpPr txBox="1">
            <a:spLocks noGrp="1" noRot="1" noMove="1" noResize="1" noEditPoints="1" noAdjustHandles="1" noChangeArrowheads="1" noChangeShapeType="1"/>
          </p:cNvSpPr>
          <p:nvPr/>
        </p:nvSpPr>
        <p:spPr>
          <a:xfrm>
            <a:off x="3801314" y="1083142"/>
            <a:ext cx="8280782" cy="646331"/>
          </a:xfrm>
          <a:prstGeom prst="rect">
            <a:avLst/>
          </a:prstGeom>
          <a:noFill/>
        </p:spPr>
        <p:txBody>
          <a:bodyPr wrap="square" rtlCol="0">
            <a:spAutoFit/>
          </a:bodyPr>
          <a:lstStyle/>
          <a:p>
            <a:r>
              <a:rPr lang="en-GB">
                <a:solidFill>
                  <a:srgbClr val="58427E"/>
                </a:solidFill>
                <a:latin typeface="Arial" panose="020B0604020202020204" pitchFamily="34" charset="0"/>
                <a:cs typeface="Arial" panose="020B0604020202020204" pitchFamily="34" charset="0"/>
              </a:rPr>
              <a:t>Having a sense of direction and purpose as well as being able to encourage and motivate others to work towards agreed tasks and  goals. </a:t>
            </a:r>
          </a:p>
        </p:txBody>
      </p:sp>
      <p:grpSp>
        <p:nvGrpSpPr>
          <p:cNvPr id="3" name="Group 2">
            <a:extLst>
              <a:ext uri="{FF2B5EF4-FFF2-40B4-BE49-F238E27FC236}">
                <a16:creationId xmlns:a16="http://schemas.microsoft.com/office/drawing/2014/main" id="{C59F1AD0-A087-E949-F08A-CD56AF049ADC}"/>
              </a:ext>
            </a:extLst>
          </p:cNvPr>
          <p:cNvGrpSpPr>
            <a:grpSpLocks noGrp="1" noUngrp="1" noRot="1" noMove="1" noResize="1"/>
          </p:cNvGrpSpPr>
          <p:nvPr/>
        </p:nvGrpSpPr>
        <p:grpSpPr>
          <a:xfrm>
            <a:off x="4493014" y="1957426"/>
            <a:ext cx="3612045" cy="1716496"/>
            <a:chOff x="4780276" y="1961636"/>
            <a:chExt cx="3487641" cy="1609000"/>
          </a:xfrm>
        </p:grpSpPr>
        <p:sp>
          <p:nvSpPr>
            <p:cNvPr id="4" name="Thought Bubble: Cloud 3">
              <a:extLst>
                <a:ext uri="{FF2B5EF4-FFF2-40B4-BE49-F238E27FC236}">
                  <a16:creationId xmlns:a16="http://schemas.microsoft.com/office/drawing/2014/main" id="{EE3ADFF2-3A0C-32DB-416F-2AC4B40A149A}"/>
                </a:ext>
              </a:extLst>
            </p:cNvPr>
            <p:cNvSpPr>
              <a:spLocks noGrp="1" noRot="1" noMove="1" noResize="1" noEditPoints="1" noAdjustHandles="1" noChangeArrowheads="1" noChangeShapeType="1"/>
            </p:cNvSpPr>
            <p:nvPr/>
          </p:nvSpPr>
          <p:spPr>
            <a:xfrm>
              <a:off x="4780276" y="1961636"/>
              <a:ext cx="3487641" cy="1609000"/>
            </a:xfrm>
            <a:prstGeom prst="cloudCallout">
              <a:avLst>
                <a:gd name="adj1" fmla="val -10165"/>
                <a:gd name="adj2" fmla="val 805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F5ED28-981D-74D4-E875-47F18269B53D}"/>
                </a:ext>
              </a:extLst>
            </p:cNvPr>
            <p:cNvSpPr txBox="1">
              <a:spLocks noGrp="1" noRot="1" noMove="1" noResize="1" noEditPoints="1" noAdjustHandles="1" noChangeArrowheads="1" noChangeShapeType="1"/>
            </p:cNvSpPr>
            <p:nvPr/>
          </p:nvSpPr>
          <p:spPr>
            <a:xfrm>
              <a:off x="4967390" y="2238562"/>
              <a:ext cx="285793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9DB5"/>
                  </a:solidFill>
                  <a:effectLst/>
                  <a:uLnTx/>
                  <a:uFillTx/>
                  <a:latin typeface="Calibri" panose="020F0502020204030204"/>
                  <a:ea typeface="+mn-ea"/>
                  <a:cs typeface="+mn-cs"/>
                </a:rPr>
                <a:t>. </a:t>
              </a:r>
            </a:p>
          </p:txBody>
        </p:sp>
      </p:grpSp>
      <p:grpSp>
        <p:nvGrpSpPr>
          <p:cNvPr id="10" name="Group 9">
            <a:extLst>
              <a:ext uri="{FF2B5EF4-FFF2-40B4-BE49-F238E27FC236}">
                <a16:creationId xmlns:a16="http://schemas.microsoft.com/office/drawing/2014/main" id="{D14F5E1E-340E-B1D0-0F10-378B5D284A88}"/>
              </a:ext>
            </a:extLst>
          </p:cNvPr>
          <p:cNvGrpSpPr>
            <a:grpSpLocks noGrp="1" noUngrp="1" noRot="1" noMove="1" noResize="1"/>
          </p:cNvGrpSpPr>
          <p:nvPr/>
        </p:nvGrpSpPr>
        <p:grpSpPr>
          <a:xfrm>
            <a:off x="459889" y="2351747"/>
            <a:ext cx="3893715" cy="1609000"/>
            <a:chOff x="611881" y="2099676"/>
            <a:chExt cx="3893715" cy="1609000"/>
          </a:xfrm>
        </p:grpSpPr>
        <p:sp>
          <p:nvSpPr>
            <p:cNvPr id="11" name="Thought Bubble: Cloud 10">
              <a:extLst>
                <a:ext uri="{FF2B5EF4-FFF2-40B4-BE49-F238E27FC236}">
                  <a16:creationId xmlns:a16="http://schemas.microsoft.com/office/drawing/2014/main" id="{4F02CBD9-CAA6-4918-D4A7-7B63043A280C}"/>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114DB51-015C-2995-9F09-BD3230300694}"/>
                </a:ext>
              </a:extLst>
            </p:cNvPr>
            <p:cNvSpPr txBox="1">
              <a:spLocks noGrp="1" noRot="1" noMove="1" noResize="1" noEditPoints="1" noAdjustHandles="1" noChangeArrowheads="1" noChangeShapeType="1"/>
            </p:cNvSpPr>
            <p:nvPr/>
          </p:nvSpPr>
          <p:spPr>
            <a:xfrm>
              <a:off x="985284" y="2366431"/>
              <a:ext cx="283162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74EFE398-4429-80BB-8E12-C439EA5C481F}"/>
              </a:ext>
            </a:extLst>
          </p:cNvPr>
          <p:cNvGrpSpPr>
            <a:grpSpLocks noGrp="1" noUngrp="1" noRot="1" noMove="1" noResize="1"/>
          </p:cNvGrpSpPr>
          <p:nvPr/>
        </p:nvGrpSpPr>
        <p:grpSpPr>
          <a:xfrm>
            <a:off x="8244470" y="2210134"/>
            <a:ext cx="3612045" cy="1716495"/>
            <a:chOff x="8244470" y="2210135"/>
            <a:chExt cx="3487641" cy="1609000"/>
          </a:xfrm>
        </p:grpSpPr>
        <p:sp>
          <p:nvSpPr>
            <p:cNvPr id="14" name="Thought Bubble: Cloud 13">
              <a:extLst>
                <a:ext uri="{FF2B5EF4-FFF2-40B4-BE49-F238E27FC236}">
                  <a16:creationId xmlns:a16="http://schemas.microsoft.com/office/drawing/2014/main" id="{157BB34A-596C-77D4-9E1A-7C41B87D207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EC467FD-BBE3-5573-BD05-CBE735DD8D07}"/>
                </a:ext>
              </a:extLst>
            </p:cNvPr>
            <p:cNvSpPr txBox="1">
              <a:spLocks noGrp="1" noRot="1" noMove="1" noResize="1" noEditPoints="1" noAdjustHandles="1" noChangeArrowheads="1" noChangeShapeType="1"/>
            </p:cNvSpPr>
            <p:nvPr/>
          </p:nvSpPr>
          <p:spPr>
            <a:xfrm>
              <a:off x="8608483" y="2544286"/>
              <a:ext cx="2733268" cy="1009758"/>
            </a:xfrm>
            <a:prstGeom prst="rect">
              <a:avLst/>
            </a:prstGeom>
            <a:noFill/>
          </p:spPr>
          <p:txBody>
            <a:bodyPr wrap="square">
              <a:spAutoFit/>
            </a:bodyPr>
            <a:lstStyle/>
            <a:p>
              <a:pPr algn="ctr"/>
              <a:r>
                <a:rPr lang="en-GB" sz="1600" i="1" dirty="0">
                  <a:solidFill>
                    <a:srgbClr val="58427E"/>
                  </a:solidFill>
                  <a:latin typeface="Arial" panose="020B0604020202020204" pitchFamily="34" charset="0"/>
                  <a:cs typeface="Arial" panose="020B0604020202020204" pitchFamily="34" charset="0"/>
                </a:rPr>
                <a:t>I would like to be able to bring out the best in others and motivate and build confidence</a:t>
              </a:r>
              <a:r>
                <a:rPr lang="en-GB" sz="1600" i="1" dirty="0">
                  <a:solidFill>
                    <a:srgbClr val="009DB5"/>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C6D78F0F-B80B-149C-F0A7-C05C426AB1FE}"/>
              </a:ext>
            </a:extLst>
          </p:cNvPr>
          <p:cNvGrpSpPr>
            <a:grpSpLocks noGrp="1" noUngrp="1" noRot="1" noMove="1" noResize="1"/>
          </p:cNvGrpSpPr>
          <p:nvPr/>
        </p:nvGrpSpPr>
        <p:grpSpPr>
          <a:xfrm>
            <a:off x="496606" y="4372244"/>
            <a:ext cx="3487641" cy="1609000"/>
            <a:chOff x="388594" y="4415689"/>
            <a:chExt cx="3487641" cy="1609000"/>
          </a:xfrm>
        </p:grpSpPr>
        <p:sp>
          <p:nvSpPr>
            <p:cNvPr id="25" name="Thought Bubble: Cloud 24">
              <a:extLst>
                <a:ext uri="{FF2B5EF4-FFF2-40B4-BE49-F238E27FC236}">
                  <a16:creationId xmlns:a16="http://schemas.microsoft.com/office/drawing/2014/main" id="{B22979D9-0551-1E8D-65FF-7A92B35E0562}"/>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D6B032-14EB-2BF8-983C-5FD4EEC5A5E9}"/>
                </a:ext>
              </a:extLst>
            </p:cNvPr>
            <p:cNvSpPr txBox="1">
              <a:spLocks noGrp="1" noRot="1" noMove="1" noResize="1" noEditPoints="1" noAdjustHandles="1" noChangeArrowheads="1" noChangeShapeType="1"/>
            </p:cNvSpPr>
            <p:nvPr/>
          </p:nvSpPr>
          <p:spPr>
            <a:xfrm>
              <a:off x="608374" y="4853190"/>
              <a:ext cx="27201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B5"/>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9BE54255-F04B-1572-1268-3F2156793A07}"/>
              </a:ext>
            </a:extLst>
          </p:cNvPr>
          <p:cNvGrpSpPr>
            <a:grpSpLocks noGrp="1" noUngrp="1" noRot="1" noMove="1" noResize="1"/>
          </p:cNvGrpSpPr>
          <p:nvPr/>
        </p:nvGrpSpPr>
        <p:grpSpPr>
          <a:xfrm>
            <a:off x="7987973" y="4372244"/>
            <a:ext cx="3487641" cy="1609000"/>
            <a:chOff x="7883743" y="4015292"/>
            <a:chExt cx="3487641" cy="1609000"/>
          </a:xfrm>
        </p:grpSpPr>
        <p:sp>
          <p:nvSpPr>
            <p:cNvPr id="28" name="Thought Bubble: Cloud 27">
              <a:extLst>
                <a:ext uri="{FF2B5EF4-FFF2-40B4-BE49-F238E27FC236}">
                  <a16:creationId xmlns:a16="http://schemas.microsoft.com/office/drawing/2014/main" id="{5BD03E86-9F86-43EE-46B9-8E2768ABC863}"/>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948AB1-F8D1-1510-D6AC-554ED566E3A3}"/>
                </a:ext>
              </a:extLst>
            </p:cNvPr>
            <p:cNvSpPr txBox="1">
              <a:spLocks noGrp="1" noRot="1" noMove="1" noResize="1" noEditPoints="1" noAdjustHandles="1" noChangeArrowheads="1" noChangeShapeType="1"/>
            </p:cNvSpPr>
            <p:nvPr/>
          </p:nvSpPr>
          <p:spPr>
            <a:xfrm>
              <a:off x="8240901" y="4279738"/>
              <a:ext cx="2773324" cy="338554"/>
            </a:xfrm>
            <a:prstGeom prst="rect">
              <a:avLst/>
            </a:prstGeom>
            <a:noFill/>
          </p:spPr>
          <p:txBody>
            <a:bodyPr wrap="square">
              <a:spAutoFit/>
            </a:bodyPr>
            <a:lstStyle/>
            <a:p>
              <a:pPr algn="ctr"/>
              <a:endParaRPr lang="en-GB" sz="1600">
                <a:solidFill>
                  <a:srgbClr val="009DB5"/>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F889004-0F4B-DD75-11AB-6441DAF86578}"/>
              </a:ext>
            </a:extLst>
          </p:cNvPr>
          <p:cNvGrpSpPr>
            <a:grpSpLocks noGrp="1" noUngrp="1" noRot="1" noMove="1" noResize="1"/>
          </p:cNvGrpSpPr>
          <p:nvPr/>
        </p:nvGrpSpPr>
        <p:grpSpPr>
          <a:xfrm>
            <a:off x="4785848" y="4301721"/>
            <a:ext cx="2253803" cy="2213040"/>
            <a:chOff x="4780276" y="4415689"/>
            <a:chExt cx="1930351" cy="1938219"/>
          </a:xfrm>
        </p:grpSpPr>
        <p:sp>
          <p:nvSpPr>
            <p:cNvPr id="32" name="TextBox 31">
              <a:extLst>
                <a:ext uri="{FF2B5EF4-FFF2-40B4-BE49-F238E27FC236}">
                  <a16:creationId xmlns:a16="http://schemas.microsoft.com/office/drawing/2014/main" id="{A0E4DCFB-25B1-67EE-3C44-AFFE069FAD91}"/>
                </a:ext>
              </a:extLst>
            </p:cNvPr>
            <p:cNvSpPr txBox="1">
              <a:spLocks noGrp="1" noRot="1" noMove="1" noResize="1" noEditPoints="1" noAdjustHandles="1" noChangeArrowheads="1" noChangeShapeType="1"/>
            </p:cNvSpPr>
            <p:nvPr/>
          </p:nvSpPr>
          <p:spPr>
            <a:xfrm>
              <a:off x="4921449" y="4752802"/>
              <a:ext cx="1502090" cy="10512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8427E"/>
                  </a:solidFill>
                  <a:effectLst/>
                  <a:uLnTx/>
                  <a:uFillTx/>
                  <a:latin typeface="Arial" panose="020B0604020202020204" pitchFamily="34" charset="0"/>
                  <a:cs typeface="Arial" panose="020B0604020202020204" pitchFamily="34" charset="0"/>
                </a:rPr>
                <a:t>Reasons why I’d like to work on Leading</a:t>
              </a:r>
            </a:p>
          </p:txBody>
        </p:sp>
        <p:sp>
          <p:nvSpPr>
            <p:cNvPr id="33" name="Freeform: Shape 32">
              <a:extLst>
                <a:ext uri="{FF2B5EF4-FFF2-40B4-BE49-F238E27FC236}">
                  <a16:creationId xmlns:a16="http://schemas.microsoft.com/office/drawing/2014/main" id="{BE6A405F-ADAB-9966-1D1F-8BA27ECA3B38}"/>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58427E"/>
            </a:solidFill>
            <a:ln w="9525" cap="flat">
              <a:noFill/>
              <a:prstDash val="solid"/>
              <a:miter/>
            </a:ln>
          </p:spPr>
          <p:txBody>
            <a:bodyPr rtlCol="0" anchor="ctr"/>
            <a:lstStyle/>
            <a:p>
              <a:endParaRPr lang="en-GB"/>
            </a:p>
          </p:txBody>
        </p:sp>
      </p:grpSp>
      <p:sp>
        <p:nvSpPr>
          <p:cNvPr id="20" name="TextBox 19">
            <a:extLst>
              <a:ext uri="{FF2B5EF4-FFF2-40B4-BE49-F238E27FC236}">
                <a16:creationId xmlns:a16="http://schemas.microsoft.com/office/drawing/2014/main" id="{F3CDD362-73C0-018B-FB36-AD4A31F5F7B9}"/>
              </a:ext>
            </a:extLst>
          </p:cNvPr>
          <p:cNvSpPr txBox="1">
            <a:spLocks noGrp="1" noRot="1" noMove="1" noResize="1" noEditPoints="1" noAdjustHandles="1" noChangeArrowheads="1" noChangeShapeType="1"/>
          </p:cNvSpPr>
          <p:nvPr/>
        </p:nvSpPr>
        <p:spPr>
          <a:xfrm flipH="1">
            <a:off x="1159190" y="2696441"/>
            <a:ext cx="2943051" cy="830997"/>
          </a:xfrm>
          <a:prstGeom prst="rect">
            <a:avLst/>
          </a:prstGeom>
          <a:noFill/>
        </p:spPr>
        <p:txBody>
          <a:bodyPr wrap="square">
            <a:spAutoFit/>
          </a:bodyPr>
          <a:lstStyle/>
          <a:p>
            <a:r>
              <a:rPr lang="en-US" sz="1600" i="1" dirty="0">
                <a:solidFill>
                  <a:srgbClr val="58427E"/>
                </a:solidFill>
                <a:latin typeface="Arial" panose="020B0604020202020204" pitchFamily="34" charset="0"/>
                <a:cs typeface="Arial" panose="020B0604020202020204" pitchFamily="34" charset="0"/>
              </a:rPr>
              <a:t>Helping and encouraging others to take part in group activities in your class</a:t>
            </a:r>
            <a:endParaRPr lang="en-GB" sz="1600" i="1" dirty="0">
              <a:solidFill>
                <a:srgbClr val="58427E"/>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586F224-218D-11C3-379F-A018AB44D1A5}"/>
              </a:ext>
            </a:extLst>
          </p:cNvPr>
          <p:cNvSpPr txBox="1">
            <a:spLocks noGrp="1" noRot="1" noMove="1" noResize="1" noEditPoints="1" noAdjustHandles="1" noChangeArrowheads="1" noChangeShapeType="1"/>
          </p:cNvSpPr>
          <p:nvPr/>
        </p:nvSpPr>
        <p:spPr>
          <a:xfrm>
            <a:off x="4868008" y="2351747"/>
            <a:ext cx="2859863" cy="1077218"/>
          </a:xfrm>
          <a:prstGeom prst="rect">
            <a:avLst/>
          </a:prstGeom>
          <a:noFill/>
        </p:spPr>
        <p:txBody>
          <a:bodyPr wrap="square" rtlCol="0">
            <a:spAutoFit/>
          </a:bodyPr>
          <a:lstStyle/>
          <a:p>
            <a:pPr algn="ctr"/>
            <a:r>
              <a:rPr lang="en-US" sz="1600" i="1" dirty="0">
                <a:solidFill>
                  <a:srgbClr val="58427E"/>
                </a:solidFill>
                <a:latin typeface="Arial" panose="020B0604020202020204" pitchFamily="34" charset="0"/>
                <a:cs typeface="Arial" panose="020B0604020202020204" pitchFamily="34" charset="0"/>
              </a:rPr>
              <a:t>Taking the lead in group work or play by listening and talking to people to reach agreements</a:t>
            </a:r>
            <a:endParaRPr lang="en-GB" sz="1600" i="1" dirty="0">
              <a:solidFill>
                <a:srgbClr val="58427E"/>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A7195BF-D9B4-86CF-1EBE-AB24EF9D0A78}"/>
              </a:ext>
            </a:extLst>
          </p:cNvPr>
          <p:cNvSpPr txBox="1">
            <a:spLocks noGrp="1" noRot="1" noMove="1" noResize="1" noEditPoints="1" noAdjustHandles="1" noChangeArrowheads="1" noChangeShapeType="1"/>
          </p:cNvSpPr>
          <p:nvPr/>
        </p:nvSpPr>
        <p:spPr>
          <a:xfrm flipH="1">
            <a:off x="836501" y="4570268"/>
            <a:ext cx="3001025" cy="1077218"/>
          </a:xfrm>
          <a:prstGeom prst="rect">
            <a:avLst/>
          </a:prstGeom>
          <a:noFill/>
        </p:spPr>
        <p:txBody>
          <a:bodyPr wrap="square">
            <a:spAutoFit/>
          </a:bodyPr>
          <a:lstStyle/>
          <a:p>
            <a:pPr algn="ctr"/>
            <a:r>
              <a:rPr lang="en-US" sz="1600" i="1" dirty="0">
                <a:solidFill>
                  <a:srgbClr val="58427E"/>
                </a:solidFill>
                <a:latin typeface="Arial" panose="020B0604020202020204" pitchFamily="34" charset="0"/>
                <a:cs typeface="Arial" panose="020B0604020202020204" pitchFamily="34" charset="0"/>
              </a:rPr>
              <a:t>Being able to identify problems, think of ideas and then share them with the group I am working with</a:t>
            </a:r>
            <a:endParaRPr lang="en-GB" sz="1600" i="1" dirty="0">
              <a:solidFill>
                <a:srgbClr val="58427E"/>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D9F781B-CA29-5D3B-FBE1-E796D59AB080}"/>
              </a:ext>
            </a:extLst>
          </p:cNvPr>
          <p:cNvSpPr txBox="1">
            <a:spLocks noGrp="1" noRot="1" noMove="1" noResize="1" noEditPoints="1" noAdjustHandles="1" noChangeArrowheads="1" noChangeShapeType="1"/>
          </p:cNvSpPr>
          <p:nvPr/>
        </p:nvSpPr>
        <p:spPr>
          <a:xfrm>
            <a:off x="8674885" y="4686633"/>
            <a:ext cx="2301073" cy="830997"/>
          </a:xfrm>
          <a:prstGeom prst="rect">
            <a:avLst/>
          </a:prstGeom>
          <a:noFill/>
        </p:spPr>
        <p:txBody>
          <a:bodyPr wrap="square">
            <a:spAutoFit/>
          </a:bodyPr>
          <a:lstStyle/>
          <a:p>
            <a:pPr algn="ctr"/>
            <a:r>
              <a:rPr lang="en-US" sz="1600" i="1" dirty="0">
                <a:solidFill>
                  <a:srgbClr val="58427E"/>
                </a:solidFill>
                <a:latin typeface="Arial" panose="020B0604020202020204" pitchFamily="34" charset="0"/>
                <a:cs typeface="Arial" panose="020B0604020202020204" pitchFamily="34" charset="0"/>
              </a:rPr>
              <a:t>I can recognise and respect other people’s feelings and ideas</a:t>
            </a:r>
            <a:endParaRPr lang="en-GB" sz="1600" i="1" dirty="0">
              <a:solidFill>
                <a:srgbClr val="58427E"/>
              </a:solidFill>
              <a:latin typeface="Arial" panose="020B0604020202020204" pitchFamily="34" charset="0"/>
              <a:cs typeface="Arial" panose="020B0604020202020204" pitchFamily="34" charset="0"/>
            </a:endParaRPr>
          </a:p>
        </p:txBody>
      </p:sp>
      <p:pic>
        <p:nvPicPr>
          <p:cNvPr id="2" name="Graphic 72">
            <a:extLst>
              <a:ext uri="{FF2B5EF4-FFF2-40B4-BE49-F238E27FC236}">
                <a16:creationId xmlns:a16="http://schemas.microsoft.com/office/drawing/2014/main" id="{E5975570-A385-7B48-9C75-1D27132541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8334" y="954011"/>
            <a:ext cx="796641" cy="796641"/>
          </a:xfrm>
          <a:prstGeom prst="rect">
            <a:avLst/>
          </a:prstGeom>
        </p:spPr>
      </p:pic>
      <p:grpSp>
        <p:nvGrpSpPr>
          <p:cNvPr id="9" name="Group 8">
            <a:extLst>
              <a:ext uri="{FF2B5EF4-FFF2-40B4-BE49-F238E27FC236}">
                <a16:creationId xmlns:a16="http://schemas.microsoft.com/office/drawing/2014/main" id="{B772FB13-6B6C-98AF-8289-D492E0806E1C}"/>
              </a:ext>
            </a:extLst>
          </p:cNvPr>
          <p:cNvGrpSpPr>
            <a:grpSpLocks noGrp="1" noUngrp="1" noRot="1" noMove="1" noResize="1"/>
          </p:cNvGrpSpPr>
          <p:nvPr/>
        </p:nvGrpSpPr>
        <p:grpSpPr>
          <a:xfrm>
            <a:off x="4897" y="0"/>
            <a:ext cx="12192000" cy="908720"/>
            <a:chOff x="0" y="0"/>
            <a:chExt cx="12192000" cy="908720"/>
          </a:xfrm>
        </p:grpSpPr>
        <p:sp>
          <p:nvSpPr>
            <p:cNvPr id="19" name="Rectangle 18">
              <a:extLst>
                <a:ext uri="{FF2B5EF4-FFF2-40B4-BE49-F238E27FC236}">
                  <a16:creationId xmlns:a16="http://schemas.microsoft.com/office/drawing/2014/main" id="{15DE106B-C38E-AE2F-4173-B20214401DC2}"/>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22" name="Picture 21">
              <a:extLst>
                <a:ext uri="{FF2B5EF4-FFF2-40B4-BE49-F238E27FC236}">
                  <a16:creationId xmlns:a16="http://schemas.microsoft.com/office/drawing/2014/main" id="{8FE10516-6570-7EAA-0A83-5702516FA36C}"/>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3" name="Graphic 22">
            <a:extLst>
              <a:ext uri="{FF2B5EF4-FFF2-40B4-BE49-F238E27FC236}">
                <a16:creationId xmlns:a16="http://schemas.microsoft.com/office/drawing/2014/main" id="{F577ABAD-A029-6BD3-0E46-35797C2EF007}"/>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321769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82917" y="934064"/>
            <a:ext cx="3487641" cy="722633"/>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58427E"/>
                </a:solidFill>
                <a:latin typeface="Arial" panose="020B0604020202020204" pitchFamily="34" charset="0"/>
                <a:cs typeface="Arial" panose="020B0604020202020204" pitchFamily="34" charset="0"/>
              </a:rPr>
              <a:t>Communicating</a:t>
            </a:r>
            <a:r>
              <a:rPr lang="en-GB" sz="4600" b="1" spc="5">
                <a:solidFill>
                  <a:srgbClr val="009DB5"/>
                </a:solidFill>
                <a:latin typeface="Arial" panose="020B0604020202020204" pitchFamily="34" charset="0"/>
                <a:cs typeface="Arial" panose="020B0604020202020204" pitchFamily="34" charset="0"/>
              </a:rPr>
              <a:t> </a:t>
            </a:r>
            <a:endParaRPr sz="4600" b="1">
              <a:solidFill>
                <a:srgbClr val="009DB5"/>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D156FEE-0C87-5E9F-C8D5-50617E904C9D}"/>
              </a:ext>
            </a:extLst>
          </p:cNvPr>
          <p:cNvSpPr txBox="1">
            <a:spLocks noGrp="1" noRot="1" noMove="1" noResize="1" noEditPoints="1" noAdjustHandles="1" noChangeArrowheads="1" noChangeShapeType="1"/>
          </p:cNvSpPr>
          <p:nvPr/>
        </p:nvSpPr>
        <p:spPr>
          <a:xfrm>
            <a:off x="5131607" y="1077683"/>
            <a:ext cx="6641475" cy="800219"/>
          </a:xfrm>
          <a:prstGeom prst="rect">
            <a:avLst/>
          </a:prstGeom>
          <a:noFill/>
        </p:spPr>
        <p:txBody>
          <a:bodyPr wrap="square" rtlCol="0">
            <a:spAutoFit/>
          </a:bodyPr>
          <a:lstStyle/>
          <a:p>
            <a:r>
              <a:rPr lang="en-GB">
                <a:solidFill>
                  <a:srgbClr val="58427E"/>
                </a:solidFill>
                <a:latin typeface="Arial" panose="020B0604020202020204" pitchFamily="34" charset="0"/>
                <a:cs typeface="Arial" panose="020B0604020202020204" pitchFamily="34" charset="0"/>
              </a:rPr>
              <a:t>Responding confidently and constructively to new ideas and experiences and unexpected challenges. </a:t>
            </a:r>
          </a:p>
          <a:p>
            <a:endParaRPr lang="en-GB" sz="1000">
              <a:solidFill>
                <a:srgbClr val="009DB5"/>
              </a:solidFill>
            </a:endParaRPr>
          </a:p>
        </p:txBody>
      </p:sp>
      <p:grpSp>
        <p:nvGrpSpPr>
          <p:cNvPr id="3" name="Group 2">
            <a:extLst>
              <a:ext uri="{FF2B5EF4-FFF2-40B4-BE49-F238E27FC236}">
                <a16:creationId xmlns:a16="http://schemas.microsoft.com/office/drawing/2014/main" id="{C59F1AD0-A087-E949-F08A-CD56AF049ADC}"/>
              </a:ext>
            </a:extLst>
          </p:cNvPr>
          <p:cNvGrpSpPr>
            <a:grpSpLocks noGrp="1" noUngrp="1" noRot="1" noMove="1" noResize="1"/>
          </p:cNvGrpSpPr>
          <p:nvPr/>
        </p:nvGrpSpPr>
        <p:grpSpPr>
          <a:xfrm>
            <a:off x="4485322" y="2103469"/>
            <a:ext cx="3487641" cy="1529933"/>
            <a:chOff x="4749643" y="2044418"/>
            <a:chExt cx="3487641" cy="1609000"/>
          </a:xfrm>
        </p:grpSpPr>
        <p:sp>
          <p:nvSpPr>
            <p:cNvPr id="4" name="Thought Bubble: Cloud 3">
              <a:extLst>
                <a:ext uri="{FF2B5EF4-FFF2-40B4-BE49-F238E27FC236}">
                  <a16:creationId xmlns:a16="http://schemas.microsoft.com/office/drawing/2014/main" id="{EE3ADFF2-3A0C-32DB-416F-2AC4B40A149A}"/>
                </a:ext>
              </a:extLst>
            </p:cNvPr>
            <p:cNvSpPr>
              <a:spLocks noGrp="1" noRot="1" noMove="1" noResize="1" noEditPoints="1" noAdjustHandles="1" noChangeArrowheads="1" noChangeShapeType="1"/>
            </p:cNvSpPr>
            <p:nvPr/>
          </p:nvSpPr>
          <p:spPr>
            <a:xfrm>
              <a:off x="4749643" y="2044418"/>
              <a:ext cx="3487641" cy="1609000"/>
            </a:xfrm>
            <a:prstGeom prst="cloudCallout">
              <a:avLst>
                <a:gd name="adj1" fmla="val -13925"/>
                <a:gd name="adj2" fmla="val 86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F5ED28-981D-74D4-E875-47F18269B53D}"/>
                </a:ext>
              </a:extLst>
            </p:cNvPr>
            <p:cNvSpPr txBox="1">
              <a:spLocks noGrp="1" noRot="1" noMove="1" noResize="1" noEditPoints="1" noAdjustHandles="1" noChangeArrowheads="1" noChangeShapeType="1"/>
            </p:cNvSpPr>
            <p:nvPr/>
          </p:nvSpPr>
          <p:spPr>
            <a:xfrm>
              <a:off x="5062741" y="2332067"/>
              <a:ext cx="2857932" cy="8739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solidFill>
                    <a:srgbClr val="58427E"/>
                  </a:solidFill>
                  <a:latin typeface="Arial" panose="020B0604020202020204" pitchFamily="34" charset="0"/>
                  <a:cs typeface="Arial" panose="020B0604020202020204" pitchFamily="34" charset="0"/>
                </a:rPr>
                <a:t>I would like to be able to explain and share ideas when working in a group</a:t>
              </a:r>
              <a:endParaRPr kumimoji="0" lang="en-GB" sz="1600" b="0" i="1" u="none" strike="noStrike" kern="1200" cap="none" spc="0" normalizeH="0" baseline="0" noProof="0" dirty="0">
                <a:ln>
                  <a:noFill/>
                </a:ln>
                <a:solidFill>
                  <a:srgbClr val="58427E"/>
                </a:solidFill>
                <a:effectLst/>
                <a:uLnTx/>
                <a:uFillTx/>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D14F5E1E-340E-B1D0-0F10-378B5D284A88}"/>
              </a:ext>
            </a:extLst>
          </p:cNvPr>
          <p:cNvGrpSpPr>
            <a:grpSpLocks noGrp="1" noUngrp="1" noRot="1" noMove="1" noResize="1"/>
          </p:cNvGrpSpPr>
          <p:nvPr/>
        </p:nvGrpSpPr>
        <p:grpSpPr>
          <a:xfrm>
            <a:off x="389303" y="2351747"/>
            <a:ext cx="3964302" cy="1609000"/>
            <a:chOff x="611881" y="2099676"/>
            <a:chExt cx="3893715" cy="1609000"/>
          </a:xfrm>
        </p:grpSpPr>
        <p:sp>
          <p:nvSpPr>
            <p:cNvPr id="11" name="Thought Bubble: Cloud 10">
              <a:extLst>
                <a:ext uri="{FF2B5EF4-FFF2-40B4-BE49-F238E27FC236}">
                  <a16:creationId xmlns:a16="http://schemas.microsoft.com/office/drawing/2014/main" id="{4F02CBD9-CAA6-4918-D4A7-7B63043A280C}"/>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114DB51-015C-2995-9F09-BD3230300694}"/>
                </a:ext>
              </a:extLst>
            </p:cNvPr>
            <p:cNvSpPr txBox="1">
              <a:spLocks noGrp="1" noRot="1" noMove="1" noResize="1" noEditPoints="1" noAdjustHandles="1" noChangeArrowheads="1" noChangeShapeType="1"/>
            </p:cNvSpPr>
            <p:nvPr/>
          </p:nvSpPr>
          <p:spPr>
            <a:xfrm>
              <a:off x="985284" y="2366431"/>
              <a:ext cx="283162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58427E"/>
                </a:solidFill>
                <a:effectLst/>
                <a:uLnTx/>
                <a:uFillTx/>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74EFE398-4429-80BB-8E12-C439EA5C481F}"/>
              </a:ext>
            </a:extLst>
          </p:cNvPr>
          <p:cNvGrpSpPr>
            <a:grpSpLocks noGrp="1" noUngrp="1" noRot="1" noMove="1" noResize="1"/>
          </p:cNvGrpSpPr>
          <p:nvPr/>
        </p:nvGrpSpPr>
        <p:grpSpPr>
          <a:xfrm>
            <a:off x="8244470" y="2210135"/>
            <a:ext cx="3487641" cy="1609000"/>
            <a:chOff x="8244470" y="2210135"/>
            <a:chExt cx="3487641" cy="1609000"/>
          </a:xfrm>
        </p:grpSpPr>
        <p:sp>
          <p:nvSpPr>
            <p:cNvPr id="14" name="Thought Bubble: Cloud 13">
              <a:extLst>
                <a:ext uri="{FF2B5EF4-FFF2-40B4-BE49-F238E27FC236}">
                  <a16:creationId xmlns:a16="http://schemas.microsoft.com/office/drawing/2014/main" id="{157BB34A-596C-77D4-9E1A-7C41B87D207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EC467FD-BBE3-5573-BD05-CBE735DD8D07}"/>
                </a:ext>
              </a:extLst>
            </p:cNvPr>
            <p:cNvSpPr txBox="1">
              <a:spLocks noGrp="1" noRot="1" noMove="1" noResize="1" noEditPoints="1" noAdjustHandles="1" noChangeArrowheads="1" noChangeShapeType="1"/>
            </p:cNvSpPr>
            <p:nvPr/>
          </p:nvSpPr>
          <p:spPr>
            <a:xfrm>
              <a:off x="8513563" y="2477471"/>
              <a:ext cx="2933686" cy="338554"/>
            </a:xfrm>
            <a:prstGeom prst="rect">
              <a:avLst/>
            </a:prstGeom>
            <a:noFill/>
          </p:spPr>
          <p:txBody>
            <a:bodyPr wrap="square">
              <a:spAutoFit/>
            </a:bodyPr>
            <a:lstStyle/>
            <a:p>
              <a:pPr algn="ctr"/>
              <a:endParaRPr lang="en-GB" sz="1600">
                <a:solidFill>
                  <a:srgbClr val="58427E"/>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C6D78F0F-B80B-149C-F0A7-C05C426AB1FE}"/>
              </a:ext>
            </a:extLst>
          </p:cNvPr>
          <p:cNvGrpSpPr>
            <a:grpSpLocks noGrp="1" noUngrp="1" noRot="1" noMove="1" noResize="1"/>
          </p:cNvGrpSpPr>
          <p:nvPr/>
        </p:nvGrpSpPr>
        <p:grpSpPr>
          <a:xfrm>
            <a:off x="496606" y="4372244"/>
            <a:ext cx="3487641" cy="1609000"/>
            <a:chOff x="388594" y="4415689"/>
            <a:chExt cx="3487641" cy="1609000"/>
          </a:xfrm>
        </p:grpSpPr>
        <p:sp>
          <p:nvSpPr>
            <p:cNvPr id="25" name="Thought Bubble: Cloud 24">
              <a:extLst>
                <a:ext uri="{FF2B5EF4-FFF2-40B4-BE49-F238E27FC236}">
                  <a16:creationId xmlns:a16="http://schemas.microsoft.com/office/drawing/2014/main" id="{B22979D9-0551-1E8D-65FF-7A92B35E0562}"/>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D6B032-14EB-2BF8-983C-5FD4EEC5A5E9}"/>
                </a:ext>
              </a:extLst>
            </p:cNvPr>
            <p:cNvSpPr txBox="1">
              <a:spLocks noGrp="1" noRot="1" noMove="1" noResize="1" noEditPoints="1" noAdjustHandles="1" noChangeArrowheads="1" noChangeShapeType="1"/>
            </p:cNvSpPr>
            <p:nvPr/>
          </p:nvSpPr>
          <p:spPr>
            <a:xfrm>
              <a:off x="608374" y="4853190"/>
              <a:ext cx="27201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B5"/>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9BE54255-F04B-1572-1268-3F2156793A07}"/>
              </a:ext>
            </a:extLst>
          </p:cNvPr>
          <p:cNvGrpSpPr>
            <a:grpSpLocks noGrp="1" noUngrp="1" noRot="1" noMove="1" noResize="1"/>
          </p:cNvGrpSpPr>
          <p:nvPr/>
        </p:nvGrpSpPr>
        <p:grpSpPr>
          <a:xfrm>
            <a:off x="7987973" y="4372244"/>
            <a:ext cx="3487641" cy="1609000"/>
            <a:chOff x="7883743" y="4015292"/>
            <a:chExt cx="3487641" cy="1609000"/>
          </a:xfrm>
        </p:grpSpPr>
        <p:sp>
          <p:nvSpPr>
            <p:cNvPr id="28" name="Thought Bubble: Cloud 27">
              <a:extLst>
                <a:ext uri="{FF2B5EF4-FFF2-40B4-BE49-F238E27FC236}">
                  <a16:creationId xmlns:a16="http://schemas.microsoft.com/office/drawing/2014/main" id="{5BD03E86-9F86-43EE-46B9-8E2768ABC863}"/>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948AB1-F8D1-1510-D6AC-554ED566E3A3}"/>
                </a:ext>
              </a:extLst>
            </p:cNvPr>
            <p:cNvSpPr txBox="1">
              <a:spLocks noGrp="1" noRot="1" noMove="1" noResize="1" noEditPoints="1" noAdjustHandles="1" noChangeArrowheads="1" noChangeShapeType="1"/>
            </p:cNvSpPr>
            <p:nvPr/>
          </p:nvSpPr>
          <p:spPr>
            <a:xfrm>
              <a:off x="8240901" y="4354697"/>
              <a:ext cx="2773324" cy="830997"/>
            </a:xfrm>
            <a:prstGeom prst="rect">
              <a:avLst/>
            </a:prstGeom>
            <a:noFill/>
          </p:spPr>
          <p:txBody>
            <a:bodyPr wrap="square">
              <a:spAutoFit/>
            </a:bodyPr>
            <a:lstStyle/>
            <a:p>
              <a:pPr algn="ctr"/>
              <a:r>
                <a:rPr lang="en-GB" sz="1600" i="1" dirty="0">
                  <a:solidFill>
                    <a:srgbClr val="58427E"/>
                  </a:solidFill>
                  <a:latin typeface="Arial" panose="020B0604020202020204" pitchFamily="34" charset="0"/>
                  <a:cs typeface="Arial" panose="020B0604020202020204" pitchFamily="34" charset="0"/>
                </a:rPr>
                <a:t>I would like to be better at writing information in a way that is understood by others </a:t>
              </a:r>
            </a:p>
          </p:txBody>
        </p:sp>
      </p:grpSp>
      <p:sp>
        <p:nvSpPr>
          <p:cNvPr id="30" name="TextBox 29">
            <a:extLst>
              <a:ext uri="{FF2B5EF4-FFF2-40B4-BE49-F238E27FC236}">
                <a16:creationId xmlns:a16="http://schemas.microsoft.com/office/drawing/2014/main" id="{028D36AE-8969-E643-B3D8-774D5C9A1FB9}"/>
              </a:ext>
            </a:extLst>
          </p:cNvPr>
          <p:cNvSpPr txBox="1">
            <a:spLocks noGrp="1" noRot="1" noMove="1" noResize="1" noEditPoints="1" noAdjustHandles="1" noChangeArrowheads="1" noChangeShapeType="1"/>
          </p:cNvSpPr>
          <p:nvPr/>
        </p:nvSpPr>
        <p:spPr>
          <a:xfrm>
            <a:off x="828367" y="4713634"/>
            <a:ext cx="2720141" cy="830997"/>
          </a:xfrm>
          <a:prstGeom prst="rect">
            <a:avLst/>
          </a:prstGeom>
          <a:noFill/>
        </p:spPr>
        <p:txBody>
          <a:bodyPr wrap="square">
            <a:spAutoFit/>
          </a:bodyPr>
          <a:lstStyle/>
          <a:p>
            <a:pPr algn="ctr"/>
            <a:r>
              <a:rPr lang="en-GB" sz="1600" i="1" dirty="0">
                <a:solidFill>
                  <a:srgbClr val="58427E"/>
                </a:solidFill>
                <a:latin typeface="Arial" panose="020B0604020202020204" pitchFamily="34" charset="0"/>
                <a:cs typeface="Arial" panose="020B0604020202020204" pitchFamily="34" charset="0"/>
              </a:rPr>
              <a:t>I would like to be more confident when speaking in front of others </a:t>
            </a:r>
          </a:p>
        </p:txBody>
      </p:sp>
      <p:grpSp>
        <p:nvGrpSpPr>
          <p:cNvPr id="31" name="Group 30">
            <a:extLst>
              <a:ext uri="{FF2B5EF4-FFF2-40B4-BE49-F238E27FC236}">
                <a16:creationId xmlns:a16="http://schemas.microsoft.com/office/drawing/2014/main" id="{8F889004-0F4B-DD75-11AB-6441DAF86578}"/>
              </a:ext>
            </a:extLst>
          </p:cNvPr>
          <p:cNvGrpSpPr>
            <a:grpSpLocks noGrp="1" noUngrp="1" noRot="1" noMove="1" noResize="1"/>
          </p:cNvGrpSpPr>
          <p:nvPr/>
        </p:nvGrpSpPr>
        <p:grpSpPr>
          <a:xfrm>
            <a:off x="4760235" y="4320771"/>
            <a:ext cx="2255716" cy="2213040"/>
            <a:chOff x="4780276" y="4415689"/>
            <a:chExt cx="1930351" cy="1938219"/>
          </a:xfrm>
        </p:grpSpPr>
        <p:sp>
          <p:nvSpPr>
            <p:cNvPr id="32" name="TextBox 31">
              <a:extLst>
                <a:ext uri="{FF2B5EF4-FFF2-40B4-BE49-F238E27FC236}">
                  <a16:creationId xmlns:a16="http://schemas.microsoft.com/office/drawing/2014/main" id="{A0E4DCFB-25B1-67EE-3C44-AFFE069FAD91}"/>
                </a:ext>
              </a:extLst>
            </p:cNvPr>
            <p:cNvSpPr txBox="1">
              <a:spLocks noGrp="1" noRot="1" noMove="1" noResize="1" noEditPoints="1" noAdjustHandles="1" noChangeArrowheads="1" noChangeShapeType="1"/>
            </p:cNvSpPr>
            <p:nvPr/>
          </p:nvSpPr>
          <p:spPr>
            <a:xfrm>
              <a:off x="4812953" y="4567308"/>
              <a:ext cx="1760640" cy="10512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8427E"/>
                  </a:solidFill>
                  <a:effectLst/>
                  <a:uLnTx/>
                  <a:uFillTx/>
                  <a:latin typeface="Arial" panose="020B0604020202020204" pitchFamily="34" charset="0"/>
                  <a:cs typeface="Arial" panose="020B0604020202020204" pitchFamily="34" charset="0"/>
                </a:rPr>
                <a:t>Reasons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8427E"/>
                  </a:solidFill>
                  <a:effectLst/>
                  <a:uLnTx/>
                  <a:uFillTx/>
                  <a:latin typeface="Arial" panose="020B0604020202020204" pitchFamily="34" charset="0"/>
                  <a:cs typeface="Arial" panose="020B0604020202020204" pitchFamily="34" charset="0"/>
                </a:rPr>
                <a:t>why I’d like to work on </a:t>
              </a:r>
              <a:r>
                <a:rPr lang="en-GB" b="1">
                  <a:solidFill>
                    <a:srgbClr val="58427E"/>
                  </a:solidFill>
                  <a:latin typeface="Arial" panose="020B0604020202020204" pitchFamily="34" charset="0"/>
                  <a:cs typeface="Arial" panose="020B0604020202020204" pitchFamily="34" charset="0"/>
                </a:rPr>
                <a:t>Communicating </a:t>
              </a:r>
              <a:endParaRPr kumimoji="0" lang="en-GB" sz="1800" b="1" i="0" u="none" strike="noStrike" kern="1200" cap="none" spc="0" normalizeH="0" baseline="0" noProof="0">
                <a:ln>
                  <a:noFill/>
                </a:ln>
                <a:solidFill>
                  <a:srgbClr val="58427E"/>
                </a:solidFill>
                <a:effectLst/>
                <a:uLnTx/>
                <a:uFillTx/>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BE6A405F-ADAB-9966-1D1F-8BA27ECA3B38}"/>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58427E"/>
            </a:solidFill>
            <a:ln w="9525" cap="flat">
              <a:noFill/>
              <a:prstDash val="solid"/>
              <a:miter/>
            </a:ln>
          </p:spPr>
          <p:txBody>
            <a:bodyPr rtlCol="0" anchor="ctr"/>
            <a:lstStyle/>
            <a:p>
              <a:endParaRPr lang="en-GB"/>
            </a:p>
          </p:txBody>
        </p:sp>
      </p:grpSp>
      <p:pic>
        <p:nvPicPr>
          <p:cNvPr id="18" name="Graphic 69">
            <a:extLst>
              <a:ext uri="{FF2B5EF4-FFF2-40B4-BE49-F238E27FC236}">
                <a16:creationId xmlns:a16="http://schemas.microsoft.com/office/drawing/2014/main" id="{91275EF7-2502-EA45-9B81-1B69A407606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1508" y="953865"/>
            <a:ext cx="853324" cy="853324"/>
          </a:xfrm>
          <a:prstGeom prst="rect">
            <a:avLst/>
          </a:prstGeom>
        </p:spPr>
      </p:pic>
      <p:sp>
        <p:nvSpPr>
          <p:cNvPr id="19" name="TextBox 18">
            <a:extLst>
              <a:ext uri="{FF2B5EF4-FFF2-40B4-BE49-F238E27FC236}">
                <a16:creationId xmlns:a16="http://schemas.microsoft.com/office/drawing/2014/main" id="{65CD093A-6D0D-58BA-F2A1-97906035F047}"/>
              </a:ext>
            </a:extLst>
          </p:cNvPr>
          <p:cNvSpPr txBox="1">
            <a:spLocks noGrp="1" noRot="1" noMove="1" noResize="1" noEditPoints="1" noAdjustHandles="1" noChangeArrowheads="1" noChangeShapeType="1"/>
          </p:cNvSpPr>
          <p:nvPr/>
        </p:nvSpPr>
        <p:spPr>
          <a:xfrm>
            <a:off x="710031" y="2773860"/>
            <a:ext cx="3454563" cy="830997"/>
          </a:xfrm>
          <a:prstGeom prst="rect">
            <a:avLst/>
          </a:prstGeom>
          <a:noFill/>
        </p:spPr>
        <p:txBody>
          <a:bodyPr wrap="square">
            <a:spAutoFit/>
          </a:bodyPr>
          <a:lstStyle/>
          <a:p>
            <a:pPr algn="ctr"/>
            <a:r>
              <a:rPr lang="en-GB" sz="1600" b="0" i="1" dirty="0">
                <a:solidFill>
                  <a:srgbClr val="58427E"/>
                </a:solidFill>
                <a:effectLst/>
                <a:latin typeface="Arial" panose="020B0604020202020204" pitchFamily="34" charset="0"/>
              </a:rPr>
              <a:t>I would like to know when to change the way I communicate to suit different situations </a:t>
            </a:r>
            <a:endParaRPr lang="en-GB" sz="1600" i="1" dirty="0">
              <a:solidFill>
                <a:srgbClr val="58427E"/>
              </a:solidFill>
            </a:endParaRPr>
          </a:p>
        </p:txBody>
      </p:sp>
      <p:sp>
        <p:nvSpPr>
          <p:cNvPr id="22" name="TextBox 21">
            <a:extLst>
              <a:ext uri="{FF2B5EF4-FFF2-40B4-BE49-F238E27FC236}">
                <a16:creationId xmlns:a16="http://schemas.microsoft.com/office/drawing/2014/main" id="{9F3AE6BC-AD04-82A0-6E3B-1CCA2952F2E1}"/>
              </a:ext>
            </a:extLst>
          </p:cNvPr>
          <p:cNvSpPr txBox="1">
            <a:spLocks noGrp="1" noRot="1" noMove="1" noResize="1" noEditPoints="1" noAdjustHandles="1" noChangeArrowheads="1" noChangeShapeType="1"/>
          </p:cNvSpPr>
          <p:nvPr/>
        </p:nvSpPr>
        <p:spPr>
          <a:xfrm>
            <a:off x="8652853" y="2500605"/>
            <a:ext cx="2675096" cy="1077218"/>
          </a:xfrm>
          <a:prstGeom prst="rect">
            <a:avLst/>
          </a:prstGeom>
          <a:noFill/>
        </p:spPr>
        <p:txBody>
          <a:bodyPr wrap="square">
            <a:spAutoFit/>
          </a:bodyPr>
          <a:lstStyle/>
          <a:p>
            <a:pPr algn="ctr"/>
            <a:r>
              <a:rPr kumimoji="0" lang="en-GB" sz="1600" b="0" i="1" u="none" strike="noStrike" kern="1200" cap="none" spc="0" normalizeH="0" baseline="0" noProof="0" dirty="0">
                <a:ln>
                  <a:noFill/>
                </a:ln>
                <a:solidFill>
                  <a:srgbClr val="58427E"/>
                </a:solidFill>
                <a:effectLst/>
                <a:uLnTx/>
                <a:uFillTx/>
                <a:latin typeface="Arial" panose="020B0604020202020204" pitchFamily="34" charset="0"/>
                <a:cs typeface="Arial" panose="020B0604020202020204" pitchFamily="34" charset="0"/>
              </a:rPr>
              <a:t>I listen but am not always able to understand or communicate information clearly</a:t>
            </a:r>
            <a:endParaRPr lang="en-GB" sz="1600" i="1" dirty="0">
              <a:solidFill>
                <a:srgbClr val="58427E"/>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83C4E9D-62B4-A5B8-99B2-2D2C61836B08}"/>
              </a:ext>
            </a:extLst>
          </p:cNvPr>
          <p:cNvGrpSpPr>
            <a:grpSpLocks noGrp="1" noUngrp="1" noRot="1" noMove="1" noResize="1"/>
          </p:cNvGrpSpPr>
          <p:nvPr/>
        </p:nvGrpSpPr>
        <p:grpSpPr>
          <a:xfrm>
            <a:off x="4897" y="0"/>
            <a:ext cx="12192000" cy="908720"/>
            <a:chOff x="0" y="0"/>
            <a:chExt cx="12192000" cy="908720"/>
          </a:xfrm>
        </p:grpSpPr>
        <p:sp>
          <p:nvSpPr>
            <p:cNvPr id="20" name="Rectangle 19">
              <a:extLst>
                <a:ext uri="{FF2B5EF4-FFF2-40B4-BE49-F238E27FC236}">
                  <a16:creationId xmlns:a16="http://schemas.microsoft.com/office/drawing/2014/main" id="{9FD4BA1F-AB12-5C2E-D89F-B59A58F296FA}"/>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23" name="Picture 22">
              <a:extLst>
                <a:ext uri="{FF2B5EF4-FFF2-40B4-BE49-F238E27FC236}">
                  <a16:creationId xmlns:a16="http://schemas.microsoft.com/office/drawing/2014/main" id="{C556938E-C332-2296-3EEF-27B1F79F8F8E}"/>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4" name="Graphic 23">
            <a:extLst>
              <a:ext uri="{FF2B5EF4-FFF2-40B4-BE49-F238E27FC236}">
                <a16:creationId xmlns:a16="http://schemas.microsoft.com/office/drawing/2014/main" id="{17A0390C-6784-A97B-E2C3-856DE436A07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218303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82917" y="931593"/>
            <a:ext cx="2949849" cy="722633"/>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58427E"/>
                </a:solidFill>
                <a:latin typeface="Arial" panose="020B0604020202020204" pitchFamily="34" charset="0"/>
                <a:cs typeface="Arial" panose="020B0604020202020204" pitchFamily="34" charset="0"/>
              </a:rPr>
              <a:t>Feeling</a:t>
            </a:r>
            <a:r>
              <a:rPr lang="en-GB" sz="4600" b="1" spc="5">
                <a:solidFill>
                  <a:srgbClr val="58427E"/>
                </a:solidFill>
                <a:latin typeface="Arial" panose="020B0604020202020204" pitchFamily="34" charset="0"/>
                <a:cs typeface="Arial" panose="020B0604020202020204" pitchFamily="34" charset="0"/>
              </a:rPr>
              <a:t> </a:t>
            </a:r>
            <a:endParaRPr sz="4600" b="1">
              <a:solidFill>
                <a:srgbClr val="58427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D156FEE-0C87-5E9F-C8D5-50617E904C9D}"/>
              </a:ext>
            </a:extLst>
          </p:cNvPr>
          <p:cNvSpPr txBox="1">
            <a:spLocks noGrp="1" noRot="1" noMove="1" noResize="1" noEditPoints="1" noAdjustHandles="1" noChangeArrowheads="1" noChangeShapeType="1"/>
          </p:cNvSpPr>
          <p:nvPr/>
        </p:nvSpPr>
        <p:spPr>
          <a:xfrm>
            <a:off x="3807464" y="1099197"/>
            <a:ext cx="7860755" cy="646331"/>
          </a:xfrm>
          <a:prstGeom prst="rect">
            <a:avLst/>
          </a:prstGeom>
          <a:noFill/>
        </p:spPr>
        <p:txBody>
          <a:bodyPr wrap="square" rtlCol="0">
            <a:spAutoFit/>
          </a:bodyPr>
          <a:lstStyle/>
          <a:p>
            <a:r>
              <a:rPr lang="en-GB">
                <a:solidFill>
                  <a:srgbClr val="58427E"/>
                </a:solidFill>
                <a:latin typeface="Arial" panose="020B0604020202020204" pitchFamily="34" charset="0"/>
                <a:cs typeface="Arial" panose="020B0604020202020204" pitchFamily="34" charset="0"/>
              </a:rPr>
              <a:t>Seeing things from other people’s point of view which leads to a better understand of other people’s feelings and motivations. </a:t>
            </a:r>
          </a:p>
        </p:txBody>
      </p:sp>
      <p:grpSp>
        <p:nvGrpSpPr>
          <p:cNvPr id="3" name="Group 2">
            <a:extLst>
              <a:ext uri="{FF2B5EF4-FFF2-40B4-BE49-F238E27FC236}">
                <a16:creationId xmlns:a16="http://schemas.microsoft.com/office/drawing/2014/main" id="{C59F1AD0-A087-E949-F08A-CD56AF049ADC}"/>
              </a:ext>
            </a:extLst>
          </p:cNvPr>
          <p:cNvGrpSpPr>
            <a:grpSpLocks noGrp="1" noUngrp="1" noRot="1" noMove="1" noResize="1"/>
          </p:cNvGrpSpPr>
          <p:nvPr/>
        </p:nvGrpSpPr>
        <p:grpSpPr>
          <a:xfrm>
            <a:off x="4515955" y="1945689"/>
            <a:ext cx="3487641" cy="1609000"/>
            <a:chOff x="4780276" y="1961636"/>
            <a:chExt cx="3487641" cy="1609000"/>
          </a:xfrm>
        </p:grpSpPr>
        <p:sp>
          <p:nvSpPr>
            <p:cNvPr id="4" name="Thought Bubble: Cloud 3">
              <a:extLst>
                <a:ext uri="{FF2B5EF4-FFF2-40B4-BE49-F238E27FC236}">
                  <a16:creationId xmlns:a16="http://schemas.microsoft.com/office/drawing/2014/main" id="{EE3ADFF2-3A0C-32DB-416F-2AC4B40A149A}"/>
                </a:ext>
              </a:extLst>
            </p:cNvPr>
            <p:cNvSpPr>
              <a:spLocks noGrp="1" noRot="1" noMove="1" noResize="1" noEditPoints="1" noAdjustHandles="1" noChangeArrowheads="1" noChangeShapeType="1"/>
            </p:cNvSpPr>
            <p:nvPr/>
          </p:nvSpPr>
          <p:spPr>
            <a:xfrm>
              <a:off x="4780276" y="1961636"/>
              <a:ext cx="3487641" cy="1609000"/>
            </a:xfrm>
            <a:prstGeom prst="cloudCallout">
              <a:avLst>
                <a:gd name="adj1" fmla="val -13925"/>
                <a:gd name="adj2" fmla="val 86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F5ED28-981D-74D4-E875-47F18269B53D}"/>
                </a:ext>
              </a:extLst>
            </p:cNvPr>
            <p:cNvSpPr txBox="1">
              <a:spLocks noGrp="1" noRot="1" noMove="1" noResize="1" noEditPoints="1" noAdjustHandles="1" noChangeArrowheads="1" noChangeShapeType="1"/>
            </p:cNvSpPr>
            <p:nvPr/>
          </p:nvSpPr>
          <p:spPr>
            <a:xfrm>
              <a:off x="4967390" y="2238562"/>
              <a:ext cx="285793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58427E"/>
                  </a:solidFill>
                  <a:effectLst/>
                  <a:uLnTx/>
                  <a:uFillTx/>
                  <a:latin typeface="Arial" panose="020B0604020202020204" pitchFamily="34" charset="0"/>
                  <a:cs typeface="Arial" panose="020B0604020202020204" pitchFamily="34" charset="0"/>
                </a:rPr>
                <a:t>I would like to be able to show empathy and deal with difficult situations with friends better</a:t>
              </a:r>
            </a:p>
          </p:txBody>
        </p:sp>
      </p:grpSp>
      <p:grpSp>
        <p:nvGrpSpPr>
          <p:cNvPr id="10" name="Group 9">
            <a:extLst>
              <a:ext uri="{FF2B5EF4-FFF2-40B4-BE49-F238E27FC236}">
                <a16:creationId xmlns:a16="http://schemas.microsoft.com/office/drawing/2014/main" id="{D14F5E1E-340E-B1D0-0F10-378B5D284A88}"/>
              </a:ext>
            </a:extLst>
          </p:cNvPr>
          <p:cNvGrpSpPr>
            <a:grpSpLocks noGrp="1" noUngrp="1" noRot="1" noMove="1" noResize="1"/>
          </p:cNvGrpSpPr>
          <p:nvPr/>
        </p:nvGrpSpPr>
        <p:grpSpPr>
          <a:xfrm>
            <a:off x="459889" y="2351747"/>
            <a:ext cx="3893715" cy="1609000"/>
            <a:chOff x="611881" y="2099676"/>
            <a:chExt cx="3893715" cy="1609000"/>
          </a:xfrm>
        </p:grpSpPr>
        <p:sp>
          <p:nvSpPr>
            <p:cNvPr id="11" name="Thought Bubble: Cloud 10">
              <a:extLst>
                <a:ext uri="{FF2B5EF4-FFF2-40B4-BE49-F238E27FC236}">
                  <a16:creationId xmlns:a16="http://schemas.microsoft.com/office/drawing/2014/main" id="{4F02CBD9-CAA6-4918-D4A7-7B63043A280C}"/>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114DB51-015C-2995-9F09-BD3230300694}"/>
                </a:ext>
              </a:extLst>
            </p:cNvPr>
            <p:cNvSpPr txBox="1">
              <a:spLocks noGrp="1" noRot="1" noMove="1" noResize="1" noEditPoints="1" noAdjustHandles="1" noChangeArrowheads="1" noChangeShapeType="1"/>
            </p:cNvSpPr>
            <p:nvPr/>
          </p:nvSpPr>
          <p:spPr>
            <a:xfrm>
              <a:off x="985284" y="2366431"/>
              <a:ext cx="283162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58427E"/>
                  </a:solidFill>
                  <a:effectLst/>
                  <a:uLnTx/>
                  <a:uFillTx/>
                  <a:latin typeface="Arial" panose="020B0604020202020204" pitchFamily="34" charset="0"/>
                  <a:cs typeface="Arial" panose="020B0604020202020204" pitchFamily="34" charset="0"/>
                </a:rPr>
                <a:t>I would like to be able to really listen to others’ points of view before I speak my mind</a:t>
              </a:r>
            </a:p>
          </p:txBody>
        </p:sp>
      </p:grpSp>
      <p:grpSp>
        <p:nvGrpSpPr>
          <p:cNvPr id="13" name="Group 12">
            <a:extLst>
              <a:ext uri="{FF2B5EF4-FFF2-40B4-BE49-F238E27FC236}">
                <a16:creationId xmlns:a16="http://schemas.microsoft.com/office/drawing/2014/main" id="{74EFE398-4429-80BB-8E12-C439EA5C481F}"/>
              </a:ext>
            </a:extLst>
          </p:cNvPr>
          <p:cNvGrpSpPr>
            <a:grpSpLocks noGrp="1" noUngrp="1" noRot="1" noMove="1" noResize="1"/>
          </p:cNvGrpSpPr>
          <p:nvPr/>
        </p:nvGrpSpPr>
        <p:grpSpPr>
          <a:xfrm>
            <a:off x="8244470" y="2210135"/>
            <a:ext cx="3487641" cy="1609000"/>
            <a:chOff x="8244470" y="2210135"/>
            <a:chExt cx="3487641" cy="1609000"/>
          </a:xfrm>
        </p:grpSpPr>
        <p:sp>
          <p:nvSpPr>
            <p:cNvPr id="14" name="Thought Bubble: Cloud 13">
              <a:extLst>
                <a:ext uri="{FF2B5EF4-FFF2-40B4-BE49-F238E27FC236}">
                  <a16:creationId xmlns:a16="http://schemas.microsoft.com/office/drawing/2014/main" id="{157BB34A-596C-77D4-9E1A-7C41B87D207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EC467FD-BBE3-5573-BD05-CBE735DD8D07}"/>
                </a:ext>
              </a:extLst>
            </p:cNvPr>
            <p:cNvSpPr txBox="1">
              <a:spLocks noGrp="1" noRot="1" noMove="1" noResize="1" noEditPoints="1" noAdjustHandles="1" noChangeArrowheads="1" noChangeShapeType="1"/>
            </p:cNvSpPr>
            <p:nvPr/>
          </p:nvSpPr>
          <p:spPr>
            <a:xfrm>
              <a:off x="8513563" y="2477471"/>
              <a:ext cx="2933686" cy="830997"/>
            </a:xfrm>
            <a:prstGeom prst="rect">
              <a:avLst/>
            </a:prstGeom>
            <a:noFill/>
          </p:spPr>
          <p:txBody>
            <a:bodyPr wrap="square">
              <a:spAutoFit/>
            </a:bodyPr>
            <a:lstStyle/>
            <a:p>
              <a:pPr algn="ctr"/>
              <a:r>
                <a:rPr lang="en-GB" sz="1600" i="1" dirty="0">
                  <a:solidFill>
                    <a:srgbClr val="58427E"/>
                  </a:solidFill>
                  <a:latin typeface="Arial" panose="020B0604020202020204" pitchFamily="34" charset="0"/>
                  <a:cs typeface="Arial" panose="020B0604020202020204" pitchFamily="34" charset="0"/>
                </a:rPr>
                <a:t>I would like to develop better ways to help with other people’s difficult situations</a:t>
              </a:r>
              <a:endParaRPr lang="en-GB" sz="1600" i="1" dirty="0">
                <a:solidFill>
                  <a:srgbClr val="009DB5"/>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C6D78F0F-B80B-149C-F0A7-C05C426AB1FE}"/>
              </a:ext>
            </a:extLst>
          </p:cNvPr>
          <p:cNvGrpSpPr>
            <a:grpSpLocks noGrp="1" noUngrp="1" noRot="1" noMove="1" noResize="1"/>
          </p:cNvGrpSpPr>
          <p:nvPr/>
        </p:nvGrpSpPr>
        <p:grpSpPr>
          <a:xfrm>
            <a:off x="496606" y="4372244"/>
            <a:ext cx="3487641" cy="1609000"/>
            <a:chOff x="388594" y="4415689"/>
            <a:chExt cx="3487641" cy="1609000"/>
          </a:xfrm>
        </p:grpSpPr>
        <p:sp>
          <p:nvSpPr>
            <p:cNvPr id="25" name="Thought Bubble: Cloud 24">
              <a:extLst>
                <a:ext uri="{FF2B5EF4-FFF2-40B4-BE49-F238E27FC236}">
                  <a16:creationId xmlns:a16="http://schemas.microsoft.com/office/drawing/2014/main" id="{B22979D9-0551-1E8D-65FF-7A92B35E0562}"/>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D6B032-14EB-2BF8-983C-5FD4EEC5A5E9}"/>
                </a:ext>
              </a:extLst>
            </p:cNvPr>
            <p:cNvSpPr txBox="1">
              <a:spLocks noGrp="1" noRot="1" noMove="1" noResize="1" noEditPoints="1" noAdjustHandles="1" noChangeArrowheads="1" noChangeShapeType="1"/>
            </p:cNvSpPr>
            <p:nvPr/>
          </p:nvSpPr>
          <p:spPr>
            <a:xfrm>
              <a:off x="772343" y="4656938"/>
              <a:ext cx="2720141"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58427E"/>
                  </a:solidFill>
                  <a:effectLst/>
                  <a:uLnTx/>
                  <a:uFillTx/>
                  <a:latin typeface="Arial" panose="020B0604020202020204" pitchFamily="34" charset="0"/>
                  <a:cs typeface="Arial" panose="020B0604020202020204" pitchFamily="34" charset="0"/>
                </a:rPr>
                <a:t>I understand that how I behave can have an impact on other people in a positive or negative way</a:t>
              </a:r>
            </a:p>
          </p:txBody>
        </p:sp>
      </p:grpSp>
      <p:grpSp>
        <p:nvGrpSpPr>
          <p:cNvPr id="27" name="Group 26">
            <a:extLst>
              <a:ext uri="{FF2B5EF4-FFF2-40B4-BE49-F238E27FC236}">
                <a16:creationId xmlns:a16="http://schemas.microsoft.com/office/drawing/2014/main" id="{9BE54255-F04B-1572-1268-3F2156793A07}"/>
              </a:ext>
            </a:extLst>
          </p:cNvPr>
          <p:cNvGrpSpPr>
            <a:grpSpLocks noGrp="1" noUngrp="1" noRot="1" noMove="1" noResize="1"/>
          </p:cNvGrpSpPr>
          <p:nvPr/>
        </p:nvGrpSpPr>
        <p:grpSpPr>
          <a:xfrm>
            <a:off x="8003596" y="4372244"/>
            <a:ext cx="3487641" cy="1609000"/>
            <a:chOff x="7883743" y="4015292"/>
            <a:chExt cx="3487641" cy="1609000"/>
          </a:xfrm>
        </p:grpSpPr>
        <p:sp>
          <p:nvSpPr>
            <p:cNvPr id="28" name="Thought Bubble: Cloud 27">
              <a:extLst>
                <a:ext uri="{FF2B5EF4-FFF2-40B4-BE49-F238E27FC236}">
                  <a16:creationId xmlns:a16="http://schemas.microsoft.com/office/drawing/2014/main" id="{5BD03E86-9F86-43EE-46B9-8E2768ABC863}"/>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948AB1-F8D1-1510-D6AC-554ED566E3A3}"/>
                </a:ext>
              </a:extLst>
            </p:cNvPr>
            <p:cNvSpPr txBox="1">
              <a:spLocks noGrp="1" noRot="1" noMove="1" noResize="1" noEditPoints="1" noAdjustHandles="1" noChangeArrowheads="1" noChangeShapeType="1"/>
            </p:cNvSpPr>
            <p:nvPr/>
          </p:nvSpPr>
          <p:spPr>
            <a:xfrm>
              <a:off x="8240901" y="4279738"/>
              <a:ext cx="2773324" cy="830997"/>
            </a:xfrm>
            <a:prstGeom prst="rect">
              <a:avLst/>
            </a:prstGeom>
            <a:noFill/>
          </p:spPr>
          <p:txBody>
            <a:bodyPr wrap="square">
              <a:spAutoFit/>
            </a:bodyPr>
            <a:lstStyle/>
            <a:p>
              <a:pPr algn="ctr"/>
              <a:r>
                <a:rPr lang="en-GB" sz="1600" i="1" dirty="0">
                  <a:solidFill>
                    <a:srgbClr val="58427E"/>
                  </a:solidFill>
                  <a:latin typeface="Arial" panose="020B0604020202020204" pitchFamily="34" charset="0"/>
                  <a:cs typeface="Arial" panose="020B0604020202020204" pitchFamily="34" charset="0"/>
                </a:rPr>
                <a:t>I respect other people’s views and ideas even when they are different to my own</a:t>
              </a:r>
              <a:endParaRPr lang="en-GB" sz="1600" i="1" dirty="0">
                <a:solidFill>
                  <a:srgbClr val="009DB5"/>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F889004-0F4B-DD75-11AB-6441DAF86578}"/>
              </a:ext>
            </a:extLst>
          </p:cNvPr>
          <p:cNvGrpSpPr>
            <a:grpSpLocks noGrp="1" noUngrp="1" noRot="1" noMove="1" noResize="1"/>
          </p:cNvGrpSpPr>
          <p:nvPr/>
        </p:nvGrpSpPr>
        <p:grpSpPr>
          <a:xfrm>
            <a:off x="4798601" y="4361167"/>
            <a:ext cx="2255716" cy="2213040"/>
            <a:chOff x="4780276" y="4415689"/>
            <a:chExt cx="1930351" cy="1938219"/>
          </a:xfrm>
        </p:grpSpPr>
        <p:sp>
          <p:nvSpPr>
            <p:cNvPr id="32" name="TextBox 31">
              <a:extLst>
                <a:ext uri="{FF2B5EF4-FFF2-40B4-BE49-F238E27FC236}">
                  <a16:creationId xmlns:a16="http://schemas.microsoft.com/office/drawing/2014/main" id="{A0E4DCFB-25B1-67EE-3C44-AFFE069FAD91}"/>
                </a:ext>
              </a:extLst>
            </p:cNvPr>
            <p:cNvSpPr txBox="1">
              <a:spLocks noGrp="1" noRot="1" noMove="1" noResize="1" noEditPoints="1" noAdjustHandles="1" noChangeArrowheads="1" noChangeShapeType="1"/>
            </p:cNvSpPr>
            <p:nvPr/>
          </p:nvSpPr>
          <p:spPr>
            <a:xfrm>
              <a:off x="4911234" y="4799169"/>
              <a:ext cx="1502090" cy="105126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8427E"/>
                  </a:solidFill>
                  <a:effectLst/>
                  <a:uLnTx/>
                  <a:uFillTx/>
                  <a:latin typeface="Arial" panose="020B0604020202020204" pitchFamily="34" charset="0"/>
                  <a:cs typeface="Arial" panose="020B0604020202020204" pitchFamily="34" charset="0"/>
                </a:rPr>
                <a:t>Reasons why I’d like to work on Feeling</a:t>
              </a:r>
            </a:p>
          </p:txBody>
        </p:sp>
        <p:sp>
          <p:nvSpPr>
            <p:cNvPr id="33" name="Freeform: Shape 32">
              <a:extLst>
                <a:ext uri="{FF2B5EF4-FFF2-40B4-BE49-F238E27FC236}">
                  <a16:creationId xmlns:a16="http://schemas.microsoft.com/office/drawing/2014/main" id="{BE6A405F-ADAB-9966-1D1F-8BA27ECA3B38}"/>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58427E"/>
            </a:solidFill>
            <a:ln w="9525" cap="flat">
              <a:noFill/>
              <a:prstDash val="solid"/>
              <a:miter/>
            </a:ln>
          </p:spPr>
          <p:txBody>
            <a:bodyPr rtlCol="0" anchor="ctr"/>
            <a:lstStyle/>
            <a:p>
              <a:endParaRPr lang="en-GB"/>
            </a:p>
          </p:txBody>
        </p:sp>
      </p:grpSp>
      <p:pic>
        <p:nvPicPr>
          <p:cNvPr id="19" name="Graphic 70">
            <a:extLst>
              <a:ext uri="{FF2B5EF4-FFF2-40B4-BE49-F238E27FC236}">
                <a16:creationId xmlns:a16="http://schemas.microsoft.com/office/drawing/2014/main" id="{F5CB0B9C-5D40-AD45-9C17-9B33CF64B98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3815" y="1006109"/>
            <a:ext cx="787187" cy="787187"/>
          </a:xfrm>
          <a:prstGeom prst="rect">
            <a:avLst/>
          </a:prstGeom>
        </p:spPr>
      </p:pic>
      <p:grpSp>
        <p:nvGrpSpPr>
          <p:cNvPr id="9" name="Group 8">
            <a:extLst>
              <a:ext uri="{FF2B5EF4-FFF2-40B4-BE49-F238E27FC236}">
                <a16:creationId xmlns:a16="http://schemas.microsoft.com/office/drawing/2014/main" id="{5BBB2C46-BC17-D28D-9A58-EB815CF6FC28}"/>
              </a:ext>
            </a:extLst>
          </p:cNvPr>
          <p:cNvGrpSpPr>
            <a:grpSpLocks noGrp="1" noUngrp="1" noRot="1" noMove="1" noResize="1"/>
          </p:cNvGrpSpPr>
          <p:nvPr/>
        </p:nvGrpSpPr>
        <p:grpSpPr>
          <a:xfrm>
            <a:off x="4897" y="0"/>
            <a:ext cx="12192000" cy="908720"/>
            <a:chOff x="0" y="0"/>
            <a:chExt cx="12192000" cy="908720"/>
          </a:xfrm>
        </p:grpSpPr>
        <p:sp>
          <p:nvSpPr>
            <p:cNvPr id="18" name="Rectangle 17">
              <a:extLst>
                <a:ext uri="{FF2B5EF4-FFF2-40B4-BE49-F238E27FC236}">
                  <a16:creationId xmlns:a16="http://schemas.microsoft.com/office/drawing/2014/main" id="{4AA69764-21F4-2C19-7863-98291F9021E3}"/>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20" name="Picture 19">
              <a:extLst>
                <a:ext uri="{FF2B5EF4-FFF2-40B4-BE49-F238E27FC236}">
                  <a16:creationId xmlns:a16="http://schemas.microsoft.com/office/drawing/2014/main" id="{C09A8824-F5DE-A2EA-5D84-36DA9CCB6F94}"/>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2" name="Graphic 21">
            <a:extLst>
              <a:ext uri="{FF2B5EF4-FFF2-40B4-BE49-F238E27FC236}">
                <a16:creationId xmlns:a16="http://schemas.microsoft.com/office/drawing/2014/main" id="{3746005E-516C-753D-B037-C935613E1EEA}"/>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342898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82917" y="936618"/>
            <a:ext cx="2949849" cy="722633"/>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8E9E24"/>
                </a:solidFill>
                <a:latin typeface="Arial" panose="020B0604020202020204" pitchFamily="34" charset="0"/>
                <a:cs typeface="Arial" panose="020B0604020202020204" pitchFamily="34" charset="0"/>
              </a:rPr>
              <a:t>Curiosity</a:t>
            </a:r>
            <a:r>
              <a:rPr lang="en-GB" sz="4600" b="1" spc="5">
                <a:solidFill>
                  <a:srgbClr val="009DB5"/>
                </a:solidFill>
                <a:latin typeface="Arial" panose="020B0604020202020204" pitchFamily="34" charset="0"/>
                <a:cs typeface="Arial" panose="020B0604020202020204" pitchFamily="34" charset="0"/>
              </a:rPr>
              <a:t> </a:t>
            </a:r>
            <a:endParaRPr sz="4600" b="1">
              <a:solidFill>
                <a:srgbClr val="009DB5"/>
              </a:solidFill>
              <a:latin typeface="Arial" panose="020B0604020202020204" pitchFamily="34" charset="0"/>
              <a:cs typeface="Arial" panose="020B0604020202020204" pitchFamily="34" charset="0"/>
            </a:endParaRPr>
          </a:p>
        </p:txBody>
      </p:sp>
      <p:sp>
        <p:nvSpPr>
          <p:cNvPr id="4" name="Thought Bubble: Cloud 3">
            <a:extLst>
              <a:ext uri="{FF2B5EF4-FFF2-40B4-BE49-F238E27FC236}">
                <a16:creationId xmlns:a16="http://schemas.microsoft.com/office/drawing/2014/main" id="{EE3ADFF2-3A0C-32DB-416F-2AC4B40A149A}"/>
              </a:ext>
            </a:extLst>
          </p:cNvPr>
          <p:cNvSpPr>
            <a:spLocks noGrp="1" noRot="1" noMove="1" noResize="1" noEditPoints="1" noAdjustHandles="1" noChangeArrowheads="1" noChangeShapeType="1"/>
          </p:cNvSpPr>
          <p:nvPr/>
        </p:nvSpPr>
        <p:spPr>
          <a:xfrm>
            <a:off x="4515955" y="1945689"/>
            <a:ext cx="3487641" cy="1609000"/>
          </a:xfrm>
          <a:prstGeom prst="cloudCallout">
            <a:avLst>
              <a:gd name="adj1" fmla="val -13925"/>
              <a:gd name="adj2" fmla="val 8635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E9E24"/>
              </a:solidFill>
            </a:endParaRPr>
          </a:p>
        </p:txBody>
      </p:sp>
      <p:sp>
        <p:nvSpPr>
          <p:cNvPr id="5" name="TextBox 4">
            <a:extLst>
              <a:ext uri="{FF2B5EF4-FFF2-40B4-BE49-F238E27FC236}">
                <a16:creationId xmlns:a16="http://schemas.microsoft.com/office/drawing/2014/main" id="{A2F5ED28-981D-74D4-E875-47F18269B53D}"/>
              </a:ext>
            </a:extLst>
          </p:cNvPr>
          <p:cNvSpPr txBox="1">
            <a:spLocks noGrp="1" noRot="1" noMove="1" noResize="1" noEditPoints="1" noAdjustHandles="1" noChangeArrowheads="1" noChangeShapeType="1"/>
          </p:cNvSpPr>
          <p:nvPr/>
        </p:nvSpPr>
        <p:spPr>
          <a:xfrm>
            <a:off x="4703069" y="2222615"/>
            <a:ext cx="2857932" cy="107721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8E9E24"/>
                </a:solidFill>
                <a:effectLst/>
                <a:uLnTx/>
                <a:uFillTx/>
                <a:latin typeface="Arial" panose="020B0604020202020204" pitchFamily="34" charset="0"/>
                <a:cs typeface="Arial" panose="020B0604020202020204" pitchFamily="34" charset="0"/>
              </a:rPr>
              <a:t>   I enjoy asking questions like ‘why’ and ‘how’ to understand subjects I am studying</a:t>
            </a:r>
          </a:p>
        </p:txBody>
      </p:sp>
      <p:grpSp>
        <p:nvGrpSpPr>
          <p:cNvPr id="10" name="Group 9">
            <a:extLst>
              <a:ext uri="{FF2B5EF4-FFF2-40B4-BE49-F238E27FC236}">
                <a16:creationId xmlns:a16="http://schemas.microsoft.com/office/drawing/2014/main" id="{D14F5E1E-340E-B1D0-0F10-378B5D284A88}"/>
              </a:ext>
            </a:extLst>
          </p:cNvPr>
          <p:cNvGrpSpPr>
            <a:grpSpLocks noGrp="1" noUngrp="1" noRot="1" noMove="1" noResize="1"/>
          </p:cNvGrpSpPr>
          <p:nvPr/>
        </p:nvGrpSpPr>
        <p:grpSpPr>
          <a:xfrm>
            <a:off x="459889" y="2351747"/>
            <a:ext cx="3893715" cy="1609000"/>
            <a:chOff x="611881" y="2099676"/>
            <a:chExt cx="3893715" cy="1609000"/>
          </a:xfrm>
        </p:grpSpPr>
        <p:sp>
          <p:nvSpPr>
            <p:cNvPr id="11" name="Thought Bubble: Cloud 10">
              <a:extLst>
                <a:ext uri="{FF2B5EF4-FFF2-40B4-BE49-F238E27FC236}">
                  <a16:creationId xmlns:a16="http://schemas.microsoft.com/office/drawing/2014/main" id="{4F02CBD9-CAA6-4918-D4A7-7B63043A280C}"/>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E9E24"/>
                </a:solidFill>
              </a:endParaRPr>
            </a:p>
          </p:txBody>
        </p:sp>
        <p:sp>
          <p:nvSpPr>
            <p:cNvPr id="12" name="TextBox 11">
              <a:extLst>
                <a:ext uri="{FF2B5EF4-FFF2-40B4-BE49-F238E27FC236}">
                  <a16:creationId xmlns:a16="http://schemas.microsoft.com/office/drawing/2014/main" id="{F114DB51-015C-2995-9F09-BD3230300694}"/>
                </a:ext>
              </a:extLst>
            </p:cNvPr>
            <p:cNvSpPr txBox="1">
              <a:spLocks noGrp="1" noRot="1" noMove="1" noResize="1" noEditPoints="1" noAdjustHandles="1" noChangeArrowheads="1" noChangeShapeType="1"/>
            </p:cNvSpPr>
            <p:nvPr/>
          </p:nvSpPr>
          <p:spPr>
            <a:xfrm>
              <a:off x="1027408" y="2456231"/>
              <a:ext cx="2831625" cy="83099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8E9E24"/>
                  </a:solidFill>
                  <a:effectLst/>
                  <a:uLnTx/>
                  <a:uFillTx/>
                  <a:latin typeface="Arial" panose="020B0604020202020204" pitchFamily="34" charset="0"/>
                  <a:cs typeface="Arial" panose="020B0604020202020204" pitchFamily="34" charset="0"/>
                </a:rPr>
                <a:t>I look forward to and enjoy starting new activities and projects</a:t>
              </a:r>
            </a:p>
          </p:txBody>
        </p:sp>
      </p:grpSp>
      <p:sp>
        <p:nvSpPr>
          <p:cNvPr id="14" name="Thought Bubble: Cloud 13">
            <a:extLst>
              <a:ext uri="{FF2B5EF4-FFF2-40B4-BE49-F238E27FC236}">
                <a16:creationId xmlns:a16="http://schemas.microsoft.com/office/drawing/2014/main" id="{157BB34A-596C-77D4-9E1A-7C41B87D207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E9E24"/>
              </a:solidFill>
            </a:endParaRPr>
          </a:p>
        </p:txBody>
      </p:sp>
      <p:sp>
        <p:nvSpPr>
          <p:cNvPr id="25" name="Thought Bubble: Cloud 24">
            <a:extLst>
              <a:ext uri="{FF2B5EF4-FFF2-40B4-BE49-F238E27FC236}">
                <a16:creationId xmlns:a16="http://schemas.microsoft.com/office/drawing/2014/main" id="{B22979D9-0551-1E8D-65FF-7A92B35E0562}"/>
              </a:ext>
            </a:extLst>
          </p:cNvPr>
          <p:cNvSpPr>
            <a:spLocks noGrp="1" noRot="1" noMove="1" noResize="1" noEditPoints="1" noAdjustHandles="1" noChangeArrowheads="1" noChangeShapeType="1"/>
          </p:cNvSpPr>
          <p:nvPr/>
        </p:nvSpPr>
        <p:spPr>
          <a:xfrm>
            <a:off x="496606" y="4372244"/>
            <a:ext cx="3487641" cy="1609000"/>
          </a:xfrm>
          <a:prstGeom prst="cloudCallout">
            <a:avLst>
              <a:gd name="adj1" fmla="val 70107"/>
              <a:gd name="adj2" fmla="val -22934"/>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9BE54255-F04B-1572-1268-3F2156793A07}"/>
              </a:ext>
            </a:extLst>
          </p:cNvPr>
          <p:cNvGrpSpPr>
            <a:grpSpLocks noGrp="1" noUngrp="1" noRot="1" noMove="1" noResize="1"/>
          </p:cNvGrpSpPr>
          <p:nvPr/>
        </p:nvGrpSpPr>
        <p:grpSpPr>
          <a:xfrm>
            <a:off x="7987973" y="4372244"/>
            <a:ext cx="3487641" cy="1609000"/>
            <a:chOff x="7883743" y="4015292"/>
            <a:chExt cx="3487641" cy="1609000"/>
          </a:xfrm>
        </p:grpSpPr>
        <p:sp>
          <p:nvSpPr>
            <p:cNvPr id="28" name="Thought Bubble: Cloud 27">
              <a:extLst>
                <a:ext uri="{FF2B5EF4-FFF2-40B4-BE49-F238E27FC236}">
                  <a16:creationId xmlns:a16="http://schemas.microsoft.com/office/drawing/2014/main" id="{5BD03E86-9F86-43EE-46B9-8E2768ABC863}"/>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948AB1-F8D1-1510-D6AC-554ED566E3A3}"/>
                </a:ext>
              </a:extLst>
            </p:cNvPr>
            <p:cNvSpPr txBox="1">
              <a:spLocks noGrp="1" noRot="1" noMove="1" noResize="1" noEditPoints="1" noAdjustHandles="1" noChangeArrowheads="1" noChangeShapeType="1"/>
            </p:cNvSpPr>
            <p:nvPr/>
          </p:nvSpPr>
          <p:spPr>
            <a:xfrm>
              <a:off x="8240901" y="4279738"/>
              <a:ext cx="2773324" cy="1077218"/>
            </a:xfrm>
            <a:prstGeom prst="rect">
              <a:avLst/>
            </a:prstGeom>
            <a:noFill/>
            <a:ln>
              <a:noFill/>
            </a:ln>
          </p:spPr>
          <p:txBody>
            <a:bodyPr wrap="square">
              <a:spAutoFit/>
            </a:bodyPr>
            <a:lstStyle/>
            <a:p>
              <a:pPr algn="ctr"/>
              <a:r>
                <a:rPr lang="en-GB" sz="1600" i="1" dirty="0">
                  <a:solidFill>
                    <a:srgbClr val="8E9E24"/>
                  </a:solidFill>
                  <a:latin typeface="Arial" panose="020B0604020202020204" pitchFamily="34" charset="0"/>
                  <a:cs typeface="Arial" panose="020B0604020202020204" pitchFamily="34" charset="0"/>
                </a:rPr>
                <a:t>I would like to actively seek out new ideas and be able to ask unexpected </a:t>
              </a:r>
            </a:p>
            <a:p>
              <a:pPr algn="ctr"/>
              <a:r>
                <a:rPr lang="en-GB" sz="1600" i="1" dirty="0">
                  <a:solidFill>
                    <a:srgbClr val="8E9E24"/>
                  </a:solidFill>
                  <a:latin typeface="Arial" panose="020B0604020202020204" pitchFamily="34" charset="0"/>
                  <a:cs typeface="Arial" panose="020B0604020202020204" pitchFamily="34" charset="0"/>
                </a:rPr>
                <a:t>questions    </a:t>
              </a:r>
            </a:p>
          </p:txBody>
        </p:sp>
      </p:grpSp>
      <p:sp>
        <p:nvSpPr>
          <p:cNvPr id="30" name="TextBox 29">
            <a:extLst>
              <a:ext uri="{FF2B5EF4-FFF2-40B4-BE49-F238E27FC236}">
                <a16:creationId xmlns:a16="http://schemas.microsoft.com/office/drawing/2014/main" id="{028D36AE-8969-E643-B3D8-774D5C9A1FB9}"/>
              </a:ext>
            </a:extLst>
          </p:cNvPr>
          <p:cNvSpPr txBox="1">
            <a:spLocks noGrp="1" noRot="1" noMove="1" noResize="1" noEditPoints="1" noAdjustHandles="1" noChangeArrowheads="1" noChangeShapeType="1"/>
          </p:cNvSpPr>
          <p:nvPr/>
        </p:nvSpPr>
        <p:spPr>
          <a:xfrm>
            <a:off x="875416" y="4575134"/>
            <a:ext cx="2720141" cy="1323439"/>
          </a:xfrm>
          <a:prstGeom prst="rect">
            <a:avLst/>
          </a:prstGeom>
          <a:noFill/>
        </p:spPr>
        <p:txBody>
          <a:bodyPr wrap="square">
            <a:spAutoFit/>
          </a:bodyPr>
          <a:lstStyle/>
          <a:p>
            <a:pPr algn="ctr"/>
            <a:r>
              <a:rPr lang="en-GB" sz="1600" i="1" dirty="0">
                <a:solidFill>
                  <a:srgbClr val="8E9E24"/>
                </a:solidFill>
                <a:latin typeface="Arial" panose="020B0604020202020204" pitchFamily="34" charset="0"/>
                <a:cs typeface="Arial" panose="020B0604020202020204" pitchFamily="34" charset="0"/>
              </a:rPr>
              <a:t>I would like be more confident when asking questions as I like to know more about how things work</a:t>
            </a:r>
          </a:p>
        </p:txBody>
      </p:sp>
      <p:sp>
        <p:nvSpPr>
          <p:cNvPr id="32" name="TextBox 31">
            <a:extLst>
              <a:ext uri="{FF2B5EF4-FFF2-40B4-BE49-F238E27FC236}">
                <a16:creationId xmlns:a16="http://schemas.microsoft.com/office/drawing/2014/main" id="{A0E4DCFB-25B1-67EE-3C44-AFFE069FAD91}"/>
              </a:ext>
            </a:extLst>
          </p:cNvPr>
          <p:cNvSpPr txBox="1">
            <a:spLocks noGrp="1" noRot="1" noMove="1" noResize="1" noEditPoints="1" noAdjustHandles="1" noChangeArrowheads="1" noChangeShapeType="1"/>
          </p:cNvSpPr>
          <p:nvPr/>
        </p:nvSpPr>
        <p:spPr>
          <a:xfrm>
            <a:off x="4971881" y="4636690"/>
            <a:ext cx="170425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E9E24"/>
                </a:solidFill>
                <a:effectLst/>
                <a:uLnTx/>
                <a:uFillTx/>
                <a:latin typeface="Arial" panose="020B0604020202020204" pitchFamily="34" charset="0"/>
                <a:cs typeface="Arial" panose="020B0604020202020204" pitchFamily="34" charset="0"/>
              </a:rPr>
              <a:t>Reasons why I’d like to work on Curiosity</a:t>
            </a:r>
          </a:p>
        </p:txBody>
      </p:sp>
      <p:sp>
        <p:nvSpPr>
          <p:cNvPr id="33" name="Freeform: Shape 32">
            <a:extLst>
              <a:ext uri="{FF2B5EF4-FFF2-40B4-BE49-F238E27FC236}">
                <a16:creationId xmlns:a16="http://schemas.microsoft.com/office/drawing/2014/main" id="{BE6A405F-ADAB-9966-1D1F-8BA27ECA3B38}"/>
              </a:ext>
            </a:extLst>
          </p:cNvPr>
          <p:cNvSpPr>
            <a:spLocks noGrp="1" noRot="1" noMove="1" noResize="1" noEditPoints="1" noAdjustHandles="1" noChangeArrowheads="1" noChangeShapeType="1"/>
          </p:cNvSpPr>
          <p:nvPr/>
        </p:nvSpPr>
        <p:spPr>
          <a:xfrm>
            <a:off x="4812851" y="4273013"/>
            <a:ext cx="2255715" cy="2213040"/>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8E9E24"/>
          </a:solidFill>
          <a:ln w="9525" cap="flat">
            <a:solidFill>
              <a:srgbClr val="8E9E24"/>
            </a:solidFill>
            <a:prstDash val="solid"/>
            <a:miter/>
          </a:ln>
        </p:spPr>
        <p:txBody>
          <a:bodyPr rtlCol="0" anchor="ctr"/>
          <a:lstStyle/>
          <a:p>
            <a:endParaRPr lang="en-GB"/>
          </a:p>
        </p:txBody>
      </p:sp>
      <p:pic>
        <p:nvPicPr>
          <p:cNvPr id="18" name="Graphic 73">
            <a:extLst>
              <a:ext uri="{FF2B5EF4-FFF2-40B4-BE49-F238E27FC236}">
                <a16:creationId xmlns:a16="http://schemas.microsoft.com/office/drawing/2014/main" id="{34AA2A5D-29D0-0D47-B926-C89ED30E84C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3187" y="999651"/>
            <a:ext cx="722633" cy="722633"/>
          </a:xfrm>
          <a:prstGeom prst="rect">
            <a:avLst/>
          </a:prstGeom>
        </p:spPr>
      </p:pic>
      <p:sp>
        <p:nvSpPr>
          <p:cNvPr id="20" name="TextBox 19">
            <a:extLst>
              <a:ext uri="{FF2B5EF4-FFF2-40B4-BE49-F238E27FC236}">
                <a16:creationId xmlns:a16="http://schemas.microsoft.com/office/drawing/2014/main" id="{887DFE54-1AA2-5AE8-8595-562E74043F36}"/>
              </a:ext>
            </a:extLst>
          </p:cNvPr>
          <p:cNvSpPr txBox="1">
            <a:spLocks noGrp="1" noRot="1" noMove="1" noResize="1" noEditPoints="1" noAdjustHandles="1" noChangeArrowheads="1" noChangeShapeType="1"/>
          </p:cNvSpPr>
          <p:nvPr/>
        </p:nvSpPr>
        <p:spPr>
          <a:xfrm>
            <a:off x="3803975" y="1083915"/>
            <a:ext cx="7774838" cy="646331"/>
          </a:xfrm>
          <a:prstGeom prst="rect">
            <a:avLst/>
          </a:prstGeom>
          <a:noFill/>
        </p:spPr>
        <p:txBody>
          <a:bodyPr wrap="square">
            <a:spAutoFit/>
          </a:bodyPr>
          <a:lstStyle/>
          <a:p>
            <a:r>
              <a:rPr lang="en-GB" sz="1800">
                <a:solidFill>
                  <a:srgbClr val="8E9E24"/>
                </a:solidFill>
                <a:latin typeface="Arial" panose="020B0604020202020204" pitchFamily="34" charset="0"/>
                <a:cs typeface="Arial" panose="020B0604020202020204" pitchFamily="34" charset="0"/>
              </a:rPr>
              <a:t>Being curious is the desire to learn or know something in order to increase your understanding of an opportunity or problem. </a:t>
            </a:r>
          </a:p>
        </p:txBody>
      </p:sp>
      <p:sp>
        <p:nvSpPr>
          <p:cNvPr id="16" name="TextBox 15">
            <a:extLst>
              <a:ext uri="{FF2B5EF4-FFF2-40B4-BE49-F238E27FC236}">
                <a16:creationId xmlns:a16="http://schemas.microsoft.com/office/drawing/2014/main" id="{A4E1AA88-EAD9-794C-07C0-092F4FF5BCA7}"/>
              </a:ext>
            </a:extLst>
          </p:cNvPr>
          <p:cNvSpPr txBox="1">
            <a:spLocks noGrp="1" noRot="1" noMove="1" noResize="1" noEditPoints="1" noAdjustHandles="1" noChangeArrowheads="1" noChangeShapeType="1"/>
          </p:cNvSpPr>
          <p:nvPr/>
        </p:nvSpPr>
        <p:spPr>
          <a:xfrm flipH="1">
            <a:off x="8558104" y="2556362"/>
            <a:ext cx="2953063" cy="1077218"/>
          </a:xfrm>
          <a:prstGeom prst="rect">
            <a:avLst/>
          </a:prstGeom>
          <a:noFill/>
        </p:spPr>
        <p:txBody>
          <a:bodyPr wrap="square">
            <a:spAutoFit/>
          </a:bodyPr>
          <a:lstStyle/>
          <a:p>
            <a:r>
              <a:rPr lang="en-US" sz="1600" i="1" dirty="0">
                <a:solidFill>
                  <a:srgbClr val="8E9E24"/>
                </a:solidFill>
                <a:latin typeface="Arial" panose="020B0604020202020204" pitchFamily="34" charset="0"/>
                <a:cs typeface="Arial" panose="020B0604020202020204" pitchFamily="34" charset="0"/>
              </a:rPr>
              <a:t>I like to listen to other people’s ideas and combine with my own to make something </a:t>
            </a:r>
          </a:p>
          <a:p>
            <a:pPr algn="ctr"/>
            <a:r>
              <a:rPr lang="en-US" sz="1600" i="1">
                <a:solidFill>
                  <a:srgbClr val="8E9E24"/>
                </a:solidFill>
                <a:latin typeface="Arial" panose="020B0604020202020204" pitchFamily="34" charset="0"/>
                <a:cs typeface="Arial" panose="020B0604020202020204" pitchFamily="34" charset="0"/>
              </a:rPr>
              <a:t>new </a:t>
            </a:r>
            <a:endParaRPr lang="en-GB" sz="1600" i="1" dirty="0">
              <a:solidFill>
                <a:srgbClr val="8E9E24"/>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30530F59-E920-0E59-D54A-4A497A08683A}"/>
              </a:ext>
            </a:extLst>
          </p:cNvPr>
          <p:cNvGrpSpPr>
            <a:grpSpLocks noGrp="1" noUngrp="1" noRot="1" noMove="1" noResize="1"/>
          </p:cNvGrpSpPr>
          <p:nvPr/>
        </p:nvGrpSpPr>
        <p:grpSpPr>
          <a:xfrm>
            <a:off x="4897" y="0"/>
            <a:ext cx="12192000" cy="908720"/>
            <a:chOff x="0" y="0"/>
            <a:chExt cx="12192000" cy="908720"/>
          </a:xfrm>
        </p:grpSpPr>
        <p:sp>
          <p:nvSpPr>
            <p:cNvPr id="19" name="Rectangle 18">
              <a:extLst>
                <a:ext uri="{FF2B5EF4-FFF2-40B4-BE49-F238E27FC236}">
                  <a16:creationId xmlns:a16="http://schemas.microsoft.com/office/drawing/2014/main" id="{034792DD-01B5-3A1B-C445-00C33BC92231}"/>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22" name="Picture 21">
              <a:extLst>
                <a:ext uri="{FF2B5EF4-FFF2-40B4-BE49-F238E27FC236}">
                  <a16:creationId xmlns:a16="http://schemas.microsoft.com/office/drawing/2014/main" id="{BB9EDD2D-462D-1DE6-1508-2BE1A7C883EF}"/>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3" name="Graphic 22">
            <a:extLst>
              <a:ext uri="{FF2B5EF4-FFF2-40B4-BE49-F238E27FC236}">
                <a16:creationId xmlns:a16="http://schemas.microsoft.com/office/drawing/2014/main" id="{A7115AB7-111E-EA76-A2C1-52E53FBB7A1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240262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82917" y="1058518"/>
            <a:ext cx="2949849" cy="568744"/>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8E9E24"/>
                </a:solidFill>
                <a:latin typeface="Arial" panose="020B0604020202020204" pitchFamily="34" charset="0"/>
                <a:cs typeface="Arial" panose="020B0604020202020204" pitchFamily="34" charset="0"/>
              </a:rPr>
              <a:t>Creativity</a:t>
            </a:r>
            <a:endParaRPr sz="3600" b="1">
              <a:solidFill>
                <a:srgbClr val="8E9E24"/>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59F1AD0-A087-E949-F08A-CD56AF049ADC}"/>
              </a:ext>
            </a:extLst>
          </p:cNvPr>
          <p:cNvGrpSpPr>
            <a:grpSpLocks noGrp="1" noUngrp="1" noRot="1" noMove="1" noResize="1"/>
          </p:cNvGrpSpPr>
          <p:nvPr/>
        </p:nvGrpSpPr>
        <p:grpSpPr>
          <a:xfrm>
            <a:off x="4515955" y="1945689"/>
            <a:ext cx="3487641" cy="1609000"/>
            <a:chOff x="4780276" y="1961636"/>
            <a:chExt cx="3487641" cy="1609000"/>
          </a:xfrm>
        </p:grpSpPr>
        <p:sp>
          <p:nvSpPr>
            <p:cNvPr id="4" name="Thought Bubble: Cloud 3">
              <a:extLst>
                <a:ext uri="{FF2B5EF4-FFF2-40B4-BE49-F238E27FC236}">
                  <a16:creationId xmlns:a16="http://schemas.microsoft.com/office/drawing/2014/main" id="{EE3ADFF2-3A0C-32DB-416F-2AC4B40A149A}"/>
                </a:ext>
              </a:extLst>
            </p:cNvPr>
            <p:cNvSpPr>
              <a:spLocks noGrp="1" noRot="1" noMove="1" noResize="1" noEditPoints="1" noAdjustHandles="1" noChangeArrowheads="1" noChangeShapeType="1"/>
            </p:cNvSpPr>
            <p:nvPr/>
          </p:nvSpPr>
          <p:spPr>
            <a:xfrm>
              <a:off x="4780276" y="1961636"/>
              <a:ext cx="3487641" cy="1609000"/>
            </a:xfrm>
            <a:prstGeom prst="cloudCallout">
              <a:avLst>
                <a:gd name="adj1" fmla="val -13925"/>
                <a:gd name="adj2" fmla="val 8635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E9E24"/>
                </a:solidFill>
              </a:endParaRPr>
            </a:p>
          </p:txBody>
        </p:sp>
        <p:sp>
          <p:nvSpPr>
            <p:cNvPr id="5" name="TextBox 4">
              <a:extLst>
                <a:ext uri="{FF2B5EF4-FFF2-40B4-BE49-F238E27FC236}">
                  <a16:creationId xmlns:a16="http://schemas.microsoft.com/office/drawing/2014/main" id="{A2F5ED28-981D-74D4-E875-47F18269B53D}"/>
                </a:ext>
              </a:extLst>
            </p:cNvPr>
            <p:cNvSpPr txBox="1">
              <a:spLocks noGrp="1" noRot="1" noMove="1" noResize="1" noEditPoints="1" noAdjustHandles="1" noChangeArrowheads="1" noChangeShapeType="1"/>
            </p:cNvSpPr>
            <p:nvPr/>
          </p:nvSpPr>
          <p:spPr>
            <a:xfrm>
              <a:off x="5008898" y="2284116"/>
              <a:ext cx="285793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8E9E24"/>
                  </a:solidFill>
                  <a:effectLst/>
                  <a:uLnTx/>
                  <a:uFillTx/>
                  <a:latin typeface="Arial" panose="020B0604020202020204" pitchFamily="34" charset="0"/>
                  <a:cs typeface="Arial" panose="020B0604020202020204" pitchFamily="34" charset="0"/>
                </a:rPr>
                <a:t>I would like to become more confident in sharing my ideas and new approaches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8E9E24"/>
                  </a:solidFill>
                  <a:effectLst/>
                  <a:uLnTx/>
                  <a:uFillTx/>
                  <a:latin typeface="Arial" panose="020B0604020202020204" pitchFamily="34" charset="0"/>
                  <a:cs typeface="Arial" panose="020B0604020202020204" pitchFamily="34" charset="0"/>
                </a:rPr>
                <a:t>with others</a:t>
              </a:r>
            </a:p>
          </p:txBody>
        </p:sp>
      </p:grpSp>
      <p:grpSp>
        <p:nvGrpSpPr>
          <p:cNvPr id="10" name="Group 9">
            <a:extLst>
              <a:ext uri="{FF2B5EF4-FFF2-40B4-BE49-F238E27FC236}">
                <a16:creationId xmlns:a16="http://schemas.microsoft.com/office/drawing/2014/main" id="{D14F5E1E-340E-B1D0-0F10-378B5D284A88}"/>
              </a:ext>
            </a:extLst>
          </p:cNvPr>
          <p:cNvGrpSpPr>
            <a:grpSpLocks noGrp="1" noUngrp="1" noRot="1" noMove="1" noResize="1"/>
          </p:cNvGrpSpPr>
          <p:nvPr/>
        </p:nvGrpSpPr>
        <p:grpSpPr>
          <a:xfrm>
            <a:off x="459889" y="2351747"/>
            <a:ext cx="3893715" cy="1609000"/>
            <a:chOff x="611881" y="2099676"/>
            <a:chExt cx="3893715" cy="1609000"/>
          </a:xfrm>
        </p:grpSpPr>
        <p:sp>
          <p:nvSpPr>
            <p:cNvPr id="11" name="Thought Bubble: Cloud 10">
              <a:extLst>
                <a:ext uri="{FF2B5EF4-FFF2-40B4-BE49-F238E27FC236}">
                  <a16:creationId xmlns:a16="http://schemas.microsoft.com/office/drawing/2014/main" id="{4F02CBD9-CAA6-4918-D4A7-7B63043A280C}"/>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114DB51-015C-2995-9F09-BD3230300694}"/>
                </a:ext>
              </a:extLst>
            </p:cNvPr>
            <p:cNvSpPr txBox="1">
              <a:spLocks noGrp="1" noRot="1" noMove="1" noResize="1" noEditPoints="1" noAdjustHandles="1" noChangeArrowheads="1" noChangeShapeType="1"/>
            </p:cNvSpPr>
            <p:nvPr/>
          </p:nvSpPr>
          <p:spPr>
            <a:xfrm>
              <a:off x="976605" y="2498118"/>
              <a:ext cx="2831625" cy="83099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8E9E24"/>
                  </a:solidFill>
                  <a:effectLst/>
                  <a:uLnTx/>
                  <a:uFillTx/>
                  <a:latin typeface="Arial" panose="020B0604020202020204" pitchFamily="34" charset="0"/>
                  <a:cs typeface="Arial" panose="020B0604020202020204" pitchFamily="34" charset="0"/>
                </a:rPr>
                <a:t>I would like to be able to approach a task in different ways </a:t>
              </a:r>
            </a:p>
          </p:txBody>
        </p:sp>
      </p:grpSp>
      <p:grpSp>
        <p:nvGrpSpPr>
          <p:cNvPr id="13" name="Group 12">
            <a:extLst>
              <a:ext uri="{FF2B5EF4-FFF2-40B4-BE49-F238E27FC236}">
                <a16:creationId xmlns:a16="http://schemas.microsoft.com/office/drawing/2014/main" id="{74EFE398-4429-80BB-8E12-C439EA5C481F}"/>
              </a:ext>
            </a:extLst>
          </p:cNvPr>
          <p:cNvGrpSpPr>
            <a:grpSpLocks noGrp="1" noUngrp="1" noRot="1" noMove="1" noResize="1"/>
          </p:cNvGrpSpPr>
          <p:nvPr/>
        </p:nvGrpSpPr>
        <p:grpSpPr>
          <a:xfrm>
            <a:off x="8244470" y="2210135"/>
            <a:ext cx="3487641" cy="1609000"/>
            <a:chOff x="8244470" y="2210135"/>
            <a:chExt cx="3487641" cy="1609000"/>
          </a:xfrm>
        </p:grpSpPr>
        <p:sp>
          <p:nvSpPr>
            <p:cNvPr id="14" name="Thought Bubble: Cloud 13">
              <a:extLst>
                <a:ext uri="{FF2B5EF4-FFF2-40B4-BE49-F238E27FC236}">
                  <a16:creationId xmlns:a16="http://schemas.microsoft.com/office/drawing/2014/main" id="{157BB34A-596C-77D4-9E1A-7C41B87D207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EC467FD-BBE3-5573-BD05-CBE735DD8D07}"/>
                </a:ext>
              </a:extLst>
            </p:cNvPr>
            <p:cNvSpPr txBox="1">
              <a:spLocks noGrp="1" noRot="1" noMove="1" noResize="1" noEditPoints="1" noAdjustHandles="1" noChangeArrowheads="1" noChangeShapeType="1"/>
            </p:cNvSpPr>
            <p:nvPr/>
          </p:nvSpPr>
          <p:spPr>
            <a:xfrm>
              <a:off x="8521447" y="2514390"/>
              <a:ext cx="2933686" cy="830997"/>
            </a:xfrm>
            <a:prstGeom prst="rect">
              <a:avLst/>
            </a:prstGeom>
            <a:noFill/>
          </p:spPr>
          <p:txBody>
            <a:bodyPr wrap="square">
              <a:spAutoFit/>
            </a:bodyPr>
            <a:lstStyle/>
            <a:p>
              <a:pPr algn="ctr"/>
              <a:r>
                <a:rPr lang="en-GB" sz="1600" i="1" dirty="0">
                  <a:solidFill>
                    <a:srgbClr val="8E9E24"/>
                  </a:solidFill>
                  <a:latin typeface="Arial" panose="020B0604020202020204" pitchFamily="34" charset="0"/>
                  <a:cs typeface="Arial" panose="020B0604020202020204" pitchFamily="34" charset="0"/>
                </a:rPr>
                <a:t>I enjoy experimenting and trying different approaches to creating solutions</a:t>
              </a:r>
            </a:p>
          </p:txBody>
        </p:sp>
      </p:grpSp>
      <p:grpSp>
        <p:nvGrpSpPr>
          <p:cNvPr id="21" name="Group 20">
            <a:extLst>
              <a:ext uri="{FF2B5EF4-FFF2-40B4-BE49-F238E27FC236}">
                <a16:creationId xmlns:a16="http://schemas.microsoft.com/office/drawing/2014/main" id="{C6D78F0F-B80B-149C-F0A7-C05C426AB1FE}"/>
              </a:ext>
            </a:extLst>
          </p:cNvPr>
          <p:cNvGrpSpPr>
            <a:grpSpLocks noGrp="1" noUngrp="1" noRot="1" noMove="1" noResize="1"/>
          </p:cNvGrpSpPr>
          <p:nvPr/>
        </p:nvGrpSpPr>
        <p:grpSpPr>
          <a:xfrm>
            <a:off x="496606" y="4372244"/>
            <a:ext cx="3487641" cy="1609000"/>
            <a:chOff x="388594" y="4415689"/>
            <a:chExt cx="3487641" cy="1609000"/>
          </a:xfrm>
        </p:grpSpPr>
        <p:sp>
          <p:nvSpPr>
            <p:cNvPr id="25" name="Thought Bubble: Cloud 24">
              <a:extLst>
                <a:ext uri="{FF2B5EF4-FFF2-40B4-BE49-F238E27FC236}">
                  <a16:creationId xmlns:a16="http://schemas.microsoft.com/office/drawing/2014/main" id="{B22979D9-0551-1E8D-65FF-7A92B35E0562}"/>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D6B032-14EB-2BF8-983C-5FD4EEC5A5E9}"/>
                </a:ext>
              </a:extLst>
            </p:cNvPr>
            <p:cNvSpPr txBox="1">
              <a:spLocks noGrp="1" noRot="1" noMove="1" noResize="1" noEditPoints="1" noAdjustHandles="1" noChangeArrowheads="1" noChangeShapeType="1"/>
            </p:cNvSpPr>
            <p:nvPr/>
          </p:nvSpPr>
          <p:spPr>
            <a:xfrm>
              <a:off x="608374" y="4853190"/>
              <a:ext cx="27201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B5"/>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9BE54255-F04B-1572-1268-3F2156793A07}"/>
              </a:ext>
            </a:extLst>
          </p:cNvPr>
          <p:cNvGrpSpPr>
            <a:grpSpLocks noGrp="1" noUngrp="1" noRot="1" noMove="1" noResize="1"/>
          </p:cNvGrpSpPr>
          <p:nvPr/>
        </p:nvGrpSpPr>
        <p:grpSpPr>
          <a:xfrm>
            <a:off x="7987973" y="4372244"/>
            <a:ext cx="3487641" cy="1609000"/>
            <a:chOff x="7883743" y="4015292"/>
            <a:chExt cx="3487641" cy="1609000"/>
          </a:xfrm>
        </p:grpSpPr>
        <p:sp>
          <p:nvSpPr>
            <p:cNvPr id="28" name="Thought Bubble: Cloud 27">
              <a:extLst>
                <a:ext uri="{FF2B5EF4-FFF2-40B4-BE49-F238E27FC236}">
                  <a16:creationId xmlns:a16="http://schemas.microsoft.com/office/drawing/2014/main" id="{5BD03E86-9F86-43EE-46B9-8E2768ABC863}"/>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948AB1-F8D1-1510-D6AC-554ED566E3A3}"/>
                </a:ext>
              </a:extLst>
            </p:cNvPr>
            <p:cNvSpPr txBox="1">
              <a:spLocks noGrp="1" noRot="1" noMove="1" noResize="1" noEditPoints="1" noAdjustHandles="1" noChangeArrowheads="1" noChangeShapeType="1"/>
            </p:cNvSpPr>
            <p:nvPr/>
          </p:nvSpPr>
          <p:spPr>
            <a:xfrm>
              <a:off x="8140240" y="4404293"/>
              <a:ext cx="2773324" cy="830997"/>
            </a:xfrm>
            <a:prstGeom prst="rect">
              <a:avLst/>
            </a:prstGeom>
            <a:noFill/>
          </p:spPr>
          <p:txBody>
            <a:bodyPr wrap="square">
              <a:spAutoFit/>
            </a:bodyPr>
            <a:lstStyle/>
            <a:p>
              <a:pPr algn="ctr"/>
              <a:r>
                <a:rPr lang="en-GB" sz="1600" i="1" dirty="0">
                  <a:solidFill>
                    <a:srgbClr val="8E9E24"/>
                  </a:solidFill>
                  <a:latin typeface="Arial" panose="020B0604020202020204" pitchFamily="34" charset="0"/>
                  <a:cs typeface="Arial" panose="020B0604020202020204" pitchFamily="34" charset="0"/>
                </a:rPr>
                <a:t>I would like to be better at turning my creative </a:t>
              </a:r>
            </a:p>
            <a:p>
              <a:pPr algn="ctr"/>
              <a:r>
                <a:rPr lang="en-GB" sz="1600" i="1" dirty="0">
                  <a:solidFill>
                    <a:srgbClr val="8E9E24"/>
                  </a:solidFill>
                  <a:latin typeface="Arial" panose="020B0604020202020204" pitchFamily="34" charset="0"/>
                  <a:cs typeface="Arial" panose="020B0604020202020204" pitchFamily="34" charset="0"/>
                </a:rPr>
                <a:t>ideas into reality</a:t>
              </a:r>
            </a:p>
          </p:txBody>
        </p:sp>
      </p:grpSp>
      <p:sp>
        <p:nvSpPr>
          <p:cNvPr id="30" name="TextBox 29">
            <a:extLst>
              <a:ext uri="{FF2B5EF4-FFF2-40B4-BE49-F238E27FC236}">
                <a16:creationId xmlns:a16="http://schemas.microsoft.com/office/drawing/2014/main" id="{028D36AE-8969-E643-B3D8-774D5C9A1FB9}"/>
              </a:ext>
            </a:extLst>
          </p:cNvPr>
          <p:cNvSpPr txBox="1">
            <a:spLocks noGrp="1" noRot="1" noMove="1" noResize="1" noEditPoints="1" noAdjustHandles="1" noChangeArrowheads="1" noChangeShapeType="1"/>
          </p:cNvSpPr>
          <p:nvPr/>
        </p:nvSpPr>
        <p:spPr>
          <a:xfrm>
            <a:off x="824613" y="4638135"/>
            <a:ext cx="2720141" cy="1077218"/>
          </a:xfrm>
          <a:prstGeom prst="rect">
            <a:avLst/>
          </a:prstGeom>
          <a:noFill/>
        </p:spPr>
        <p:txBody>
          <a:bodyPr wrap="square">
            <a:spAutoFit/>
          </a:bodyPr>
          <a:lstStyle/>
          <a:p>
            <a:pPr algn="ctr"/>
            <a:r>
              <a:rPr lang="en-US" sz="1600" i="1" dirty="0">
                <a:solidFill>
                  <a:srgbClr val="8E9E24"/>
                </a:solidFill>
                <a:latin typeface="Arial" panose="020B0604020202020204" pitchFamily="34" charset="0"/>
                <a:cs typeface="Arial" panose="020B0604020202020204" pitchFamily="34" charset="0"/>
              </a:rPr>
              <a:t>I understand that learning from my mistakes can lead to new ways of doing </a:t>
            </a:r>
          </a:p>
          <a:p>
            <a:pPr algn="ctr"/>
            <a:r>
              <a:rPr lang="en-US" sz="1600" i="1" dirty="0">
                <a:solidFill>
                  <a:srgbClr val="8E9E24"/>
                </a:solidFill>
                <a:latin typeface="Arial" panose="020B0604020202020204" pitchFamily="34" charset="0"/>
                <a:cs typeface="Arial" panose="020B0604020202020204" pitchFamily="34" charset="0"/>
              </a:rPr>
              <a:t>things</a:t>
            </a:r>
            <a:endParaRPr lang="en-GB" sz="1600" i="1" dirty="0">
              <a:solidFill>
                <a:srgbClr val="8E9E24"/>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8F889004-0F4B-DD75-11AB-6441DAF86578}"/>
              </a:ext>
            </a:extLst>
          </p:cNvPr>
          <p:cNvGrpSpPr>
            <a:grpSpLocks noGrp="1" noUngrp="1" noRot="1" noMove="1" noResize="1"/>
          </p:cNvGrpSpPr>
          <p:nvPr/>
        </p:nvGrpSpPr>
        <p:grpSpPr>
          <a:xfrm>
            <a:off x="4855608" y="4361167"/>
            <a:ext cx="2255716" cy="2213039"/>
            <a:chOff x="4780276" y="4415689"/>
            <a:chExt cx="1930351" cy="1938219"/>
          </a:xfrm>
        </p:grpSpPr>
        <p:sp>
          <p:nvSpPr>
            <p:cNvPr id="32" name="TextBox 31">
              <a:extLst>
                <a:ext uri="{FF2B5EF4-FFF2-40B4-BE49-F238E27FC236}">
                  <a16:creationId xmlns:a16="http://schemas.microsoft.com/office/drawing/2014/main" id="{A0E4DCFB-25B1-67EE-3C44-AFFE069FAD91}"/>
                </a:ext>
              </a:extLst>
            </p:cNvPr>
            <p:cNvSpPr txBox="1">
              <a:spLocks noGrp="1" noRot="1" noMove="1" noResize="1" noEditPoints="1" noAdjustHandles="1" noChangeArrowheads="1" noChangeShapeType="1"/>
            </p:cNvSpPr>
            <p:nvPr/>
          </p:nvSpPr>
          <p:spPr>
            <a:xfrm>
              <a:off x="4876677" y="4766084"/>
              <a:ext cx="1545528" cy="8086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E9E24"/>
                  </a:solidFill>
                  <a:effectLst/>
                  <a:uLnTx/>
                  <a:uFillTx/>
                  <a:latin typeface="Arial" panose="020B0604020202020204" pitchFamily="34" charset="0"/>
                  <a:cs typeface="Arial" panose="020B0604020202020204" pitchFamily="34" charset="0"/>
                </a:rPr>
                <a:t>Reasons why I’d like to work on Creativity</a:t>
              </a:r>
            </a:p>
          </p:txBody>
        </p:sp>
        <p:sp>
          <p:nvSpPr>
            <p:cNvPr id="33" name="Freeform: Shape 32">
              <a:extLst>
                <a:ext uri="{FF2B5EF4-FFF2-40B4-BE49-F238E27FC236}">
                  <a16:creationId xmlns:a16="http://schemas.microsoft.com/office/drawing/2014/main" id="{BE6A405F-ADAB-9966-1D1F-8BA27ECA3B38}"/>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8E9E24"/>
            </a:solidFill>
            <a:ln w="9525" cap="flat">
              <a:noFill/>
              <a:prstDash val="solid"/>
              <a:miter/>
            </a:ln>
          </p:spPr>
          <p:txBody>
            <a:bodyPr rtlCol="0" anchor="ctr"/>
            <a:lstStyle/>
            <a:p>
              <a:endParaRPr lang="en-GB"/>
            </a:p>
          </p:txBody>
        </p:sp>
      </p:grpSp>
      <p:sp>
        <p:nvSpPr>
          <p:cNvPr id="20" name="TextBox 19">
            <a:extLst>
              <a:ext uri="{FF2B5EF4-FFF2-40B4-BE49-F238E27FC236}">
                <a16:creationId xmlns:a16="http://schemas.microsoft.com/office/drawing/2014/main" id="{887DFE54-1AA2-5AE8-8595-562E74043F36}"/>
              </a:ext>
            </a:extLst>
          </p:cNvPr>
          <p:cNvSpPr txBox="1">
            <a:spLocks noGrp="1" noRot="1" noMove="1" noResize="1" noEditPoints="1" noAdjustHandles="1" noChangeArrowheads="1" noChangeShapeType="1"/>
          </p:cNvSpPr>
          <p:nvPr/>
        </p:nvSpPr>
        <p:spPr>
          <a:xfrm>
            <a:off x="3789721" y="1079399"/>
            <a:ext cx="7084964" cy="646331"/>
          </a:xfrm>
          <a:prstGeom prst="rect">
            <a:avLst/>
          </a:prstGeom>
          <a:noFill/>
        </p:spPr>
        <p:txBody>
          <a:bodyPr wrap="square">
            <a:spAutoFit/>
          </a:bodyPr>
          <a:lstStyle/>
          <a:p>
            <a:r>
              <a:rPr lang="en-GB" sz="1800">
                <a:solidFill>
                  <a:srgbClr val="8D9D25"/>
                </a:solidFill>
                <a:latin typeface="Arial" panose="020B0604020202020204" pitchFamily="34" charset="0"/>
                <a:cs typeface="Arial" panose="020B0604020202020204" pitchFamily="34" charset="0"/>
              </a:rPr>
              <a:t>Using your imagination, you are able to think of new ways of addressing problems and this enables you to visualise solutions. </a:t>
            </a:r>
          </a:p>
        </p:txBody>
      </p:sp>
      <p:pic>
        <p:nvPicPr>
          <p:cNvPr id="2" name="Graphic 75">
            <a:extLst>
              <a:ext uri="{FF2B5EF4-FFF2-40B4-BE49-F238E27FC236}">
                <a16:creationId xmlns:a16="http://schemas.microsoft.com/office/drawing/2014/main" id="{8D2F3DC4-E655-B140-81A8-E4F9C138224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9513" y="957878"/>
            <a:ext cx="777894" cy="777894"/>
          </a:xfrm>
          <a:prstGeom prst="rect">
            <a:avLst/>
          </a:prstGeom>
        </p:spPr>
      </p:pic>
      <p:grpSp>
        <p:nvGrpSpPr>
          <p:cNvPr id="9" name="Group 8">
            <a:extLst>
              <a:ext uri="{FF2B5EF4-FFF2-40B4-BE49-F238E27FC236}">
                <a16:creationId xmlns:a16="http://schemas.microsoft.com/office/drawing/2014/main" id="{08DB0D24-30B3-B54A-9A4F-DD69FA28DDC4}"/>
              </a:ext>
            </a:extLst>
          </p:cNvPr>
          <p:cNvGrpSpPr>
            <a:grpSpLocks noGrp="1" noUngrp="1" noRot="1" noMove="1" noResize="1"/>
          </p:cNvGrpSpPr>
          <p:nvPr/>
        </p:nvGrpSpPr>
        <p:grpSpPr>
          <a:xfrm>
            <a:off x="4897" y="0"/>
            <a:ext cx="12192000" cy="908720"/>
            <a:chOff x="0" y="0"/>
            <a:chExt cx="12192000" cy="908720"/>
          </a:xfrm>
        </p:grpSpPr>
        <p:sp>
          <p:nvSpPr>
            <p:cNvPr id="18" name="Rectangle 17">
              <a:extLst>
                <a:ext uri="{FF2B5EF4-FFF2-40B4-BE49-F238E27FC236}">
                  <a16:creationId xmlns:a16="http://schemas.microsoft.com/office/drawing/2014/main" id="{09E0B9AC-F2DB-2B10-210E-5285014F8A2F}"/>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19" name="Picture 18">
              <a:extLst>
                <a:ext uri="{FF2B5EF4-FFF2-40B4-BE49-F238E27FC236}">
                  <a16:creationId xmlns:a16="http://schemas.microsoft.com/office/drawing/2014/main" id="{AC5B8EA8-EFD6-00BE-DD34-64C5B02C4F7E}"/>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2" name="Graphic 21">
            <a:extLst>
              <a:ext uri="{FF2B5EF4-FFF2-40B4-BE49-F238E27FC236}">
                <a16:creationId xmlns:a16="http://schemas.microsoft.com/office/drawing/2014/main" id="{CC98C0CB-C78E-A8A4-165F-8F5FD66ED615}"/>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164225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82917" y="931593"/>
            <a:ext cx="3574882" cy="722633"/>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8E9E24"/>
                </a:solidFill>
                <a:latin typeface="Arial" panose="020B0604020202020204" pitchFamily="34" charset="0"/>
                <a:cs typeface="Arial" panose="020B0604020202020204" pitchFamily="34" charset="0"/>
              </a:rPr>
              <a:t>Sense-making</a:t>
            </a:r>
            <a:r>
              <a:rPr lang="en-GB" sz="4600" b="1" spc="5">
                <a:solidFill>
                  <a:srgbClr val="009DB5"/>
                </a:solidFill>
                <a:latin typeface="Arial" panose="020B0604020202020204" pitchFamily="34" charset="0"/>
                <a:cs typeface="Arial" panose="020B0604020202020204" pitchFamily="34" charset="0"/>
              </a:rPr>
              <a:t> </a:t>
            </a:r>
            <a:endParaRPr sz="4600" b="1">
              <a:solidFill>
                <a:srgbClr val="009DB5"/>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59F1AD0-A087-E949-F08A-CD56AF049ADC}"/>
              </a:ext>
            </a:extLst>
          </p:cNvPr>
          <p:cNvGrpSpPr>
            <a:grpSpLocks noGrp="1" noUngrp="1" noRot="1" noMove="1" noResize="1"/>
          </p:cNvGrpSpPr>
          <p:nvPr/>
        </p:nvGrpSpPr>
        <p:grpSpPr>
          <a:xfrm>
            <a:off x="4353605" y="1945688"/>
            <a:ext cx="3649992" cy="1744161"/>
            <a:chOff x="4780276" y="1961636"/>
            <a:chExt cx="3487641" cy="1609000"/>
          </a:xfrm>
        </p:grpSpPr>
        <p:sp>
          <p:nvSpPr>
            <p:cNvPr id="4" name="Thought Bubble: Cloud 3">
              <a:extLst>
                <a:ext uri="{FF2B5EF4-FFF2-40B4-BE49-F238E27FC236}">
                  <a16:creationId xmlns:a16="http://schemas.microsoft.com/office/drawing/2014/main" id="{EE3ADFF2-3A0C-32DB-416F-2AC4B40A149A}"/>
                </a:ext>
              </a:extLst>
            </p:cNvPr>
            <p:cNvSpPr>
              <a:spLocks noGrp="1" noRot="1" noMove="1" noResize="1" noEditPoints="1" noAdjustHandles="1" noChangeArrowheads="1" noChangeShapeType="1"/>
            </p:cNvSpPr>
            <p:nvPr/>
          </p:nvSpPr>
          <p:spPr>
            <a:xfrm>
              <a:off x="4780276" y="1961636"/>
              <a:ext cx="3487641" cy="1609000"/>
            </a:xfrm>
            <a:prstGeom prst="cloudCallout">
              <a:avLst>
                <a:gd name="adj1" fmla="val -13925"/>
                <a:gd name="adj2" fmla="val 8635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F5ED28-981D-74D4-E875-47F18269B53D}"/>
                </a:ext>
              </a:extLst>
            </p:cNvPr>
            <p:cNvSpPr txBox="1">
              <a:spLocks noGrp="1" noRot="1" noMove="1" noResize="1" noEditPoints="1" noAdjustHandles="1" noChangeArrowheads="1" noChangeShapeType="1"/>
            </p:cNvSpPr>
            <p:nvPr/>
          </p:nvSpPr>
          <p:spPr>
            <a:xfrm>
              <a:off x="5037399" y="2282248"/>
              <a:ext cx="2857932" cy="993741"/>
            </a:xfrm>
            <a:prstGeom prst="rect">
              <a:avLst/>
            </a:prstGeom>
            <a:noFill/>
          </p:spPr>
          <p:txBody>
            <a:bodyPr wrap="square">
              <a:spAutoFit/>
            </a:bodyPr>
            <a:lstStyle/>
            <a:p>
              <a:pPr lvl="0" algn="ctr">
                <a:defRPr/>
              </a:pPr>
              <a:r>
                <a:rPr kumimoji="0" lang="en-GB" sz="1600" b="0" i="1" u="none" strike="noStrike" kern="1200" cap="none" spc="0" normalizeH="0" baseline="0" noProof="0" dirty="0">
                  <a:ln>
                    <a:noFill/>
                  </a:ln>
                  <a:solidFill>
                    <a:srgbClr val="8E9E24"/>
                  </a:solidFill>
                  <a:effectLst/>
                  <a:uLnTx/>
                  <a:uFillTx/>
                  <a:latin typeface="Arial" panose="020B0604020202020204" pitchFamily="34" charset="0"/>
                  <a:cs typeface="Arial" panose="020B0604020202020204" pitchFamily="34" charset="0"/>
                </a:rPr>
                <a:t>In my project work I need </a:t>
              </a:r>
              <a:r>
                <a:rPr lang="en-GB" sz="1600" i="1" dirty="0">
                  <a:solidFill>
                    <a:srgbClr val="8E9E24"/>
                  </a:solidFill>
                  <a:latin typeface="Arial" panose="020B0604020202020204" pitchFamily="34" charset="0"/>
                  <a:cs typeface="Arial" panose="020B0604020202020204" pitchFamily="34" charset="0"/>
                </a:rPr>
                <a:t>to find and understand key information from different research sources</a:t>
              </a:r>
              <a:endParaRPr kumimoji="0" lang="en-GB" sz="1400" b="0" i="1" u="none" strike="noStrike" kern="1200" cap="none" spc="0" normalizeH="0" baseline="0" noProof="0" dirty="0">
                <a:ln>
                  <a:noFill/>
                </a:ln>
                <a:solidFill>
                  <a:srgbClr val="8E9E24"/>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D14F5E1E-340E-B1D0-0F10-378B5D284A88}"/>
              </a:ext>
            </a:extLst>
          </p:cNvPr>
          <p:cNvGrpSpPr>
            <a:grpSpLocks noGrp="1" noUngrp="1" noRot="1" noMove="1" noResize="1"/>
          </p:cNvGrpSpPr>
          <p:nvPr/>
        </p:nvGrpSpPr>
        <p:grpSpPr>
          <a:xfrm>
            <a:off x="459889" y="2351747"/>
            <a:ext cx="3893715" cy="1609000"/>
            <a:chOff x="611881" y="2099676"/>
            <a:chExt cx="3893715" cy="1609000"/>
          </a:xfrm>
        </p:grpSpPr>
        <p:sp>
          <p:nvSpPr>
            <p:cNvPr id="11" name="Thought Bubble: Cloud 10">
              <a:extLst>
                <a:ext uri="{FF2B5EF4-FFF2-40B4-BE49-F238E27FC236}">
                  <a16:creationId xmlns:a16="http://schemas.microsoft.com/office/drawing/2014/main" id="{4F02CBD9-CAA6-4918-D4A7-7B63043A280C}"/>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E9E24"/>
                </a:solidFill>
              </a:endParaRPr>
            </a:p>
          </p:txBody>
        </p:sp>
        <p:sp>
          <p:nvSpPr>
            <p:cNvPr id="12" name="TextBox 11">
              <a:extLst>
                <a:ext uri="{FF2B5EF4-FFF2-40B4-BE49-F238E27FC236}">
                  <a16:creationId xmlns:a16="http://schemas.microsoft.com/office/drawing/2014/main" id="{F114DB51-015C-2995-9F09-BD3230300694}"/>
                </a:ext>
              </a:extLst>
            </p:cNvPr>
            <p:cNvSpPr txBox="1">
              <a:spLocks noGrp="1" noRot="1" noMove="1" noResize="1" noEditPoints="1" noAdjustHandles="1" noChangeArrowheads="1" noChangeShapeType="1"/>
            </p:cNvSpPr>
            <p:nvPr/>
          </p:nvSpPr>
          <p:spPr>
            <a:xfrm>
              <a:off x="985284" y="2366431"/>
              <a:ext cx="283162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8E9E24"/>
                  </a:solidFill>
                  <a:effectLst/>
                  <a:uLnTx/>
                  <a:uFillTx/>
                  <a:latin typeface="Arial" panose="020B0604020202020204" pitchFamily="34" charset="0"/>
                  <a:cs typeface="Arial" panose="020B0604020202020204" pitchFamily="34" charset="0"/>
                </a:rPr>
                <a:t>My studies involve a lot of knowledge and information which I need to understand</a:t>
              </a:r>
            </a:p>
          </p:txBody>
        </p:sp>
      </p:grpSp>
      <p:grpSp>
        <p:nvGrpSpPr>
          <p:cNvPr id="13" name="Group 12">
            <a:extLst>
              <a:ext uri="{FF2B5EF4-FFF2-40B4-BE49-F238E27FC236}">
                <a16:creationId xmlns:a16="http://schemas.microsoft.com/office/drawing/2014/main" id="{74EFE398-4429-80BB-8E12-C439EA5C481F}"/>
              </a:ext>
            </a:extLst>
          </p:cNvPr>
          <p:cNvGrpSpPr>
            <a:grpSpLocks noGrp="1" noUngrp="1" noRot="1" noMove="1" noResize="1"/>
          </p:cNvGrpSpPr>
          <p:nvPr/>
        </p:nvGrpSpPr>
        <p:grpSpPr>
          <a:xfrm>
            <a:off x="8244470" y="2210135"/>
            <a:ext cx="3487641" cy="1609000"/>
            <a:chOff x="8244470" y="2210135"/>
            <a:chExt cx="3487641" cy="1609000"/>
          </a:xfrm>
        </p:grpSpPr>
        <p:sp>
          <p:nvSpPr>
            <p:cNvPr id="14" name="Thought Bubble: Cloud 13">
              <a:extLst>
                <a:ext uri="{FF2B5EF4-FFF2-40B4-BE49-F238E27FC236}">
                  <a16:creationId xmlns:a16="http://schemas.microsoft.com/office/drawing/2014/main" id="{157BB34A-596C-77D4-9E1A-7C41B87D207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E9E24"/>
                </a:solidFill>
              </a:endParaRPr>
            </a:p>
          </p:txBody>
        </p:sp>
        <p:sp>
          <p:nvSpPr>
            <p:cNvPr id="17" name="TextBox 16">
              <a:extLst>
                <a:ext uri="{FF2B5EF4-FFF2-40B4-BE49-F238E27FC236}">
                  <a16:creationId xmlns:a16="http://schemas.microsoft.com/office/drawing/2014/main" id="{8EC467FD-BBE3-5573-BD05-CBE735DD8D07}"/>
                </a:ext>
              </a:extLst>
            </p:cNvPr>
            <p:cNvSpPr txBox="1">
              <a:spLocks noGrp="1" noRot="1" noMove="1" noResize="1" noEditPoints="1" noAdjustHandles="1" noChangeArrowheads="1" noChangeShapeType="1"/>
            </p:cNvSpPr>
            <p:nvPr/>
          </p:nvSpPr>
          <p:spPr>
            <a:xfrm>
              <a:off x="8513563" y="2477471"/>
              <a:ext cx="2933686" cy="830997"/>
            </a:xfrm>
            <a:prstGeom prst="rect">
              <a:avLst/>
            </a:prstGeom>
            <a:noFill/>
          </p:spPr>
          <p:txBody>
            <a:bodyPr wrap="square">
              <a:spAutoFit/>
            </a:bodyPr>
            <a:lstStyle/>
            <a:p>
              <a:pPr algn="ctr"/>
              <a:r>
                <a:rPr lang="en-GB" sz="1600" i="1" dirty="0">
                  <a:solidFill>
                    <a:srgbClr val="8E9E24"/>
                  </a:solidFill>
                  <a:latin typeface="Arial" panose="020B0604020202020204" pitchFamily="34" charset="0"/>
                  <a:cs typeface="Arial" panose="020B0604020202020204" pitchFamily="34" charset="0"/>
                </a:rPr>
                <a:t>I would like to feel confident sharing my ideas and be able to justify my answers</a:t>
              </a:r>
            </a:p>
          </p:txBody>
        </p:sp>
      </p:grpSp>
      <p:grpSp>
        <p:nvGrpSpPr>
          <p:cNvPr id="21" name="Group 20">
            <a:extLst>
              <a:ext uri="{FF2B5EF4-FFF2-40B4-BE49-F238E27FC236}">
                <a16:creationId xmlns:a16="http://schemas.microsoft.com/office/drawing/2014/main" id="{C6D78F0F-B80B-149C-F0A7-C05C426AB1FE}"/>
              </a:ext>
            </a:extLst>
          </p:cNvPr>
          <p:cNvGrpSpPr>
            <a:grpSpLocks noGrp="1" noUngrp="1" noRot="1" noMove="1" noResize="1"/>
          </p:cNvGrpSpPr>
          <p:nvPr/>
        </p:nvGrpSpPr>
        <p:grpSpPr>
          <a:xfrm>
            <a:off x="496606" y="4372244"/>
            <a:ext cx="3487641" cy="1609000"/>
            <a:chOff x="388594" y="4415689"/>
            <a:chExt cx="3487641" cy="1609000"/>
          </a:xfrm>
        </p:grpSpPr>
        <p:sp>
          <p:nvSpPr>
            <p:cNvPr id="25" name="Thought Bubble: Cloud 24">
              <a:extLst>
                <a:ext uri="{FF2B5EF4-FFF2-40B4-BE49-F238E27FC236}">
                  <a16:creationId xmlns:a16="http://schemas.microsoft.com/office/drawing/2014/main" id="{B22979D9-0551-1E8D-65FF-7A92B35E0562}"/>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D6B032-14EB-2BF8-983C-5FD4EEC5A5E9}"/>
                </a:ext>
              </a:extLst>
            </p:cNvPr>
            <p:cNvSpPr txBox="1">
              <a:spLocks noGrp="1" noRot="1" noMove="1" noResize="1" noEditPoints="1" noAdjustHandles="1" noChangeArrowheads="1" noChangeShapeType="1"/>
            </p:cNvSpPr>
            <p:nvPr/>
          </p:nvSpPr>
          <p:spPr>
            <a:xfrm>
              <a:off x="608374" y="4853190"/>
              <a:ext cx="27201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B5"/>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9BE54255-F04B-1572-1268-3F2156793A07}"/>
              </a:ext>
            </a:extLst>
          </p:cNvPr>
          <p:cNvGrpSpPr>
            <a:grpSpLocks noGrp="1" noUngrp="1" noRot="1" noMove="1" noResize="1"/>
          </p:cNvGrpSpPr>
          <p:nvPr/>
        </p:nvGrpSpPr>
        <p:grpSpPr>
          <a:xfrm>
            <a:off x="7987973" y="4372244"/>
            <a:ext cx="3487641" cy="1609000"/>
            <a:chOff x="7883743" y="4015292"/>
            <a:chExt cx="3487641" cy="1609000"/>
          </a:xfrm>
        </p:grpSpPr>
        <p:sp>
          <p:nvSpPr>
            <p:cNvPr id="28" name="Thought Bubble: Cloud 27">
              <a:extLst>
                <a:ext uri="{FF2B5EF4-FFF2-40B4-BE49-F238E27FC236}">
                  <a16:creationId xmlns:a16="http://schemas.microsoft.com/office/drawing/2014/main" id="{5BD03E86-9F86-43EE-46B9-8E2768ABC863}"/>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948AB1-F8D1-1510-D6AC-554ED566E3A3}"/>
                </a:ext>
              </a:extLst>
            </p:cNvPr>
            <p:cNvSpPr txBox="1">
              <a:spLocks noGrp="1" noRot="1" noMove="1" noResize="1" noEditPoints="1" noAdjustHandles="1" noChangeArrowheads="1" noChangeShapeType="1"/>
            </p:cNvSpPr>
            <p:nvPr/>
          </p:nvSpPr>
          <p:spPr>
            <a:xfrm>
              <a:off x="8240901" y="4214997"/>
              <a:ext cx="2773324" cy="1323439"/>
            </a:xfrm>
            <a:prstGeom prst="rect">
              <a:avLst/>
            </a:prstGeom>
            <a:noFill/>
          </p:spPr>
          <p:txBody>
            <a:bodyPr wrap="square">
              <a:spAutoFit/>
            </a:bodyPr>
            <a:lstStyle/>
            <a:p>
              <a:pPr algn="ctr"/>
              <a:r>
                <a:rPr lang="en-GB" sz="1600" i="1" dirty="0">
                  <a:solidFill>
                    <a:srgbClr val="8E9E24"/>
                  </a:solidFill>
                  <a:latin typeface="Arial" panose="020B0604020202020204" pitchFamily="34" charset="0"/>
                  <a:cs typeface="Arial" panose="020B0604020202020204" pitchFamily="34" charset="0"/>
                </a:rPr>
                <a:t>I would like to be able to experiment with different ideas and questions to improve my understanding of a topic</a:t>
              </a:r>
            </a:p>
          </p:txBody>
        </p:sp>
      </p:grpSp>
      <p:sp>
        <p:nvSpPr>
          <p:cNvPr id="30" name="TextBox 29">
            <a:extLst>
              <a:ext uri="{FF2B5EF4-FFF2-40B4-BE49-F238E27FC236}">
                <a16:creationId xmlns:a16="http://schemas.microsoft.com/office/drawing/2014/main" id="{028D36AE-8969-E643-B3D8-774D5C9A1FB9}"/>
              </a:ext>
            </a:extLst>
          </p:cNvPr>
          <p:cNvSpPr txBox="1">
            <a:spLocks noGrp="1" noRot="1" noMove="1" noResize="1" noEditPoints="1" noAdjustHandles="1" noChangeArrowheads="1" noChangeShapeType="1"/>
          </p:cNvSpPr>
          <p:nvPr/>
        </p:nvSpPr>
        <p:spPr>
          <a:xfrm>
            <a:off x="777579" y="4676392"/>
            <a:ext cx="2720141" cy="1077218"/>
          </a:xfrm>
          <a:prstGeom prst="rect">
            <a:avLst/>
          </a:prstGeom>
          <a:noFill/>
        </p:spPr>
        <p:txBody>
          <a:bodyPr wrap="square">
            <a:spAutoFit/>
          </a:bodyPr>
          <a:lstStyle/>
          <a:p>
            <a:pPr algn="ctr"/>
            <a:r>
              <a:rPr lang="en-GB" sz="1600" i="1" dirty="0">
                <a:solidFill>
                  <a:srgbClr val="8E9E24"/>
                </a:solidFill>
                <a:latin typeface="Arial" panose="020B0604020202020204" pitchFamily="34" charset="0"/>
                <a:cs typeface="Arial" panose="020B0604020202020204" pitchFamily="34" charset="0"/>
              </a:rPr>
              <a:t>I would like to be able to organise my thinking in order to present ideas in a logical order</a:t>
            </a:r>
          </a:p>
        </p:txBody>
      </p:sp>
      <p:grpSp>
        <p:nvGrpSpPr>
          <p:cNvPr id="31" name="Group 30">
            <a:extLst>
              <a:ext uri="{FF2B5EF4-FFF2-40B4-BE49-F238E27FC236}">
                <a16:creationId xmlns:a16="http://schemas.microsoft.com/office/drawing/2014/main" id="{8F889004-0F4B-DD75-11AB-6441DAF86578}"/>
              </a:ext>
            </a:extLst>
          </p:cNvPr>
          <p:cNvGrpSpPr>
            <a:grpSpLocks noGrp="1" noUngrp="1" noRot="1" noMove="1" noResize="1"/>
          </p:cNvGrpSpPr>
          <p:nvPr/>
        </p:nvGrpSpPr>
        <p:grpSpPr>
          <a:xfrm>
            <a:off x="4858252" y="4424055"/>
            <a:ext cx="2255716" cy="2213040"/>
            <a:chOff x="4780276" y="4415689"/>
            <a:chExt cx="1930351" cy="1938219"/>
          </a:xfrm>
        </p:grpSpPr>
        <p:sp>
          <p:nvSpPr>
            <p:cNvPr id="32" name="TextBox 31">
              <a:extLst>
                <a:ext uri="{FF2B5EF4-FFF2-40B4-BE49-F238E27FC236}">
                  <a16:creationId xmlns:a16="http://schemas.microsoft.com/office/drawing/2014/main" id="{A0E4DCFB-25B1-67EE-3C44-AFFE069FAD91}"/>
                </a:ext>
              </a:extLst>
            </p:cNvPr>
            <p:cNvSpPr txBox="1">
              <a:spLocks noGrp="1" noRot="1" noMove="1" noResize="1" noEditPoints="1" noAdjustHandles="1" noChangeArrowheads="1" noChangeShapeType="1"/>
            </p:cNvSpPr>
            <p:nvPr/>
          </p:nvSpPr>
          <p:spPr>
            <a:xfrm>
              <a:off x="4896822" y="4653039"/>
              <a:ext cx="1544398" cy="10512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E9E24"/>
                  </a:solidFill>
                  <a:effectLst/>
                  <a:uLnTx/>
                  <a:uFillTx/>
                  <a:latin typeface="Arial" panose="020B0604020202020204" pitchFamily="34" charset="0"/>
                  <a:cs typeface="Arial" panose="020B0604020202020204" pitchFamily="34" charset="0"/>
                </a:rPr>
                <a:t>Reasons why I’d like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E9E24"/>
                  </a:solidFill>
                  <a:effectLst/>
                  <a:uLnTx/>
                  <a:uFillTx/>
                  <a:latin typeface="Arial" panose="020B0604020202020204" pitchFamily="34" charset="0"/>
                  <a:cs typeface="Arial" panose="020B0604020202020204" pitchFamily="34" charset="0"/>
                </a:rPr>
                <a:t>work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E9E24"/>
                  </a:solidFill>
                  <a:effectLst/>
                  <a:uLnTx/>
                  <a:uFillTx/>
                  <a:latin typeface="Arial" panose="020B0604020202020204" pitchFamily="34" charset="0"/>
                  <a:cs typeface="Arial" panose="020B0604020202020204" pitchFamily="34" charset="0"/>
                </a:rPr>
                <a:t> Sense-making </a:t>
              </a:r>
            </a:p>
          </p:txBody>
        </p:sp>
        <p:sp>
          <p:nvSpPr>
            <p:cNvPr id="33" name="Freeform: Shape 32">
              <a:extLst>
                <a:ext uri="{FF2B5EF4-FFF2-40B4-BE49-F238E27FC236}">
                  <a16:creationId xmlns:a16="http://schemas.microsoft.com/office/drawing/2014/main" id="{BE6A405F-ADAB-9966-1D1F-8BA27ECA3B38}"/>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8E9E24"/>
            </a:solidFill>
            <a:ln w="9525" cap="flat">
              <a:noFill/>
              <a:prstDash val="solid"/>
              <a:miter/>
            </a:ln>
          </p:spPr>
          <p:txBody>
            <a:bodyPr rtlCol="0" anchor="ctr"/>
            <a:lstStyle/>
            <a:p>
              <a:endParaRPr lang="en-GB"/>
            </a:p>
          </p:txBody>
        </p:sp>
      </p:grpSp>
      <p:sp>
        <p:nvSpPr>
          <p:cNvPr id="20" name="TextBox 19">
            <a:extLst>
              <a:ext uri="{FF2B5EF4-FFF2-40B4-BE49-F238E27FC236}">
                <a16:creationId xmlns:a16="http://schemas.microsoft.com/office/drawing/2014/main" id="{887DFE54-1AA2-5AE8-8595-562E74043F36}"/>
              </a:ext>
            </a:extLst>
          </p:cNvPr>
          <p:cNvSpPr txBox="1">
            <a:spLocks noGrp="1" noRot="1" noMove="1" noResize="1" noEditPoints="1" noAdjustHandles="1" noChangeArrowheads="1" noChangeShapeType="1"/>
          </p:cNvSpPr>
          <p:nvPr/>
        </p:nvSpPr>
        <p:spPr>
          <a:xfrm>
            <a:off x="4767925" y="1089860"/>
            <a:ext cx="7177790" cy="923330"/>
          </a:xfrm>
          <a:prstGeom prst="rect">
            <a:avLst/>
          </a:prstGeom>
          <a:noFill/>
        </p:spPr>
        <p:txBody>
          <a:bodyPr wrap="square">
            <a:spAutoFit/>
          </a:bodyPr>
          <a:lstStyle/>
          <a:p>
            <a:r>
              <a:rPr lang="en-GB" sz="1800">
                <a:solidFill>
                  <a:srgbClr val="8D9D25"/>
                </a:solidFill>
                <a:latin typeface="Arial" panose="020B0604020202020204" pitchFamily="34" charset="0"/>
                <a:cs typeface="Arial" panose="020B0604020202020204" pitchFamily="34" charset="0"/>
              </a:rPr>
              <a:t>You can determine the deeper meaning of what is being expressed and organise information into an understandable form which is easier to use. </a:t>
            </a:r>
          </a:p>
        </p:txBody>
      </p:sp>
      <p:pic>
        <p:nvPicPr>
          <p:cNvPr id="2" name="Graphic 74">
            <a:extLst>
              <a:ext uri="{FF2B5EF4-FFF2-40B4-BE49-F238E27FC236}">
                <a16:creationId xmlns:a16="http://schemas.microsoft.com/office/drawing/2014/main" id="{898C50BC-7D5A-8644-9736-A74CB49D61B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5339" y="1007615"/>
            <a:ext cx="722631" cy="722631"/>
          </a:xfrm>
          <a:prstGeom prst="rect">
            <a:avLst/>
          </a:prstGeom>
        </p:spPr>
      </p:pic>
      <p:grpSp>
        <p:nvGrpSpPr>
          <p:cNvPr id="9" name="Group 8">
            <a:extLst>
              <a:ext uri="{FF2B5EF4-FFF2-40B4-BE49-F238E27FC236}">
                <a16:creationId xmlns:a16="http://schemas.microsoft.com/office/drawing/2014/main" id="{C3ACAE76-F69F-0BA7-3969-81FEC3ADDB9A}"/>
              </a:ext>
            </a:extLst>
          </p:cNvPr>
          <p:cNvGrpSpPr>
            <a:grpSpLocks noGrp="1" noUngrp="1" noRot="1" noMove="1" noResize="1"/>
          </p:cNvGrpSpPr>
          <p:nvPr/>
        </p:nvGrpSpPr>
        <p:grpSpPr>
          <a:xfrm>
            <a:off x="4897" y="0"/>
            <a:ext cx="12192000" cy="908720"/>
            <a:chOff x="0" y="0"/>
            <a:chExt cx="12192000" cy="908720"/>
          </a:xfrm>
        </p:grpSpPr>
        <p:sp>
          <p:nvSpPr>
            <p:cNvPr id="18" name="Rectangle 17">
              <a:extLst>
                <a:ext uri="{FF2B5EF4-FFF2-40B4-BE49-F238E27FC236}">
                  <a16:creationId xmlns:a16="http://schemas.microsoft.com/office/drawing/2014/main" id="{C1F620FE-AE07-280F-63F6-142DA1E208B1}"/>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19" name="Picture 18">
              <a:extLst>
                <a:ext uri="{FF2B5EF4-FFF2-40B4-BE49-F238E27FC236}">
                  <a16:creationId xmlns:a16="http://schemas.microsoft.com/office/drawing/2014/main" id="{90DECB22-290B-C929-D281-9FE9804A5969}"/>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2" name="Graphic 21">
            <a:extLst>
              <a:ext uri="{FF2B5EF4-FFF2-40B4-BE49-F238E27FC236}">
                <a16:creationId xmlns:a16="http://schemas.microsoft.com/office/drawing/2014/main" id="{3B55F783-EE37-7940-DF89-0544F50CEF5A}"/>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4117912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BE54255-F04B-1572-1268-3F2156793A07}"/>
              </a:ext>
            </a:extLst>
          </p:cNvPr>
          <p:cNvGrpSpPr>
            <a:grpSpLocks noGrp="1" noUngrp="1" noRot="1" noMove="1" noResize="1"/>
          </p:cNvGrpSpPr>
          <p:nvPr/>
        </p:nvGrpSpPr>
        <p:grpSpPr>
          <a:xfrm>
            <a:off x="7881870" y="4234133"/>
            <a:ext cx="3813524" cy="1938218"/>
            <a:chOff x="7883743" y="4015292"/>
            <a:chExt cx="3487641" cy="1609000"/>
          </a:xfrm>
        </p:grpSpPr>
        <p:sp>
          <p:nvSpPr>
            <p:cNvPr id="28" name="Thought Bubble: Cloud 27">
              <a:extLst>
                <a:ext uri="{FF2B5EF4-FFF2-40B4-BE49-F238E27FC236}">
                  <a16:creationId xmlns:a16="http://schemas.microsoft.com/office/drawing/2014/main" id="{5BD03E86-9F86-43EE-46B9-8E2768ABC863}"/>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4605"/>
                <a:gd name="adj2" fmla="val -544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948AB1-F8D1-1510-D6AC-554ED566E3A3}"/>
                </a:ext>
              </a:extLst>
            </p:cNvPr>
            <p:cNvSpPr txBox="1">
              <a:spLocks noGrp="1" noRot="1" noMove="1" noResize="1" noEditPoints="1" noAdjustHandles="1" noChangeArrowheads="1" noChangeShapeType="1"/>
            </p:cNvSpPr>
            <p:nvPr/>
          </p:nvSpPr>
          <p:spPr>
            <a:xfrm>
              <a:off x="8240901" y="4279738"/>
              <a:ext cx="2773324" cy="338554"/>
            </a:xfrm>
            <a:prstGeom prst="rect">
              <a:avLst/>
            </a:prstGeom>
            <a:noFill/>
          </p:spPr>
          <p:txBody>
            <a:bodyPr wrap="square">
              <a:spAutoFit/>
            </a:bodyPr>
            <a:lstStyle/>
            <a:p>
              <a:pPr algn="ctr"/>
              <a:endParaRPr lang="en-GB" sz="1600">
                <a:solidFill>
                  <a:srgbClr val="009DB5"/>
                </a:solidFill>
                <a:latin typeface="Arial" panose="020B0604020202020204" pitchFamily="34" charset="0"/>
                <a:cs typeface="Arial" panose="020B0604020202020204" pitchFamily="34" charset="0"/>
              </a:endParaRPr>
            </a:p>
          </p:txBody>
        </p:sp>
      </p:grpSp>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82917" y="936065"/>
            <a:ext cx="4134588" cy="722633"/>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8E9E24"/>
                </a:solidFill>
                <a:latin typeface="Arial" panose="020B0604020202020204" pitchFamily="34" charset="0"/>
                <a:cs typeface="Arial" panose="020B0604020202020204" pitchFamily="34" charset="0"/>
              </a:rPr>
              <a:t>Critical</a:t>
            </a:r>
            <a:r>
              <a:rPr lang="en-GB" sz="4600" b="1" spc="5">
                <a:solidFill>
                  <a:srgbClr val="8E9E24"/>
                </a:solidFill>
                <a:latin typeface="Arial" panose="020B0604020202020204" pitchFamily="34" charset="0"/>
                <a:cs typeface="Arial" panose="020B0604020202020204" pitchFamily="34" charset="0"/>
              </a:rPr>
              <a:t> </a:t>
            </a:r>
            <a:r>
              <a:rPr lang="en-GB" sz="3600" b="1" spc="5">
                <a:solidFill>
                  <a:srgbClr val="8E9E24"/>
                </a:solidFill>
                <a:latin typeface="Arial" panose="020B0604020202020204" pitchFamily="34" charset="0"/>
                <a:cs typeface="Arial" panose="020B0604020202020204" pitchFamily="34" charset="0"/>
              </a:rPr>
              <a:t>thinking</a:t>
            </a:r>
            <a:endParaRPr sz="3600" b="1">
              <a:solidFill>
                <a:srgbClr val="8E9E24"/>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59F1AD0-A087-E949-F08A-CD56AF049ADC}"/>
              </a:ext>
            </a:extLst>
          </p:cNvPr>
          <p:cNvGrpSpPr>
            <a:grpSpLocks noGrp="1" noUngrp="1" noRot="1" noMove="1" noResize="1"/>
          </p:cNvGrpSpPr>
          <p:nvPr/>
        </p:nvGrpSpPr>
        <p:grpSpPr>
          <a:xfrm>
            <a:off x="4408524" y="1987965"/>
            <a:ext cx="3600247" cy="1702064"/>
            <a:chOff x="4703142" y="2037195"/>
            <a:chExt cx="3487641" cy="1609000"/>
          </a:xfrm>
        </p:grpSpPr>
        <p:sp>
          <p:nvSpPr>
            <p:cNvPr id="4" name="Thought Bubble: Cloud 3">
              <a:extLst>
                <a:ext uri="{FF2B5EF4-FFF2-40B4-BE49-F238E27FC236}">
                  <a16:creationId xmlns:a16="http://schemas.microsoft.com/office/drawing/2014/main" id="{EE3ADFF2-3A0C-32DB-416F-2AC4B40A149A}"/>
                </a:ext>
              </a:extLst>
            </p:cNvPr>
            <p:cNvSpPr>
              <a:spLocks noGrp="1" noRot="1" noMove="1" noResize="1" noEditPoints="1" noAdjustHandles="1" noChangeArrowheads="1" noChangeShapeType="1"/>
            </p:cNvSpPr>
            <p:nvPr/>
          </p:nvSpPr>
          <p:spPr>
            <a:xfrm>
              <a:off x="4703142" y="2037195"/>
              <a:ext cx="3487641" cy="1609000"/>
            </a:xfrm>
            <a:prstGeom prst="cloudCallout">
              <a:avLst>
                <a:gd name="adj1" fmla="val -8644"/>
                <a:gd name="adj2" fmla="val 85293"/>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F5ED28-981D-74D4-E875-47F18269B53D}"/>
                </a:ext>
              </a:extLst>
            </p:cNvPr>
            <p:cNvSpPr txBox="1">
              <a:spLocks noGrp="1" noRot="1" noMove="1" noResize="1" noEditPoints="1" noAdjustHandles="1" noChangeArrowheads="1" noChangeShapeType="1"/>
            </p:cNvSpPr>
            <p:nvPr/>
          </p:nvSpPr>
          <p:spPr>
            <a:xfrm>
              <a:off x="4952830" y="2339054"/>
              <a:ext cx="2857932" cy="7855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8E9E24"/>
                  </a:solidFill>
                  <a:effectLst/>
                  <a:uLnTx/>
                  <a:uFillTx/>
                  <a:latin typeface="Arial" panose="020B0604020202020204" pitchFamily="34" charset="0"/>
                  <a:cs typeface="Arial" panose="020B0604020202020204" pitchFamily="34" charset="0"/>
                </a:rPr>
                <a:t>I would like to have better research skills to help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8E9E24"/>
                  </a:solidFill>
                  <a:effectLst/>
                  <a:uLnTx/>
                  <a:uFillTx/>
                  <a:latin typeface="Arial" panose="020B0604020202020204" pitchFamily="34" charset="0"/>
                  <a:cs typeface="Arial" panose="020B0604020202020204" pitchFamily="34" charset="0"/>
                </a:rPr>
                <a:t>with my studies</a:t>
              </a:r>
              <a:r>
                <a:rPr kumimoji="0" lang="en-GB" sz="1400" b="0" i="1" u="none" strike="noStrike" kern="1200" cap="none" spc="0" normalizeH="0" baseline="0" noProof="0" dirty="0">
                  <a:ln>
                    <a:noFill/>
                  </a:ln>
                  <a:solidFill>
                    <a:srgbClr val="8E9E24"/>
                  </a:solidFill>
                  <a:effectLst/>
                  <a:uLnTx/>
                  <a:uFillTx/>
                  <a:latin typeface="Calibri" panose="020F0502020204030204"/>
                  <a:ea typeface="+mn-ea"/>
                  <a:cs typeface="+mn-cs"/>
                </a:rPr>
                <a:t> </a:t>
              </a:r>
            </a:p>
          </p:txBody>
        </p:sp>
      </p:grpSp>
      <p:grpSp>
        <p:nvGrpSpPr>
          <p:cNvPr id="10" name="Group 9">
            <a:extLst>
              <a:ext uri="{FF2B5EF4-FFF2-40B4-BE49-F238E27FC236}">
                <a16:creationId xmlns:a16="http://schemas.microsoft.com/office/drawing/2014/main" id="{D14F5E1E-340E-B1D0-0F10-378B5D284A88}"/>
              </a:ext>
            </a:extLst>
          </p:cNvPr>
          <p:cNvGrpSpPr>
            <a:grpSpLocks noGrp="1" noUngrp="1" noRot="1" noMove="1" noResize="1"/>
          </p:cNvGrpSpPr>
          <p:nvPr/>
        </p:nvGrpSpPr>
        <p:grpSpPr>
          <a:xfrm>
            <a:off x="459890" y="2351747"/>
            <a:ext cx="3707956" cy="1609000"/>
            <a:chOff x="611881" y="2099676"/>
            <a:chExt cx="3893715" cy="1609000"/>
          </a:xfrm>
        </p:grpSpPr>
        <p:sp>
          <p:nvSpPr>
            <p:cNvPr id="11" name="Thought Bubble: Cloud 10">
              <a:extLst>
                <a:ext uri="{FF2B5EF4-FFF2-40B4-BE49-F238E27FC236}">
                  <a16:creationId xmlns:a16="http://schemas.microsoft.com/office/drawing/2014/main" id="{4F02CBD9-CAA6-4918-D4A7-7B63043A280C}"/>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114DB51-015C-2995-9F09-BD3230300694}"/>
                </a:ext>
              </a:extLst>
            </p:cNvPr>
            <p:cNvSpPr txBox="1">
              <a:spLocks noGrp="1" noRot="1" noMove="1" noResize="1" noEditPoints="1" noAdjustHandles="1" noChangeArrowheads="1" noChangeShapeType="1"/>
            </p:cNvSpPr>
            <p:nvPr/>
          </p:nvSpPr>
          <p:spPr>
            <a:xfrm>
              <a:off x="1147779" y="2347600"/>
              <a:ext cx="283162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8E9E24"/>
                  </a:solidFill>
                  <a:effectLst/>
                  <a:uLnTx/>
                  <a:uFillTx/>
                  <a:latin typeface="Arial" panose="020B0604020202020204" pitchFamily="34" charset="0"/>
                  <a:cs typeface="Arial" panose="020B0604020202020204" pitchFamily="34" charset="0"/>
                </a:rPr>
                <a:t>I would like to be better at sorting different types of information in order to solve problems</a:t>
              </a:r>
            </a:p>
          </p:txBody>
        </p:sp>
      </p:grpSp>
      <p:grpSp>
        <p:nvGrpSpPr>
          <p:cNvPr id="13" name="Group 12">
            <a:extLst>
              <a:ext uri="{FF2B5EF4-FFF2-40B4-BE49-F238E27FC236}">
                <a16:creationId xmlns:a16="http://schemas.microsoft.com/office/drawing/2014/main" id="{74EFE398-4429-80BB-8E12-C439EA5C481F}"/>
              </a:ext>
            </a:extLst>
          </p:cNvPr>
          <p:cNvGrpSpPr>
            <a:grpSpLocks noGrp="1" noUngrp="1" noRot="1" noMove="1" noResize="1"/>
          </p:cNvGrpSpPr>
          <p:nvPr/>
        </p:nvGrpSpPr>
        <p:grpSpPr>
          <a:xfrm>
            <a:off x="8401064" y="2285411"/>
            <a:ext cx="3487641" cy="1609000"/>
            <a:chOff x="8244470" y="2210135"/>
            <a:chExt cx="3487641" cy="1609000"/>
          </a:xfrm>
        </p:grpSpPr>
        <p:sp>
          <p:nvSpPr>
            <p:cNvPr id="14" name="Thought Bubble: Cloud 13">
              <a:extLst>
                <a:ext uri="{FF2B5EF4-FFF2-40B4-BE49-F238E27FC236}">
                  <a16:creationId xmlns:a16="http://schemas.microsoft.com/office/drawing/2014/main" id="{157BB34A-596C-77D4-9E1A-7C41B87D207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97861"/>
                <a:gd name="adj2" fmla="val 85677"/>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EC467FD-BBE3-5573-BD05-CBE735DD8D07}"/>
                </a:ext>
              </a:extLst>
            </p:cNvPr>
            <p:cNvSpPr txBox="1">
              <a:spLocks noGrp="1" noRot="1" noMove="1" noResize="1" noEditPoints="1" noAdjustHandles="1" noChangeArrowheads="1" noChangeShapeType="1"/>
            </p:cNvSpPr>
            <p:nvPr/>
          </p:nvSpPr>
          <p:spPr>
            <a:xfrm>
              <a:off x="8557747" y="2557000"/>
              <a:ext cx="2933686" cy="1077218"/>
            </a:xfrm>
            <a:prstGeom prst="rect">
              <a:avLst/>
            </a:prstGeom>
            <a:noFill/>
          </p:spPr>
          <p:txBody>
            <a:bodyPr wrap="square">
              <a:spAutoFit/>
            </a:bodyPr>
            <a:lstStyle/>
            <a:p>
              <a:pPr algn="ctr"/>
              <a:r>
                <a:rPr lang="en-GB" sz="1600" i="1" dirty="0">
                  <a:solidFill>
                    <a:srgbClr val="8E9E24"/>
                  </a:solidFill>
                  <a:latin typeface="Arial" panose="020B0604020202020204" pitchFamily="34" charset="0"/>
                  <a:cs typeface="Arial" panose="020B0604020202020204" pitchFamily="34" charset="0"/>
                </a:rPr>
                <a:t>I would like to explain complex ideas in an appropriate </a:t>
              </a:r>
            </a:p>
            <a:p>
              <a:pPr algn="ctr"/>
              <a:r>
                <a:rPr lang="en-GB" sz="1600" i="1" dirty="0">
                  <a:solidFill>
                    <a:srgbClr val="8E9E24"/>
                  </a:solidFill>
                  <a:latin typeface="Arial" panose="020B0604020202020204" pitchFamily="34" charset="0"/>
                  <a:cs typeface="Arial" panose="020B0604020202020204" pitchFamily="34" charset="0"/>
                </a:rPr>
                <a:t>way to suit different  audiences</a:t>
              </a:r>
            </a:p>
          </p:txBody>
        </p:sp>
      </p:grpSp>
      <p:grpSp>
        <p:nvGrpSpPr>
          <p:cNvPr id="21" name="Group 20">
            <a:extLst>
              <a:ext uri="{FF2B5EF4-FFF2-40B4-BE49-F238E27FC236}">
                <a16:creationId xmlns:a16="http://schemas.microsoft.com/office/drawing/2014/main" id="{C6D78F0F-B80B-149C-F0A7-C05C426AB1FE}"/>
              </a:ext>
            </a:extLst>
          </p:cNvPr>
          <p:cNvGrpSpPr>
            <a:grpSpLocks noGrp="1" noUngrp="1" noRot="1" noMove="1" noResize="1"/>
          </p:cNvGrpSpPr>
          <p:nvPr/>
        </p:nvGrpSpPr>
        <p:grpSpPr>
          <a:xfrm>
            <a:off x="496606" y="4372244"/>
            <a:ext cx="3487641" cy="1609000"/>
            <a:chOff x="388594" y="4415689"/>
            <a:chExt cx="3487641" cy="1609000"/>
          </a:xfrm>
        </p:grpSpPr>
        <p:sp>
          <p:nvSpPr>
            <p:cNvPr id="25" name="Thought Bubble: Cloud 24">
              <a:extLst>
                <a:ext uri="{FF2B5EF4-FFF2-40B4-BE49-F238E27FC236}">
                  <a16:creationId xmlns:a16="http://schemas.microsoft.com/office/drawing/2014/main" id="{B22979D9-0551-1E8D-65FF-7A92B35E0562}"/>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a:ln>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D6B032-14EB-2BF8-983C-5FD4EEC5A5E9}"/>
                </a:ext>
              </a:extLst>
            </p:cNvPr>
            <p:cNvSpPr txBox="1">
              <a:spLocks noGrp="1" noRot="1" noMove="1" noResize="1" noEditPoints="1" noAdjustHandles="1" noChangeArrowheads="1" noChangeShapeType="1"/>
            </p:cNvSpPr>
            <p:nvPr/>
          </p:nvSpPr>
          <p:spPr>
            <a:xfrm>
              <a:off x="608374" y="4853190"/>
              <a:ext cx="27201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B5"/>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028D36AE-8969-E643-B3D8-774D5C9A1FB9}"/>
              </a:ext>
            </a:extLst>
          </p:cNvPr>
          <p:cNvSpPr txBox="1">
            <a:spLocks noGrp="1" noRot="1" noMove="1" noResize="1" noEditPoints="1" noAdjustHandles="1" noChangeArrowheads="1" noChangeShapeType="1"/>
          </p:cNvSpPr>
          <p:nvPr/>
        </p:nvSpPr>
        <p:spPr>
          <a:xfrm>
            <a:off x="985682" y="4609690"/>
            <a:ext cx="2424646" cy="1077218"/>
          </a:xfrm>
          <a:prstGeom prst="rect">
            <a:avLst/>
          </a:prstGeom>
          <a:noFill/>
        </p:spPr>
        <p:txBody>
          <a:bodyPr wrap="square">
            <a:spAutoFit/>
          </a:bodyPr>
          <a:lstStyle/>
          <a:p>
            <a:pPr algn="ctr"/>
            <a:r>
              <a:rPr lang="en-US" sz="1600" i="1" dirty="0">
                <a:solidFill>
                  <a:srgbClr val="8E9E24"/>
                </a:solidFill>
                <a:latin typeface="Arial" panose="020B0604020202020204" pitchFamily="34" charset="0"/>
                <a:cs typeface="Arial" panose="020B0604020202020204" pitchFamily="34" charset="0"/>
              </a:rPr>
              <a:t>I’d like to be able to ask focused questions in order to understand what I have to do</a:t>
            </a:r>
            <a:endParaRPr lang="en-GB" sz="1600" i="1" dirty="0">
              <a:solidFill>
                <a:srgbClr val="8E9E24"/>
              </a:solidFill>
              <a:latin typeface="Arial" panose="020B0604020202020204" pitchFamily="34" charset="0"/>
              <a:cs typeface="Arial" panose="020B0604020202020204" pitchFamily="34" charset="0"/>
            </a:endParaRPr>
          </a:p>
        </p:txBody>
      </p:sp>
      <p:pic>
        <p:nvPicPr>
          <p:cNvPr id="2" name="Graphic 76">
            <a:extLst>
              <a:ext uri="{FF2B5EF4-FFF2-40B4-BE49-F238E27FC236}">
                <a16:creationId xmlns:a16="http://schemas.microsoft.com/office/drawing/2014/main" id="{F407853E-1B5C-B94F-8951-87CA71ED43C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97544" y="1055661"/>
            <a:ext cx="574572" cy="574572"/>
          </a:xfrm>
          <a:prstGeom prst="rect">
            <a:avLst/>
          </a:prstGeom>
        </p:spPr>
      </p:pic>
      <p:sp>
        <p:nvSpPr>
          <p:cNvPr id="18" name="TextBox 17">
            <a:extLst>
              <a:ext uri="{FF2B5EF4-FFF2-40B4-BE49-F238E27FC236}">
                <a16:creationId xmlns:a16="http://schemas.microsoft.com/office/drawing/2014/main" id="{013EFBED-AE2F-AF2A-5C70-503314295C49}"/>
              </a:ext>
            </a:extLst>
          </p:cNvPr>
          <p:cNvSpPr txBox="1">
            <a:spLocks noGrp="1" noRot="1" noMove="1" noResize="1" noEditPoints="1" noAdjustHandles="1" noChangeArrowheads="1" noChangeShapeType="1"/>
          </p:cNvSpPr>
          <p:nvPr/>
        </p:nvSpPr>
        <p:spPr>
          <a:xfrm>
            <a:off x="5260356" y="1082233"/>
            <a:ext cx="6859287" cy="923330"/>
          </a:xfrm>
          <a:prstGeom prst="rect">
            <a:avLst/>
          </a:prstGeom>
          <a:noFill/>
        </p:spPr>
        <p:txBody>
          <a:bodyPr wrap="square">
            <a:spAutoFit/>
          </a:bodyPr>
          <a:lstStyle/>
          <a:p>
            <a:r>
              <a:rPr lang="en-GB" sz="1800">
                <a:solidFill>
                  <a:srgbClr val="8D9D25"/>
                </a:solidFill>
                <a:latin typeface="Arial" panose="020B0604020202020204" pitchFamily="34" charset="0"/>
                <a:cs typeface="Arial" panose="020B0604020202020204" pitchFamily="34" charset="0"/>
              </a:rPr>
              <a:t>You have the ability to process, analyse and evaluate information to solve complex problems and form an opinion after careful thought.</a:t>
            </a:r>
            <a:endParaRPr lang="en-GB">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C41960F-4B8E-74ED-E23F-38AF9F53DA71}"/>
              </a:ext>
            </a:extLst>
          </p:cNvPr>
          <p:cNvSpPr txBox="1">
            <a:spLocks noGrp="1" noRot="1" noMove="1" noResize="1" noEditPoints="1" noAdjustHandles="1" noChangeArrowheads="1" noChangeShapeType="1"/>
          </p:cNvSpPr>
          <p:nvPr/>
        </p:nvSpPr>
        <p:spPr>
          <a:xfrm rot="10800000" flipV="1">
            <a:off x="8244989" y="4664633"/>
            <a:ext cx="3358854" cy="1077218"/>
          </a:xfrm>
          <a:prstGeom prst="rect">
            <a:avLst/>
          </a:prstGeom>
          <a:noFill/>
        </p:spPr>
        <p:txBody>
          <a:bodyPr wrap="square">
            <a:spAutoFit/>
          </a:bodyPr>
          <a:lstStyle/>
          <a:p>
            <a:pPr algn="ctr"/>
            <a:r>
              <a:rPr lang="en-US" sz="1600" i="1" dirty="0">
                <a:solidFill>
                  <a:srgbClr val="8E9E24"/>
                </a:solidFill>
                <a:latin typeface="Arial" panose="020B0604020202020204" pitchFamily="34" charset="0"/>
                <a:cs typeface="Arial" panose="020B0604020202020204" pitchFamily="34" charset="0"/>
              </a:rPr>
              <a:t>I would like to be able to work out the best way to complete a task by trying different types of</a:t>
            </a:r>
          </a:p>
          <a:p>
            <a:pPr algn="ctr"/>
            <a:r>
              <a:rPr lang="en-US" sz="1600" i="1" dirty="0">
                <a:solidFill>
                  <a:srgbClr val="8E9E24"/>
                </a:solidFill>
                <a:latin typeface="Arial" panose="020B0604020202020204" pitchFamily="34" charset="0"/>
                <a:cs typeface="Arial" panose="020B0604020202020204" pitchFamily="34" charset="0"/>
              </a:rPr>
              <a:t> approaches</a:t>
            </a:r>
            <a:endParaRPr lang="en-GB" sz="1600" i="1" dirty="0">
              <a:solidFill>
                <a:srgbClr val="8E9E24"/>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8F889004-0F4B-DD75-11AB-6441DAF86578}"/>
              </a:ext>
            </a:extLst>
          </p:cNvPr>
          <p:cNvGrpSpPr>
            <a:grpSpLocks noGrp="1" noUngrp="1" noRot="1" noMove="1" noResize="1"/>
          </p:cNvGrpSpPr>
          <p:nvPr/>
        </p:nvGrpSpPr>
        <p:grpSpPr>
          <a:xfrm>
            <a:off x="4847709" y="4372244"/>
            <a:ext cx="2255716" cy="2213039"/>
            <a:chOff x="4780276" y="4415689"/>
            <a:chExt cx="1930351" cy="1938219"/>
          </a:xfrm>
        </p:grpSpPr>
        <p:sp>
          <p:nvSpPr>
            <p:cNvPr id="32" name="TextBox 31">
              <a:extLst>
                <a:ext uri="{FF2B5EF4-FFF2-40B4-BE49-F238E27FC236}">
                  <a16:creationId xmlns:a16="http://schemas.microsoft.com/office/drawing/2014/main" id="{A0E4DCFB-25B1-67EE-3C44-AFFE069FAD91}"/>
                </a:ext>
              </a:extLst>
            </p:cNvPr>
            <p:cNvSpPr txBox="1">
              <a:spLocks noGrp="1" noRot="1" noMove="1" noResize="1" noEditPoints="1" noAdjustHandles="1" noChangeArrowheads="1" noChangeShapeType="1"/>
            </p:cNvSpPr>
            <p:nvPr/>
          </p:nvSpPr>
          <p:spPr>
            <a:xfrm>
              <a:off x="4857226" y="4731928"/>
              <a:ext cx="1611663" cy="10512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E9E24"/>
                  </a:solidFill>
                  <a:effectLst/>
                  <a:uLnTx/>
                  <a:uFillTx/>
                  <a:latin typeface="Arial" panose="020B0604020202020204" pitchFamily="34" charset="0"/>
                  <a:cs typeface="Arial" panose="020B0604020202020204" pitchFamily="34" charset="0"/>
                </a:rPr>
                <a:t>Reasons why I’d like to work on Critical thinking</a:t>
              </a:r>
            </a:p>
          </p:txBody>
        </p:sp>
        <p:sp>
          <p:nvSpPr>
            <p:cNvPr id="33" name="Freeform: Shape 32">
              <a:extLst>
                <a:ext uri="{FF2B5EF4-FFF2-40B4-BE49-F238E27FC236}">
                  <a16:creationId xmlns:a16="http://schemas.microsoft.com/office/drawing/2014/main" id="{BE6A405F-ADAB-9966-1D1F-8BA27ECA3B38}"/>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8E9E24"/>
            </a:solidFill>
            <a:ln w="9525" cap="flat">
              <a:noFill/>
              <a:prstDash val="solid"/>
              <a:miter/>
            </a:ln>
          </p:spPr>
          <p:txBody>
            <a:bodyPr rtlCol="0" anchor="ctr"/>
            <a:lstStyle/>
            <a:p>
              <a:endParaRPr lang="en-GB"/>
            </a:p>
          </p:txBody>
        </p:sp>
      </p:grpSp>
      <p:grpSp>
        <p:nvGrpSpPr>
          <p:cNvPr id="9" name="Group 8">
            <a:extLst>
              <a:ext uri="{FF2B5EF4-FFF2-40B4-BE49-F238E27FC236}">
                <a16:creationId xmlns:a16="http://schemas.microsoft.com/office/drawing/2014/main" id="{35A08C22-CE9C-2E16-0915-1223F82D7FAD}"/>
              </a:ext>
            </a:extLst>
          </p:cNvPr>
          <p:cNvGrpSpPr>
            <a:grpSpLocks noGrp="1" noUngrp="1" noRot="1" noMove="1" noResize="1"/>
          </p:cNvGrpSpPr>
          <p:nvPr/>
        </p:nvGrpSpPr>
        <p:grpSpPr>
          <a:xfrm>
            <a:off x="4897" y="0"/>
            <a:ext cx="12192000" cy="908720"/>
            <a:chOff x="0" y="0"/>
            <a:chExt cx="12192000" cy="908720"/>
          </a:xfrm>
        </p:grpSpPr>
        <p:sp>
          <p:nvSpPr>
            <p:cNvPr id="19" name="Rectangle 18">
              <a:extLst>
                <a:ext uri="{FF2B5EF4-FFF2-40B4-BE49-F238E27FC236}">
                  <a16:creationId xmlns:a16="http://schemas.microsoft.com/office/drawing/2014/main" id="{7048D98B-ED15-70E5-115A-FE746E6E1A2B}"/>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20" name="Picture 19">
              <a:extLst>
                <a:ext uri="{FF2B5EF4-FFF2-40B4-BE49-F238E27FC236}">
                  <a16:creationId xmlns:a16="http://schemas.microsoft.com/office/drawing/2014/main" id="{33F0EF7B-7C22-B90D-2063-5DC56FCA1D89}"/>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2" name="Graphic 21">
            <a:extLst>
              <a:ext uri="{FF2B5EF4-FFF2-40B4-BE49-F238E27FC236}">
                <a16:creationId xmlns:a16="http://schemas.microsoft.com/office/drawing/2014/main" id="{5333639E-8CED-F0E3-78AD-76CC80BFE7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192043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3C46A-2A77-4DDF-B465-EE2B40066CBE}"/>
              </a:ext>
            </a:extLst>
          </p:cNvPr>
          <p:cNvSpPr>
            <a:spLocks noGrp="1" noRot="1" noMove="1" noResize="1" noEditPoints="1" noAdjustHandles="1" noChangeArrowheads="1" noChangeShapeType="1"/>
          </p:cNvSpPr>
          <p:nvPr/>
        </p:nvSpPr>
        <p:spPr>
          <a:xfrm>
            <a:off x="0" y="675"/>
            <a:ext cx="12192000" cy="6857325"/>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8D7DFF1-C814-681E-89FE-2E1EF47D39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sp>
        <p:nvSpPr>
          <p:cNvPr id="5" name="TextBox 4">
            <a:extLst>
              <a:ext uri="{FF2B5EF4-FFF2-40B4-BE49-F238E27FC236}">
                <a16:creationId xmlns:a16="http://schemas.microsoft.com/office/drawing/2014/main" id="{AD625CD8-162E-1760-4A00-F2E831FAAB35}"/>
              </a:ext>
            </a:extLst>
          </p:cNvPr>
          <p:cNvSpPr txBox="1">
            <a:spLocks noGrp="1" noRot="1" noMove="1" noResize="1" noEditPoints="1" noAdjustHandles="1" noChangeArrowheads="1" noChangeShapeType="1"/>
          </p:cNvSpPr>
          <p:nvPr/>
        </p:nvSpPr>
        <p:spPr>
          <a:xfrm>
            <a:off x="380304" y="305270"/>
            <a:ext cx="7977691"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3.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Which meta-skills would you like to develop further?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Why would you like to develop these meta-skills</a:t>
            </a:r>
            <a:r>
              <a:rPr lang="en-US" sz="2400">
                <a:solidFill>
                  <a:schemeClr val="bg1"/>
                </a:solidFill>
                <a:latin typeface="Arial" panose="020B0604020202020204" pitchFamily="34" charset="0"/>
                <a:cs typeface="Arial" panose="020B0604020202020204" pitchFamily="34" charset="0"/>
              </a:rPr>
              <a:t>?</a:t>
            </a:r>
            <a:endParaRPr kumimoji="0" lang="en-US" sz="2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Freeform 5">
            <a:extLst>
              <a:ext uri="{FF2B5EF4-FFF2-40B4-BE49-F238E27FC236}">
                <a16:creationId xmlns:a16="http://schemas.microsoft.com/office/drawing/2014/main" id="{17AA5F55-0E06-846F-DA09-77D7BC642FA4}"/>
              </a:ext>
            </a:extLst>
          </p:cNvPr>
          <p:cNvSpPr>
            <a:spLocks noGrp="1" noRot="1" noMove="1" noResize="1" noEditPoints="1" noAdjustHandles="1" noChangeArrowheads="1" noChangeShapeType="1"/>
          </p:cNvSpPr>
          <p:nvPr/>
        </p:nvSpPr>
        <p:spPr bwMode="auto">
          <a:xfrm>
            <a:off x="8547025" y="2280862"/>
            <a:ext cx="2296274" cy="2296275"/>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CBAEF710-A0B2-25AF-727B-D7D621ED035B}"/>
              </a:ext>
            </a:extLst>
          </p:cNvPr>
          <p:cNvPicPr>
            <a:picLocks noGrp="1" noRot="1" noMove="1" noResize="1" noEditPoints="1" noAdjustHandles="1" noChangeArrowheads="1" noChangeShapeType="1" noCrop="1"/>
          </p:cNvPicPr>
          <p:nvPr/>
        </p:nvPicPr>
        <p:blipFill>
          <a:blip r:embed="rId5"/>
          <a:stretch>
            <a:fillRect/>
          </a:stretch>
        </p:blipFill>
        <p:spPr>
          <a:xfrm>
            <a:off x="8736054" y="2411342"/>
            <a:ext cx="1918215" cy="1882692"/>
          </a:xfrm>
          <a:prstGeom prst="rect">
            <a:avLst/>
          </a:prstGeom>
          <a:ln>
            <a:noFill/>
          </a:ln>
        </p:spPr>
      </p:pic>
    </p:spTree>
    <p:custDataLst>
      <p:tags r:id="rId1"/>
    </p:custDataLst>
    <p:extLst>
      <p:ext uri="{BB962C8B-B14F-4D97-AF65-F5344CB8AC3E}">
        <p14:creationId xmlns:p14="http://schemas.microsoft.com/office/powerpoint/2010/main" val="540767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3C46A-2A77-4DDF-B465-EE2B40066CBE}"/>
              </a:ext>
            </a:extLst>
          </p:cNvPr>
          <p:cNvSpPr>
            <a:spLocks/>
          </p:cNvSpPr>
          <p:nvPr/>
        </p:nvSpPr>
        <p:spPr>
          <a:xfrm>
            <a:off x="0" y="1"/>
            <a:ext cx="12192000" cy="685800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8D7DFF1-C814-681E-89FE-2E1EF47D3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sp>
        <p:nvSpPr>
          <p:cNvPr id="5" name="TextBox 4">
            <a:extLst>
              <a:ext uri="{FF2B5EF4-FFF2-40B4-BE49-F238E27FC236}">
                <a16:creationId xmlns:a16="http://schemas.microsoft.com/office/drawing/2014/main" id="{AD625CD8-162E-1760-4A00-F2E831FAAB35}"/>
              </a:ext>
            </a:extLst>
          </p:cNvPr>
          <p:cNvSpPr txBox="1">
            <a:spLocks noGrp="1" noRot="1" noMove="1" noResize="1" noEditPoints="1" noAdjustHandles="1" noChangeArrowheads="1" noChangeShapeType="1"/>
          </p:cNvSpPr>
          <p:nvPr/>
        </p:nvSpPr>
        <p:spPr>
          <a:xfrm>
            <a:off x="391049" y="2752838"/>
            <a:ext cx="6747797"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3200">
                <a:solidFill>
                  <a:schemeClr val="bg1"/>
                </a:solidFill>
                <a:latin typeface="Arial" panose="020B0604020202020204" pitchFamily="34" charset="0"/>
                <a:cs typeface="Arial" panose="020B0604020202020204" pitchFamily="34" charset="0"/>
              </a:rPr>
              <a:t>4</a:t>
            </a:r>
            <a:r>
              <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How do we develop meta-skills</a:t>
            </a:r>
            <a:r>
              <a:rPr lang="en-US" sz="3200">
                <a:solidFill>
                  <a:schemeClr val="bg1"/>
                </a:solidFill>
                <a:latin typeface="Arial" panose="020B0604020202020204" pitchFamily="34" charset="0"/>
                <a:cs typeface="Arial" panose="020B0604020202020204" pitchFamily="34" charset="0"/>
              </a:rPr>
              <a:t>? </a:t>
            </a:r>
            <a:endPar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2D8C0ED-5657-3977-270E-91C91ECB58E0}"/>
              </a:ext>
            </a:extLst>
          </p:cNvPr>
          <p:cNvSpPr txBox="1">
            <a:spLocks noGrp="1" noRot="1" noMove="1" noResize="1" noEditPoints="1" noAdjustHandles="1" noChangeArrowheads="1" noChangeShapeType="1"/>
          </p:cNvSpPr>
          <p:nvPr/>
        </p:nvSpPr>
        <p:spPr>
          <a:xfrm>
            <a:off x="304800" y="319964"/>
            <a:ext cx="3867150" cy="584775"/>
          </a:xfrm>
          <a:prstGeom prst="rect">
            <a:avLst/>
          </a:prstGeom>
          <a:no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Activity</a:t>
            </a:r>
          </a:p>
        </p:txBody>
      </p:sp>
      <p:sp>
        <p:nvSpPr>
          <p:cNvPr id="6" name="Freeform 5">
            <a:extLst>
              <a:ext uri="{FF2B5EF4-FFF2-40B4-BE49-F238E27FC236}">
                <a16:creationId xmlns:a16="http://schemas.microsoft.com/office/drawing/2014/main" id="{D04C3706-1B61-7D38-6821-1D8EB45EBE07}"/>
              </a:ext>
            </a:extLst>
          </p:cNvPr>
          <p:cNvSpPr>
            <a:spLocks noGrp="1" noRot="1" noMove="1" noResize="1" noEditPoints="1" noAdjustHandles="1" noChangeArrowheads="1" noChangeShapeType="1"/>
          </p:cNvSpPr>
          <p:nvPr/>
        </p:nvSpPr>
        <p:spPr bwMode="auto">
          <a:xfrm>
            <a:off x="8517286" y="2265787"/>
            <a:ext cx="2296274" cy="2296275"/>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C479347B-F1A7-D834-8F70-D881AEBEEA82}"/>
              </a:ext>
            </a:extLst>
          </p:cNvPr>
          <p:cNvPicPr>
            <a:picLocks noGrp="1" noRot="1" noMove="1" noResize="1" noEditPoints="1" noAdjustHandles="1" noChangeArrowheads="1" noChangeShapeType="1" noCrop="1"/>
          </p:cNvPicPr>
          <p:nvPr/>
        </p:nvPicPr>
        <p:blipFill>
          <a:blip r:embed="rId5"/>
          <a:stretch>
            <a:fillRect/>
          </a:stretch>
        </p:blipFill>
        <p:spPr>
          <a:xfrm>
            <a:off x="8706315" y="2396267"/>
            <a:ext cx="1918215" cy="1882692"/>
          </a:xfrm>
          <a:prstGeom prst="rect">
            <a:avLst/>
          </a:prstGeom>
          <a:ln>
            <a:noFill/>
          </a:ln>
        </p:spPr>
      </p:pic>
    </p:spTree>
    <p:custDataLst>
      <p:tags r:id="rId1"/>
    </p:custDataLst>
    <p:extLst>
      <p:ext uri="{BB962C8B-B14F-4D97-AF65-F5344CB8AC3E}">
        <p14:creationId xmlns:p14="http://schemas.microsoft.com/office/powerpoint/2010/main" val="182500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3C46A-2A77-4DDF-B465-EE2B40066CBE}"/>
              </a:ext>
            </a:extLst>
          </p:cNvPr>
          <p:cNvSpPr>
            <a:spLocks noGrp="1" noRot="1" noMove="1" noResize="1" noEditPoints="1" noAdjustHandles="1" noChangeArrowheads="1" noChangeShapeType="1"/>
          </p:cNvSpPr>
          <p:nvPr/>
        </p:nvSpPr>
        <p:spPr>
          <a:xfrm>
            <a:off x="0" y="125928"/>
            <a:ext cx="12192000" cy="6732072"/>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8D7DFF1-C814-681E-89FE-2E1EF47D39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 y="-37705"/>
            <a:ext cx="12192000" cy="184235"/>
          </a:xfrm>
          <a:prstGeom prst="rect">
            <a:avLst/>
          </a:prstGeom>
        </p:spPr>
      </p:pic>
      <p:sp>
        <p:nvSpPr>
          <p:cNvPr id="6" name="TextBox 5">
            <a:extLst>
              <a:ext uri="{FF2B5EF4-FFF2-40B4-BE49-F238E27FC236}">
                <a16:creationId xmlns:a16="http://schemas.microsoft.com/office/drawing/2014/main" id="{E6C32E23-355E-F767-B0D8-9FE3D7B3ED18}"/>
              </a:ext>
            </a:extLst>
          </p:cNvPr>
          <p:cNvSpPr txBox="1">
            <a:spLocks noGrp="1" noRot="1" noMove="1" noResize="1" noEditPoints="1" noAdjustHandles="1" noChangeArrowheads="1" noChangeShapeType="1"/>
          </p:cNvSpPr>
          <p:nvPr/>
        </p:nvSpPr>
        <p:spPr>
          <a:xfrm>
            <a:off x="483590" y="2327984"/>
            <a:ext cx="6524156" cy="1938992"/>
          </a:xfrm>
          <a:prstGeom prst="rect">
            <a:avLst/>
          </a:prstGeom>
          <a:noFill/>
        </p:spPr>
        <p:txBody>
          <a:bodyPr wrap="square" rtlCol="0">
            <a:spAutoFit/>
          </a:bodyPr>
          <a:lstStyle/>
          <a:p>
            <a:pPr fontAlgn="base"/>
            <a:r>
              <a:rPr lang="en-GB" sz="2000">
                <a:solidFill>
                  <a:schemeClr val="bg1"/>
                </a:solidFill>
                <a:effectLst/>
                <a:latin typeface="Arial" panose="020B0604020202020204" pitchFamily="34" charset="0"/>
                <a:ea typeface="Times New Roman" panose="02020603050405020304" pitchFamily="18" charset="0"/>
                <a:cs typeface="Arial" panose="020B0604020202020204" pitchFamily="34" charset="0"/>
              </a:rPr>
              <a:t>We can’t predict what the future holds</a:t>
            </a:r>
            <a:r>
              <a:rPr lang="en-GB" sz="2000">
                <a:solidFill>
                  <a:schemeClr val="bg1"/>
                </a:solidFill>
                <a:latin typeface="Arial" panose="020B0604020202020204" pitchFamily="34" charset="0"/>
                <a:ea typeface="Times New Roman" panose="02020603050405020304" pitchFamily="18" charset="0"/>
                <a:cs typeface="Arial" panose="020B0604020202020204" pitchFamily="34" charset="0"/>
              </a:rPr>
              <a:t>, s</a:t>
            </a:r>
            <a:r>
              <a:rPr lang="en-GB" sz="2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 it’s important that people can adapt their skills and experience to take on new jobs with new challenges. </a:t>
            </a:r>
          </a:p>
          <a:p>
            <a:pPr fontAlgn="base"/>
            <a:endParaRPr lang="en-GB"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r>
              <a:rPr lang="en-GB" sz="2000">
                <a:solidFill>
                  <a:schemeClr val="bg1"/>
                </a:solidFill>
                <a:effectLst/>
                <a:latin typeface="Arial" panose="020B0604020202020204" pitchFamily="34" charset="0"/>
                <a:ea typeface="Calibri" panose="020F0502020204030204" pitchFamily="34" charset="0"/>
                <a:cs typeface="Arial" panose="020B0604020202020204" pitchFamily="34" charset="0"/>
              </a:rPr>
              <a:t>Understanding your own skills better can help you think more effectively about learning and work.</a:t>
            </a:r>
            <a:endParaRPr lang="en-GB" sz="200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3E3505-EFC0-71C9-0322-FD8B96E55184}"/>
              </a:ext>
            </a:extLst>
          </p:cNvPr>
          <p:cNvSpPr txBox="1">
            <a:spLocks noGrp="1" noRot="1" noMove="1" noResize="1" noEditPoints="1" noAdjustHandles="1" noChangeArrowheads="1" noChangeShapeType="1"/>
          </p:cNvSpPr>
          <p:nvPr/>
        </p:nvSpPr>
        <p:spPr>
          <a:xfrm>
            <a:off x="429794" y="1227927"/>
            <a:ext cx="7293047" cy="584775"/>
          </a:xfrm>
          <a:prstGeom prst="rect">
            <a:avLst/>
          </a:prstGeom>
          <a:no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1. Why are meta-skills important?</a:t>
            </a:r>
          </a:p>
        </p:txBody>
      </p:sp>
      <p:sp>
        <p:nvSpPr>
          <p:cNvPr id="11" name="Freeform 5">
            <a:extLst>
              <a:ext uri="{FF2B5EF4-FFF2-40B4-BE49-F238E27FC236}">
                <a16:creationId xmlns:a16="http://schemas.microsoft.com/office/drawing/2014/main" id="{392DBF58-E715-0586-88D0-4381BC1072F1}"/>
              </a:ext>
            </a:extLst>
          </p:cNvPr>
          <p:cNvSpPr>
            <a:spLocks noGrp="1" noRot="1" noMove="1" noResize="1" noEditPoints="1" noAdjustHandles="1" noChangeArrowheads="1" noChangeShapeType="1"/>
          </p:cNvSpPr>
          <p:nvPr/>
        </p:nvSpPr>
        <p:spPr bwMode="auto">
          <a:xfrm>
            <a:off x="8547025" y="2280862"/>
            <a:ext cx="2296274" cy="2296275"/>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D02D1C4B-0870-4B9E-AEE9-5E94B2730EF5}"/>
              </a:ext>
            </a:extLst>
          </p:cNvPr>
          <p:cNvPicPr>
            <a:picLocks noGrp="1" noRot="1" noMove="1" noResize="1" noEditPoints="1" noAdjustHandles="1" noChangeArrowheads="1" noChangeShapeType="1" noCrop="1"/>
          </p:cNvPicPr>
          <p:nvPr/>
        </p:nvPicPr>
        <p:blipFill>
          <a:blip r:embed="rId5"/>
          <a:stretch>
            <a:fillRect/>
          </a:stretch>
        </p:blipFill>
        <p:spPr>
          <a:xfrm>
            <a:off x="8736054" y="2411342"/>
            <a:ext cx="1918215" cy="1882692"/>
          </a:xfrm>
          <a:prstGeom prst="rect">
            <a:avLst/>
          </a:prstGeom>
          <a:ln>
            <a:noFill/>
          </a:ln>
        </p:spPr>
      </p:pic>
    </p:spTree>
    <p:custDataLst>
      <p:tags r:id="rId1"/>
    </p:custDataLst>
    <p:extLst>
      <p:ext uri="{BB962C8B-B14F-4D97-AF65-F5344CB8AC3E}">
        <p14:creationId xmlns:p14="http://schemas.microsoft.com/office/powerpoint/2010/main" val="84269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C1C8239-53EA-94AD-DBFB-3B88D6BD40D0}"/>
              </a:ext>
            </a:extLst>
          </p:cNvPr>
          <p:cNvGrpSpPr>
            <a:grpSpLocks noGrp="1" noUngrp="1" noRot="1" noMove="1" noResize="1"/>
          </p:cNvGrpSpPr>
          <p:nvPr/>
        </p:nvGrpSpPr>
        <p:grpSpPr>
          <a:xfrm>
            <a:off x="0" y="-68257"/>
            <a:ext cx="12192000" cy="908720"/>
            <a:chOff x="0" y="0"/>
            <a:chExt cx="12192000" cy="908720"/>
          </a:xfrm>
        </p:grpSpPr>
        <p:sp>
          <p:nvSpPr>
            <p:cNvPr id="7" name="Rectangle 6">
              <a:extLst>
                <a:ext uri="{FF2B5EF4-FFF2-40B4-BE49-F238E27FC236}">
                  <a16:creationId xmlns:a16="http://schemas.microsoft.com/office/drawing/2014/main" id="{DDBCF615-0581-F1D3-F383-2E6C4E0EFC10}"/>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latin typeface="Arial" panose="020B0604020202020204" pitchFamily="34" charset="0"/>
                  <a:cs typeface="Arial" panose="020B0604020202020204" pitchFamily="34" charset="0"/>
                </a:rPr>
                <a:t> Developing meta-skills</a:t>
              </a:r>
            </a:p>
          </p:txBody>
        </p:sp>
        <p:pic>
          <p:nvPicPr>
            <p:cNvPr id="8" name="Picture 7">
              <a:extLst>
                <a:ext uri="{FF2B5EF4-FFF2-40B4-BE49-F238E27FC236}">
                  <a16:creationId xmlns:a16="http://schemas.microsoft.com/office/drawing/2014/main" id="{69610FAD-FCF3-4109-6E76-54FE4589951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1"/>
              <a:ext cx="12102353" cy="182880"/>
            </a:xfrm>
            <a:prstGeom prst="rect">
              <a:avLst/>
            </a:prstGeom>
          </p:spPr>
        </p:pic>
      </p:grpSp>
      <p:pic>
        <p:nvPicPr>
          <p:cNvPr id="2" name="Picture 1" descr="Male student hand on head">
            <a:extLst>
              <a:ext uri="{FF2B5EF4-FFF2-40B4-BE49-F238E27FC236}">
                <a16:creationId xmlns:a16="http://schemas.microsoft.com/office/drawing/2014/main" id="{8C043BE5-A734-DB4A-9176-B1F02D2B30D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35591" y="1588655"/>
            <a:ext cx="1622420" cy="4239320"/>
          </a:xfrm>
          <a:prstGeom prst="rect">
            <a:avLst/>
          </a:prstGeom>
        </p:spPr>
      </p:pic>
      <p:sp>
        <p:nvSpPr>
          <p:cNvPr id="3" name="TextBox 2">
            <a:extLst>
              <a:ext uri="{FF2B5EF4-FFF2-40B4-BE49-F238E27FC236}">
                <a16:creationId xmlns:a16="http://schemas.microsoft.com/office/drawing/2014/main" id="{46E5FDAB-EA83-1AB3-F402-85D08FF92BA8}"/>
              </a:ext>
            </a:extLst>
          </p:cNvPr>
          <p:cNvSpPr txBox="1">
            <a:spLocks noGrp="1" noRot="1" noMove="1" noResize="1" noEditPoints="1" noAdjustHandles="1" noChangeArrowheads="1" noChangeShapeType="1"/>
          </p:cNvSpPr>
          <p:nvPr/>
        </p:nvSpPr>
        <p:spPr>
          <a:xfrm>
            <a:off x="3840070" y="1320726"/>
            <a:ext cx="7378882" cy="3139321"/>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Lewis </a:t>
            </a:r>
          </a:p>
          <a:p>
            <a:endParaRPr lang="en-GB">
              <a:latin typeface="Arial" panose="020B0604020202020204" pitchFamily="34" charset="0"/>
              <a:cs typeface="Arial" panose="020B0604020202020204" pitchFamily="34" charset="0"/>
            </a:endParaRPr>
          </a:p>
          <a:p>
            <a:pPr algn="just"/>
            <a:r>
              <a:rPr lang="en-GB">
                <a:latin typeface="Arial" panose="020B0604020202020204" pitchFamily="34" charset="0"/>
                <a:cs typeface="Arial" panose="020B0604020202020204" pitchFamily="34" charset="0"/>
              </a:rPr>
              <a:t>Lewis is 14yrs old he is really shy especially when he is working in a group.  He has lots of good ideas but never shares them with the group, he is not confident, he doesn’t speak up because he is afraid of saying the wrong thing.</a:t>
            </a:r>
          </a:p>
          <a:p>
            <a:pPr algn="just"/>
            <a:endParaRPr lang="en-GB">
              <a:latin typeface="Arial" panose="020B0604020202020204" pitchFamily="34" charset="0"/>
              <a:cs typeface="Arial" panose="020B0604020202020204" pitchFamily="34" charset="0"/>
            </a:endParaRPr>
          </a:p>
          <a:p>
            <a:pPr algn="just"/>
            <a:r>
              <a:rPr lang="en-GB">
                <a:latin typeface="Arial" panose="020B0604020202020204" pitchFamily="34" charset="0"/>
                <a:cs typeface="Arial" panose="020B0604020202020204" pitchFamily="34" charset="0"/>
              </a:rPr>
              <a:t>He would really like to be able to share his ideas and contribute to the group work and he feels left out and frustrated as he is not contributing to the group work at all.   </a:t>
            </a:r>
          </a:p>
          <a:p>
            <a:pPr marL="285750" indent="-285750">
              <a:buFont typeface="Arial" panose="020B0604020202020204" pitchFamily="34" charset="0"/>
              <a:buChar char="•"/>
            </a:pPr>
            <a:endParaRPr lang="en-GB"/>
          </a:p>
        </p:txBody>
      </p:sp>
      <p:pic>
        <p:nvPicPr>
          <p:cNvPr id="5" name="Graphic 4" descr="Questions with solid fill">
            <a:extLst>
              <a:ext uri="{FF2B5EF4-FFF2-40B4-BE49-F238E27FC236}">
                <a16:creationId xmlns:a16="http://schemas.microsoft.com/office/drawing/2014/main" id="{FDD7C298-DC2F-AAAA-0EB1-EC799BFAEAC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26817" y="5149893"/>
            <a:ext cx="646330" cy="646330"/>
          </a:xfrm>
          <a:prstGeom prst="rect">
            <a:avLst/>
          </a:prstGeom>
        </p:spPr>
      </p:pic>
      <p:sp>
        <p:nvSpPr>
          <p:cNvPr id="10" name="TextBox 9">
            <a:extLst>
              <a:ext uri="{FF2B5EF4-FFF2-40B4-BE49-F238E27FC236}">
                <a16:creationId xmlns:a16="http://schemas.microsoft.com/office/drawing/2014/main" id="{BF8796C2-AC55-A2A0-4DE3-72CFC75724B7}"/>
              </a:ext>
            </a:extLst>
          </p:cNvPr>
          <p:cNvSpPr txBox="1">
            <a:spLocks noGrp="1" noRot="1" noMove="1" noResize="1" noEditPoints="1" noAdjustHandles="1" noChangeArrowheads="1" noChangeShapeType="1"/>
          </p:cNvSpPr>
          <p:nvPr/>
        </p:nvSpPr>
        <p:spPr>
          <a:xfrm>
            <a:off x="4695793" y="5149893"/>
            <a:ext cx="6217394" cy="646331"/>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AutoNum type="arabicPeriod"/>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Which meta- skills do you think Lewis should work on?</a:t>
            </a:r>
          </a:p>
          <a:p>
            <a:pPr marL="342900" indent="-342900">
              <a:buFontTx/>
              <a:buAutoNum type="arabicPeriod"/>
              <a:defRPr/>
            </a:pPr>
            <a:r>
              <a:rPr lang="en-GB">
                <a:solidFill>
                  <a:prstClr val="black"/>
                </a:solidFill>
                <a:latin typeface="Arial" panose="020B0604020202020204" pitchFamily="34" charset="0"/>
                <a:cs typeface="Arial" panose="020B0604020202020204" pitchFamily="34" charset="0"/>
              </a:rPr>
              <a:t>How can Lewis start to develop these meta-skills? </a:t>
            </a:r>
            <a:endParaRPr lang="en-GB">
              <a:solidFill>
                <a:prstClr val="black"/>
              </a:solidFill>
              <a:latin typeface="Arial" panose="020B0604020202020204" pitchFamily="34" charset="0"/>
              <a:ea typeface="Calibri"/>
              <a:cs typeface="Arial" panose="020B0604020202020204" pitchFamily="34" charset="0"/>
            </a:endParaRPr>
          </a:p>
        </p:txBody>
      </p:sp>
      <p:sp>
        <p:nvSpPr>
          <p:cNvPr id="11" name="Rectangle: Rounded Corners 10">
            <a:extLst>
              <a:ext uri="{FF2B5EF4-FFF2-40B4-BE49-F238E27FC236}">
                <a16:creationId xmlns:a16="http://schemas.microsoft.com/office/drawing/2014/main" id="{9529F114-AAB2-3C7C-7361-6CF47C9B3E9F}"/>
              </a:ext>
            </a:extLst>
          </p:cNvPr>
          <p:cNvSpPr>
            <a:spLocks noGrp="1" noRot="1" noMove="1" noResize="1" noEditPoints="1" noAdjustHandles="1" noChangeArrowheads="1" noChangeShapeType="1"/>
          </p:cNvSpPr>
          <p:nvPr/>
        </p:nvSpPr>
        <p:spPr>
          <a:xfrm>
            <a:off x="3524249" y="1254634"/>
            <a:ext cx="8010525" cy="3139321"/>
          </a:xfrm>
          <a:prstGeom prst="roundRect">
            <a:avLst>
              <a:gd name="adj" fmla="val 10488"/>
            </a:avLst>
          </a:prstGeom>
          <a:noFill/>
          <a:ln w="19050">
            <a:solidFill>
              <a:srgbClr val="005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5DD8C567-249F-DFCE-AC05-A3ACB05FBFD1}"/>
              </a:ext>
            </a:extLst>
          </p:cNvPr>
          <p:cNvSpPr>
            <a:spLocks noGrp="1" noRot="1" noMove="1" noResize="1" noEditPoints="1" noAdjustHandles="1" noChangeArrowheads="1" noChangeShapeType="1"/>
          </p:cNvSpPr>
          <p:nvPr/>
        </p:nvSpPr>
        <p:spPr>
          <a:xfrm>
            <a:off x="3524249" y="4848088"/>
            <a:ext cx="8010525" cy="1378372"/>
          </a:xfrm>
          <a:prstGeom prst="roundRect">
            <a:avLst/>
          </a:prstGeom>
          <a:noFill/>
          <a:ln w="19050">
            <a:solidFill>
              <a:srgbClr val="005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F15AC08C-9DFA-71D2-63E7-0FDC1B168B56}"/>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18692" y="130705"/>
            <a:ext cx="640172" cy="624550"/>
          </a:xfrm>
          <a:prstGeom prst="rect">
            <a:avLst/>
          </a:prstGeom>
        </p:spPr>
      </p:pic>
    </p:spTree>
    <p:custDataLst>
      <p:tags r:id="rId1"/>
    </p:custDataLst>
    <p:extLst>
      <p:ext uri="{BB962C8B-B14F-4D97-AF65-F5344CB8AC3E}">
        <p14:creationId xmlns:p14="http://schemas.microsoft.com/office/powerpoint/2010/main" val="2072135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C1C8239-53EA-94AD-DBFB-3B88D6BD40D0}"/>
              </a:ext>
            </a:extLst>
          </p:cNvPr>
          <p:cNvGrpSpPr>
            <a:grpSpLocks noGrp="1" noUngrp="1" noRot="1" noMove="1" noResize="1"/>
          </p:cNvGrpSpPr>
          <p:nvPr/>
        </p:nvGrpSpPr>
        <p:grpSpPr>
          <a:xfrm>
            <a:off x="0" y="-1"/>
            <a:ext cx="12192000" cy="934568"/>
            <a:chOff x="0" y="-69496"/>
            <a:chExt cx="12192000" cy="934568"/>
          </a:xfrm>
        </p:grpSpPr>
        <p:sp>
          <p:nvSpPr>
            <p:cNvPr id="7" name="Rectangle 6">
              <a:extLst>
                <a:ext uri="{FF2B5EF4-FFF2-40B4-BE49-F238E27FC236}">
                  <a16:creationId xmlns:a16="http://schemas.microsoft.com/office/drawing/2014/main" id="{DDBCF615-0581-F1D3-F383-2E6C4E0EFC10}"/>
                </a:ext>
              </a:extLst>
            </p:cNvPr>
            <p:cNvSpPr>
              <a:spLocks noGrp="1" noRot="1" noMove="1" noResize="1" noEditPoints="1" noAdjustHandles="1" noChangeArrowheads="1" noChangeShapeType="1"/>
            </p:cNvSpPr>
            <p:nvPr/>
          </p:nvSpPr>
          <p:spPr>
            <a:xfrm>
              <a:off x="0" y="-43648"/>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latin typeface="Arial" panose="020B0604020202020204" pitchFamily="34" charset="0"/>
                  <a:cs typeface="Arial" panose="020B0604020202020204" pitchFamily="34" charset="0"/>
                </a:rPr>
                <a:t> Developing meta-skills</a:t>
              </a:r>
            </a:p>
          </p:txBody>
        </p:sp>
        <p:pic>
          <p:nvPicPr>
            <p:cNvPr id="8" name="Picture 7">
              <a:extLst>
                <a:ext uri="{FF2B5EF4-FFF2-40B4-BE49-F238E27FC236}">
                  <a16:creationId xmlns:a16="http://schemas.microsoft.com/office/drawing/2014/main" id="{69610FAD-FCF3-4109-6E76-54FE4589951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69496"/>
              <a:ext cx="12192000" cy="184235"/>
            </a:xfrm>
            <a:prstGeom prst="rect">
              <a:avLst/>
            </a:prstGeom>
          </p:spPr>
        </p:pic>
      </p:grpSp>
      <p:pic>
        <p:nvPicPr>
          <p:cNvPr id="42" name="Picture 41" descr="Male student pointing">
            <a:extLst>
              <a:ext uri="{FF2B5EF4-FFF2-40B4-BE49-F238E27FC236}">
                <a16:creationId xmlns:a16="http://schemas.microsoft.com/office/drawing/2014/main" id="{8CE893CE-5406-BAFA-C5A6-6D3F0061FF3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98757" y="1616759"/>
            <a:ext cx="1671362" cy="4109616"/>
          </a:xfrm>
          <a:prstGeom prst="rect">
            <a:avLst/>
          </a:prstGeom>
        </p:spPr>
      </p:pic>
      <p:sp>
        <p:nvSpPr>
          <p:cNvPr id="47" name="TextBox 46">
            <a:extLst>
              <a:ext uri="{FF2B5EF4-FFF2-40B4-BE49-F238E27FC236}">
                <a16:creationId xmlns:a16="http://schemas.microsoft.com/office/drawing/2014/main" id="{5591703E-A3E5-0EC5-9408-B129B776F073}"/>
              </a:ext>
            </a:extLst>
          </p:cNvPr>
          <p:cNvSpPr txBox="1">
            <a:spLocks noGrp="1" noRot="1" noMove="1" noResize="1" noEditPoints="1" noAdjustHandles="1" noChangeArrowheads="1" noChangeShapeType="1"/>
          </p:cNvSpPr>
          <p:nvPr/>
        </p:nvSpPr>
        <p:spPr>
          <a:xfrm>
            <a:off x="3833429" y="1443841"/>
            <a:ext cx="7026982" cy="3970318"/>
          </a:xfrm>
          <a:prstGeom prst="rect">
            <a:avLst/>
          </a:prstGeom>
          <a:noFill/>
        </p:spPr>
        <p:txBody>
          <a:bodyPr wrap="square" rtlCol="0">
            <a:spAutoFit/>
          </a:bodyPr>
          <a:lstStyle/>
          <a:p>
            <a:endParaRPr lang="en-GB"/>
          </a:p>
          <a:p>
            <a:pPr algn="just"/>
            <a:r>
              <a:rPr lang="en-GB">
                <a:latin typeface="Arial" panose="020B0604020202020204" pitchFamily="34" charset="0"/>
                <a:cs typeface="Arial" panose="020B0604020202020204" pitchFamily="34" charset="0"/>
              </a:rPr>
              <a:t>Lewis has a really good idea that he hasn’t felt able to share with the group so far.  He decides that he wants to definitely share his idea in the next lesson, but he needs to feel more confident. </a:t>
            </a:r>
          </a:p>
          <a:p>
            <a:pPr algn="just"/>
            <a:endParaRPr lang="en-GB">
              <a:latin typeface="Arial" panose="020B0604020202020204" pitchFamily="34" charset="0"/>
              <a:cs typeface="Arial" panose="020B0604020202020204" pitchFamily="34" charset="0"/>
            </a:endParaRPr>
          </a:p>
          <a:p>
            <a:pPr algn="just"/>
            <a:r>
              <a:rPr lang="en-GB">
                <a:latin typeface="Arial" panose="020B0604020202020204" pitchFamily="34" charset="0"/>
                <a:cs typeface="Arial" panose="020B0604020202020204" pitchFamily="34" charset="0"/>
              </a:rPr>
              <a:t>He prepares himself by thinking through his idea - working out the best way to explain it, the different steps etc.  He makes sure to write down the important points as a reminder. </a:t>
            </a:r>
          </a:p>
          <a:p>
            <a:pPr algn="just"/>
            <a:endParaRPr lang="en-GB">
              <a:latin typeface="Arial" panose="020B0604020202020204" pitchFamily="34" charset="0"/>
              <a:cs typeface="Arial" panose="020B0604020202020204" pitchFamily="34" charset="0"/>
            </a:endParaRPr>
          </a:p>
          <a:p>
            <a:pPr algn="just"/>
            <a:r>
              <a:rPr lang="en-GB">
                <a:latin typeface="Arial" panose="020B0604020202020204" pitchFamily="34" charset="0"/>
                <a:cs typeface="Arial" panose="020B0604020202020204" pitchFamily="34" charset="0"/>
              </a:rPr>
              <a:t>He practices speaking out loud at home which helps to put his thoughts in order. He now feels a little more confident that he will be able to share his thoughts in a logical and clear way, which will make it easier to speak up. </a:t>
            </a:r>
          </a:p>
          <a:p>
            <a:endParaRPr lang="en-GB"/>
          </a:p>
        </p:txBody>
      </p:sp>
      <p:sp>
        <p:nvSpPr>
          <p:cNvPr id="48" name="Rectangle: Rounded Corners 47">
            <a:extLst>
              <a:ext uri="{FF2B5EF4-FFF2-40B4-BE49-F238E27FC236}">
                <a16:creationId xmlns:a16="http://schemas.microsoft.com/office/drawing/2014/main" id="{91EAE4C6-B0D6-4685-6BB7-7EA53D32AC6D}"/>
              </a:ext>
            </a:extLst>
          </p:cNvPr>
          <p:cNvSpPr>
            <a:spLocks noGrp="1" noRot="1" noMove="1" noResize="1" noEditPoints="1" noAdjustHandles="1" noChangeArrowheads="1" noChangeShapeType="1"/>
          </p:cNvSpPr>
          <p:nvPr/>
        </p:nvSpPr>
        <p:spPr>
          <a:xfrm>
            <a:off x="3524250" y="1443841"/>
            <a:ext cx="8010525" cy="4282534"/>
          </a:xfrm>
          <a:prstGeom prst="roundRect">
            <a:avLst>
              <a:gd name="adj" fmla="val 7801"/>
            </a:avLst>
          </a:prstGeom>
          <a:noFill/>
          <a:ln w="19050">
            <a:solidFill>
              <a:srgbClr val="005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A2DAC04F-1C21-4F44-12A9-40066FAEE97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2746563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C1C8239-53EA-94AD-DBFB-3B88D6BD40D0}"/>
              </a:ext>
            </a:extLst>
          </p:cNvPr>
          <p:cNvGrpSpPr>
            <a:grpSpLocks noGrp="1" noUngrp="1" noRot="1" noMove="1" noResize="1"/>
          </p:cNvGrpSpPr>
          <p:nvPr/>
        </p:nvGrpSpPr>
        <p:grpSpPr>
          <a:xfrm>
            <a:off x="0" y="-68257"/>
            <a:ext cx="12192000" cy="908720"/>
            <a:chOff x="0" y="0"/>
            <a:chExt cx="12192000" cy="908720"/>
          </a:xfrm>
        </p:grpSpPr>
        <p:sp>
          <p:nvSpPr>
            <p:cNvPr id="7" name="Rectangle 6">
              <a:extLst>
                <a:ext uri="{FF2B5EF4-FFF2-40B4-BE49-F238E27FC236}">
                  <a16:creationId xmlns:a16="http://schemas.microsoft.com/office/drawing/2014/main" id="{DDBCF615-0581-F1D3-F383-2E6C4E0EFC10}"/>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latin typeface="Arial" panose="020B0604020202020204" pitchFamily="34" charset="0"/>
                  <a:cs typeface="Arial" panose="020B0604020202020204" pitchFamily="34" charset="0"/>
                </a:rPr>
                <a:t> Developing meta-skills</a:t>
              </a:r>
            </a:p>
          </p:txBody>
        </p:sp>
        <p:pic>
          <p:nvPicPr>
            <p:cNvPr id="8" name="Picture 7">
              <a:extLst>
                <a:ext uri="{FF2B5EF4-FFF2-40B4-BE49-F238E27FC236}">
                  <a16:creationId xmlns:a16="http://schemas.microsoft.com/office/drawing/2014/main" id="{69610FAD-FCF3-4109-6E76-54FE4589951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1"/>
              <a:ext cx="12102353" cy="182880"/>
            </a:xfrm>
            <a:prstGeom prst="rect">
              <a:avLst/>
            </a:prstGeom>
          </p:spPr>
        </p:pic>
      </p:grpSp>
      <p:pic>
        <p:nvPicPr>
          <p:cNvPr id="22" name="Picture 21" descr="Male student thumbs up smiling">
            <a:extLst>
              <a:ext uri="{FF2B5EF4-FFF2-40B4-BE49-F238E27FC236}">
                <a16:creationId xmlns:a16="http://schemas.microsoft.com/office/drawing/2014/main" id="{B2FEEDAD-7438-4A84-5AE3-261BB973E76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64059" y="1696356"/>
            <a:ext cx="1440133" cy="4109616"/>
          </a:xfrm>
          <a:prstGeom prst="rect">
            <a:avLst/>
          </a:prstGeom>
        </p:spPr>
      </p:pic>
      <p:sp>
        <p:nvSpPr>
          <p:cNvPr id="2" name="TextBox 1">
            <a:extLst>
              <a:ext uri="{FF2B5EF4-FFF2-40B4-BE49-F238E27FC236}">
                <a16:creationId xmlns:a16="http://schemas.microsoft.com/office/drawing/2014/main" id="{2546B9D1-D415-9801-A307-8844E0E174AB}"/>
              </a:ext>
            </a:extLst>
          </p:cNvPr>
          <p:cNvSpPr txBox="1">
            <a:spLocks noGrp="1" noRot="1" noMove="1" noResize="1" noEditPoints="1" noAdjustHandles="1" noChangeArrowheads="1" noChangeShapeType="1"/>
          </p:cNvSpPr>
          <p:nvPr/>
        </p:nvSpPr>
        <p:spPr>
          <a:xfrm>
            <a:off x="3894559" y="1550595"/>
            <a:ext cx="7433382" cy="3970318"/>
          </a:xfrm>
          <a:prstGeom prst="rect">
            <a:avLst/>
          </a:prstGeom>
          <a:noFill/>
        </p:spPr>
        <p:txBody>
          <a:bodyPr wrap="square" rtlCol="0">
            <a:spAutoFit/>
          </a:bodyPr>
          <a:lstStyle/>
          <a:p>
            <a:pPr algn="just"/>
            <a:r>
              <a:rPr lang="en-GB">
                <a:latin typeface="Arial" panose="020B0604020202020204" pitchFamily="34" charset="0"/>
                <a:cs typeface="Arial" panose="020B0604020202020204" pitchFamily="34" charset="0"/>
              </a:rPr>
              <a:t>During the lesson while Lewis is working in the group, he takes a breath and finds himself speaking up to share his idea with the group.   Once he starts speaking, he finds he is able to explain his idea properly and the other members of the group are listening and interested. They start a discussion about how they can take this idea forward and Lewis’s idea becomes part of the overall group task.  Lewis’s increasing confidence make it easier to contribute to the ongoing discussion and planning. </a:t>
            </a:r>
          </a:p>
          <a:p>
            <a:pPr algn="just"/>
            <a:endParaRPr lang="en-GB">
              <a:latin typeface="Arial" panose="020B0604020202020204" pitchFamily="34" charset="0"/>
              <a:cs typeface="Arial" panose="020B0604020202020204" pitchFamily="34" charset="0"/>
            </a:endParaRPr>
          </a:p>
          <a:p>
            <a:pPr algn="just"/>
            <a:r>
              <a:rPr lang="en-GB">
                <a:latin typeface="Arial" panose="020B0604020202020204" pitchFamily="34" charset="0"/>
                <a:cs typeface="Arial" panose="020B0604020202020204" pitchFamily="34" charset="0"/>
              </a:rPr>
              <a:t>Eventually the group ask Lewis to take the lead on the part of work that relates to his idea.  He feels a little uncertain at first, but he finds he is enjoying supporting the other members of the group and his confidence is starting to increase.  </a:t>
            </a:r>
          </a:p>
          <a:p>
            <a:endParaRPr lang="en-GB"/>
          </a:p>
        </p:txBody>
      </p:sp>
      <p:sp>
        <p:nvSpPr>
          <p:cNvPr id="5" name="TextBox 4">
            <a:extLst>
              <a:ext uri="{FF2B5EF4-FFF2-40B4-BE49-F238E27FC236}">
                <a16:creationId xmlns:a16="http://schemas.microsoft.com/office/drawing/2014/main" id="{B26AA41E-AC68-2D3D-8538-0D4084EECB88}"/>
              </a:ext>
            </a:extLst>
          </p:cNvPr>
          <p:cNvSpPr txBox="1">
            <a:spLocks noGrp="1" noRot="1" noMove="1" noResize="1" noEditPoints="1" noAdjustHandles="1" noChangeArrowheads="1" noChangeShapeType="1"/>
          </p:cNvSpPr>
          <p:nvPr/>
        </p:nvSpPr>
        <p:spPr>
          <a:xfrm>
            <a:off x="4603869" y="5672291"/>
            <a:ext cx="6724072" cy="646331"/>
          </a:xfrm>
          <a:prstGeom prst="rect">
            <a:avLst/>
          </a:prstGeom>
          <a:noFill/>
        </p:spPr>
        <p:txBody>
          <a:bodyPr wrap="square" rtlCol="0">
            <a:spAutoFit/>
          </a:bodyPr>
          <a:lstStyle/>
          <a:p>
            <a:pPr algn="just">
              <a:defRPr/>
            </a:pPr>
            <a:r>
              <a:rPr lang="en-GB">
                <a:latin typeface="Arial" panose="020B0604020202020204" pitchFamily="34" charset="0"/>
                <a:cs typeface="Arial" panose="020B0604020202020204" pitchFamily="34" charset="0"/>
              </a:rPr>
              <a:t>As well a Communication and Collaboration which other  meta-skills has Lewis been developing? </a:t>
            </a:r>
          </a:p>
        </p:txBody>
      </p:sp>
      <p:pic>
        <p:nvPicPr>
          <p:cNvPr id="12" name="Graphic 11" descr="Questions with solid fill">
            <a:extLst>
              <a:ext uri="{FF2B5EF4-FFF2-40B4-BE49-F238E27FC236}">
                <a16:creationId xmlns:a16="http://schemas.microsoft.com/office/drawing/2014/main" id="{52D7A71F-D905-B987-D83C-2598E2224BDA}"/>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5026" y="5686094"/>
            <a:ext cx="620643" cy="620643"/>
          </a:xfrm>
          <a:prstGeom prst="rect">
            <a:avLst/>
          </a:prstGeom>
        </p:spPr>
      </p:pic>
      <p:sp>
        <p:nvSpPr>
          <p:cNvPr id="13" name="Rectangle: Rounded Corners 12">
            <a:extLst>
              <a:ext uri="{FF2B5EF4-FFF2-40B4-BE49-F238E27FC236}">
                <a16:creationId xmlns:a16="http://schemas.microsoft.com/office/drawing/2014/main" id="{A5623CB5-CBB9-D466-D7C2-EA870366ADE2}"/>
              </a:ext>
            </a:extLst>
          </p:cNvPr>
          <p:cNvSpPr>
            <a:spLocks noGrp="1" noRot="1" noMove="1" noResize="1" noEditPoints="1" noAdjustHandles="1" noChangeArrowheads="1" noChangeShapeType="1"/>
          </p:cNvSpPr>
          <p:nvPr/>
        </p:nvSpPr>
        <p:spPr>
          <a:xfrm>
            <a:off x="3588882" y="1339030"/>
            <a:ext cx="8010525" cy="3968375"/>
          </a:xfrm>
          <a:prstGeom prst="roundRect">
            <a:avLst>
              <a:gd name="adj" fmla="val 7409"/>
            </a:avLst>
          </a:prstGeom>
          <a:noFill/>
          <a:ln w="19050">
            <a:solidFill>
              <a:srgbClr val="005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E9449CF-4D2A-B1B1-AEB3-51F773C829B3}"/>
              </a:ext>
            </a:extLst>
          </p:cNvPr>
          <p:cNvSpPr>
            <a:spLocks noGrp="1" noRot="1" noMove="1" noResize="1" noEditPoints="1" noAdjustHandles="1" noChangeArrowheads="1" noChangeShapeType="1"/>
          </p:cNvSpPr>
          <p:nvPr/>
        </p:nvSpPr>
        <p:spPr>
          <a:xfrm>
            <a:off x="3605987" y="5542056"/>
            <a:ext cx="8010525" cy="908720"/>
          </a:xfrm>
          <a:prstGeom prst="roundRect">
            <a:avLst/>
          </a:prstGeom>
          <a:noFill/>
          <a:ln w="19050">
            <a:solidFill>
              <a:srgbClr val="005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80E72CE7-5AD6-F8BE-64FE-FB7729DE19B1}"/>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46401" y="152922"/>
            <a:ext cx="640172" cy="624550"/>
          </a:xfrm>
          <a:prstGeom prst="rect">
            <a:avLst/>
          </a:prstGeom>
        </p:spPr>
      </p:pic>
    </p:spTree>
    <p:custDataLst>
      <p:tags r:id="rId1"/>
    </p:custDataLst>
    <p:extLst>
      <p:ext uri="{BB962C8B-B14F-4D97-AF65-F5344CB8AC3E}">
        <p14:creationId xmlns:p14="http://schemas.microsoft.com/office/powerpoint/2010/main" val="2099060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3C46A-2A77-4DDF-B465-EE2B40066CBE}"/>
              </a:ext>
            </a:extLst>
          </p:cNvPr>
          <p:cNvSpPr>
            <a:spLocks noGrp="1" noRot="1" noMove="1" noResize="1" noEditPoints="1" noAdjustHandles="1" noChangeArrowheads="1" noChangeShapeType="1"/>
          </p:cNvSpPr>
          <p:nvPr/>
        </p:nvSpPr>
        <p:spPr>
          <a:xfrm>
            <a:off x="0" y="-91388"/>
            <a:ext cx="12192000" cy="6949387"/>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8D7DFF1-C814-681E-89FE-2E1EF47D39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92118"/>
            <a:ext cx="12192000" cy="184235"/>
          </a:xfrm>
          <a:prstGeom prst="rect">
            <a:avLst/>
          </a:prstGeom>
        </p:spPr>
      </p:pic>
      <p:sp>
        <p:nvSpPr>
          <p:cNvPr id="5" name="TextBox 4">
            <a:extLst>
              <a:ext uri="{FF2B5EF4-FFF2-40B4-BE49-F238E27FC236}">
                <a16:creationId xmlns:a16="http://schemas.microsoft.com/office/drawing/2014/main" id="{AD625CD8-162E-1760-4A00-F2E831FAAB35}"/>
              </a:ext>
            </a:extLst>
          </p:cNvPr>
          <p:cNvSpPr txBox="1">
            <a:spLocks noGrp="1" noRot="1" noMove="1" noResize="1" noEditPoints="1" noAdjustHandles="1" noChangeArrowheads="1" noChangeShapeType="1"/>
          </p:cNvSpPr>
          <p:nvPr/>
        </p:nvSpPr>
        <p:spPr>
          <a:xfrm>
            <a:off x="380304" y="495758"/>
            <a:ext cx="7977691" cy="3570208"/>
          </a:xfrm>
          <a:prstGeom prst="rect">
            <a:avLst/>
          </a:prstGeom>
          <a:noFill/>
        </p:spPr>
        <p:txBody>
          <a:bodyPr wrap="square" lIns="91440" tIns="45720" rIns="91440" bIns="45720" anchor="t">
            <a:spAutoFit/>
          </a:bodyPr>
          <a:lstStyle/>
          <a:p>
            <a:pPr marL="442913" indent="-442913">
              <a:defRPr/>
            </a:pPr>
            <a:r>
              <a:rPr kumimoji="0" lang="en-US" sz="3200" b="0" i="0" u="none" strike="noStrike" kern="1200" cap="none" spc="0" normalizeH="0" baseline="0" noProof="0">
                <a:ln>
                  <a:noFill/>
                </a:ln>
                <a:solidFill>
                  <a:schemeClr val="bg1"/>
                </a:solidFill>
                <a:effectLst/>
                <a:uLnTx/>
                <a:uFillTx/>
                <a:latin typeface="Arial"/>
                <a:cs typeface="Arial"/>
              </a:rPr>
              <a:t>5. On your worksheets answer the  following questions: </a:t>
            </a:r>
            <a:r>
              <a:rPr lang="en-US" sz="3200">
                <a:solidFill>
                  <a:schemeClr val="bg1"/>
                </a:solidFill>
                <a:latin typeface="Arial"/>
                <a:cs typeface="Arial"/>
              </a:rPr>
              <a:t> </a:t>
            </a:r>
            <a:endPar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bg1"/>
                </a:solidFill>
                <a:effectLst/>
                <a:uLnTx/>
                <a:uFillTx/>
                <a:latin typeface="Arial"/>
                <a:cs typeface="Arial"/>
              </a:rPr>
              <a:t>Which meta-skills would you like to develop further?</a:t>
            </a:r>
            <a:endParaRPr lang="en-US" sz="2000" b="0" i="0" u="none" strike="noStrike" kern="1200" cap="none" spc="0" normalizeH="0" baseline="0" noProof="0">
              <a:ln>
                <a:noFill/>
              </a:ln>
              <a:solidFill>
                <a:schemeClr val="bg1"/>
              </a:solidFill>
              <a:effectLst/>
              <a:uLnTx/>
              <a:uFillTx/>
              <a:latin typeface="Arial"/>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bg1"/>
                </a:solidFill>
                <a:effectLst/>
                <a:uLnTx/>
                <a:uFillTx/>
                <a:latin typeface="Arial"/>
                <a:cs typeface="Arial"/>
              </a:rPr>
              <a:t>Why would you like to develop these meta-skills</a:t>
            </a:r>
            <a:r>
              <a:rPr lang="en-US" sz="2000">
                <a:solidFill>
                  <a:schemeClr val="bg1"/>
                </a:solidFill>
                <a:latin typeface="Arial"/>
                <a:cs typeface="Arial"/>
              </a:rPr>
              <a:t>?</a:t>
            </a:r>
            <a:endParaRPr lang="en-US" sz="2000" b="0" i="0" u="none" strike="noStrike" kern="1200" cap="none" spc="0" normalizeH="0" baseline="0" noProof="0">
              <a:ln>
                <a:noFill/>
              </a:ln>
              <a:solidFill>
                <a:schemeClr val="bg1"/>
              </a:solidFill>
              <a:effectLst/>
              <a:uLnTx/>
              <a:uFillTx/>
              <a:latin typeface="Arial"/>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kumimoji="0" lang="en-US" sz="2000" b="0" i="0" u="none" strike="noStrike" kern="1200" cap="none" spc="0" normalizeH="0" baseline="0" noProof="0">
                <a:ln>
                  <a:noFill/>
                </a:ln>
                <a:solidFill>
                  <a:schemeClr val="bg1"/>
                </a:solidFill>
                <a:effectLst/>
                <a:uLnTx/>
                <a:uFillTx/>
                <a:latin typeface="Arial"/>
                <a:cs typeface="Arial"/>
              </a:rPr>
              <a:t>How will you </a:t>
            </a:r>
            <a:r>
              <a:rPr lang="en-US" sz="2000">
                <a:solidFill>
                  <a:schemeClr val="bg1"/>
                </a:solidFill>
                <a:latin typeface="Arial"/>
                <a:cs typeface="Arial"/>
              </a:rPr>
              <a:t>start to develop</a:t>
            </a:r>
            <a:r>
              <a:rPr kumimoji="0" lang="en-US" sz="2000" b="0" i="0" u="none" strike="noStrike" kern="1200" cap="none" spc="0" normalizeH="0" baseline="0" noProof="0">
                <a:ln>
                  <a:noFill/>
                </a:ln>
                <a:solidFill>
                  <a:schemeClr val="bg1"/>
                </a:solidFill>
                <a:effectLst/>
                <a:uLnTx/>
                <a:uFillTx/>
                <a:latin typeface="Arial"/>
                <a:cs typeface="Arial"/>
              </a:rPr>
              <a:t> these meta-skills?</a:t>
            </a:r>
            <a:endParaRPr lang="en-US" sz="2000" b="0" i="0" u="none" strike="noStrike" kern="1200" cap="none" spc="0" normalizeH="0" baseline="0" noProof="0">
              <a:ln>
                <a:noFill/>
              </a:ln>
              <a:solidFill>
                <a:schemeClr val="bg1"/>
              </a:solidFill>
              <a:effectLst/>
              <a:uLnTx/>
              <a:uFillTx/>
              <a:latin typeface="Arial"/>
              <a:cs typeface="Arial"/>
            </a:endParaRPr>
          </a:p>
        </p:txBody>
      </p:sp>
      <p:sp>
        <p:nvSpPr>
          <p:cNvPr id="2" name="Freeform 5">
            <a:extLst>
              <a:ext uri="{FF2B5EF4-FFF2-40B4-BE49-F238E27FC236}">
                <a16:creationId xmlns:a16="http://schemas.microsoft.com/office/drawing/2014/main" id="{C12CFF37-4F8F-BF75-5780-D113DD108041}"/>
              </a:ext>
            </a:extLst>
          </p:cNvPr>
          <p:cNvSpPr>
            <a:spLocks noGrp="1" noRot="1" noMove="1" noResize="1" noEditPoints="1" noAdjustHandles="1" noChangeArrowheads="1" noChangeShapeType="1"/>
          </p:cNvSpPr>
          <p:nvPr/>
        </p:nvSpPr>
        <p:spPr bwMode="auto">
          <a:xfrm>
            <a:off x="8547025" y="2280862"/>
            <a:ext cx="2296274" cy="2296275"/>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A1CF0F29-1539-AB6D-1F90-D40054E6F18B}"/>
              </a:ext>
            </a:extLst>
          </p:cNvPr>
          <p:cNvPicPr>
            <a:picLocks noGrp="1" noRot="1" noMove="1" noResize="1" noEditPoints="1" noAdjustHandles="1" noChangeArrowheads="1" noChangeShapeType="1" noCrop="1"/>
          </p:cNvPicPr>
          <p:nvPr/>
        </p:nvPicPr>
        <p:blipFill>
          <a:blip r:embed="rId5"/>
          <a:stretch>
            <a:fillRect/>
          </a:stretch>
        </p:blipFill>
        <p:spPr>
          <a:xfrm>
            <a:off x="8736054" y="2411342"/>
            <a:ext cx="1918215" cy="1882692"/>
          </a:xfrm>
          <a:prstGeom prst="rect">
            <a:avLst/>
          </a:prstGeom>
          <a:ln>
            <a:noFill/>
          </a:ln>
        </p:spPr>
      </p:pic>
    </p:spTree>
    <p:custDataLst>
      <p:tags r:id="rId1"/>
    </p:custDataLst>
    <p:extLst>
      <p:ext uri="{BB962C8B-B14F-4D97-AF65-F5344CB8AC3E}">
        <p14:creationId xmlns:p14="http://schemas.microsoft.com/office/powerpoint/2010/main" val="349722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3C46A-2A77-4DDF-B465-EE2B40066CBE}"/>
              </a:ext>
            </a:extLst>
          </p:cNvPr>
          <p:cNvSpPr>
            <a:spLocks noGrp="1" noRot="1" noMove="1" noResize="1" noEditPoints="1" noAdjustHandles="1" noChangeArrowheads="1" noChangeShapeType="1"/>
          </p:cNvSpPr>
          <p:nvPr/>
        </p:nvSpPr>
        <p:spPr>
          <a:xfrm>
            <a:off x="0" y="-91388"/>
            <a:ext cx="12192000" cy="6949387"/>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8D7DFF1-C814-681E-89FE-2E1EF47D39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97519"/>
            <a:ext cx="12192000" cy="184235"/>
          </a:xfrm>
          <a:prstGeom prst="rect">
            <a:avLst/>
          </a:prstGeom>
        </p:spPr>
      </p:pic>
      <p:sp>
        <p:nvSpPr>
          <p:cNvPr id="5" name="TextBox 4">
            <a:extLst>
              <a:ext uri="{FF2B5EF4-FFF2-40B4-BE49-F238E27FC236}">
                <a16:creationId xmlns:a16="http://schemas.microsoft.com/office/drawing/2014/main" id="{AD625CD8-162E-1760-4A00-F2E831FAAB35}"/>
              </a:ext>
            </a:extLst>
          </p:cNvPr>
          <p:cNvSpPr txBox="1">
            <a:spLocks noGrp="1" noRot="1" noMove="1" noResize="1" noEditPoints="1" noAdjustHandles="1" noChangeArrowheads="1" noChangeShapeType="1"/>
          </p:cNvSpPr>
          <p:nvPr/>
        </p:nvSpPr>
        <p:spPr>
          <a:xfrm>
            <a:off x="454833" y="1548228"/>
            <a:ext cx="7669673" cy="4330801"/>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kumimoji="0" lang="en-GB" sz="2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Remember:</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You are using your meta-skills every day in different ways and your meta-skills are unique to you depending on your own experiences.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000">
                <a:solidFill>
                  <a:schemeClr val="bg1"/>
                </a:solidFill>
                <a:latin typeface="Arial" panose="020B0604020202020204" pitchFamily="34" charset="0"/>
                <a:cs typeface="Arial" panose="020B0604020202020204" pitchFamily="34" charset="0"/>
              </a:rPr>
              <a:t>You develop meta-skills by taking part in activities and experiencing different situations.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You should continually reflect and think about the meta-skills you are developing or wish to develop.</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You will continue to develop your meta-skills throughout your life. </a:t>
            </a:r>
          </a:p>
          <a:p>
            <a:pPr marR="0" lvl="0" algn="l" defTabSz="914400" rtl="0" eaLnBrk="1" fontAlgn="auto" latinLnBrk="0" hangingPunct="1">
              <a:lnSpc>
                <a:spcPct val="107000"/>
              </a:lnSpc>
              <a:spcBef>
                <a:spcPts val="0"/>
              </a:spcBef>
              <a:spcAft>
                <a:spcPts val="800"/>
              </a:spcAft>
              <a:buClrTx/>
              <a:buSzTx/>
              <a:tabLst/>
              <a:defRPr/>
            </a:pPr>
            <a:endParaRPr lang="en-GB" sz="240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2D8C0ED-5657-3977-270E-91C91ECB58E0}"/>
              </a:ext>
            </a:extLst>
          </p:cNvPr>
          <p:cNvSpPr txBox="1">
            <a:spLocks noGrp="1" noRot="1" noMove="1" noResize="1" noEditPoints="1" noAdjustHandles="1" noChangeArrowheads="1" noChangeShapeType="1"/>
          </p:cNvSpPr>
          <p:nvPr/>
        </p:nvSpPr>
        <p:spPr>
          <a:xfrm>
            <a:off x="422519" y="480910"/>
            <a:ext cx="3867150" cy="584775"/>
          </a:xfrm>
          <a:prstGeom prst="rect">
            <a:avLst/>
          </a:prstGeom>
          <a:no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Summary</a:t>
            </a:r>
          </a:p>
        </p:txBody>
      </p:sp>
      <p:sp>
        <p:nvSpPr>
          <p:cNvPr id="6" name="Freeform 5">
            <a:extLst>
              <a:ext uri="{FF2B5EF4-FFF2-40B4-BE49-F238E27FC236}">
                <a16:creationId xmlns:a16="http://schemas.microsoft.com/office/drawing/2014/main" id="{8E8D079F-B44C-367F-7721-2D98F2689CF2}"/>
              </a:ext>
            </a:extLst>
          </p:cNvPr>
          <p:cNvSpPr>
            <a:spLocks noGrp="1" noRot="1" noMove="1" noResize="1" noEditPoints="1" noAdjustHandles="1" noChangeArrowheads="1" noChangeShapeType="1"/>
          </p:cNvSpPr>
          <p:nvPr/>
        </p:nvSpPr>
        <p:spPr bwMode="auto">
          <a:xfrm>
            <a:off x="8547025" y="2280862"/>
            <a:ext cx="2296274" cy="2296275"/>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F160CA5E-7E19-0F01-E814-3940B834332D}"/>
              </a:ext>
            </a:extLst>
          </p:cNvPr>
          <p:cNvPicPr>
            <a:picLocks noGrp="1" noRot="1" noMove="1" noResize="1" noEditPoints="1" noAdjustHandles="1" noChangeArrowheads="1" noChangeShapeType="1" noCrop="1"/>
          </p:cNvPicPr>
          <p:nvPr/>
        </p:nvPicPr>
        <p:blipFill>
          <a:blip r:embed="rId5"/>
          <a:stretch>
            <a:fillRect/>
          </a:stretch>
        </p:blipFill>
        <p:spPr>
          <a:xfrm>
            <a:off x="8736054" y="2411342"/>
            <a:ext cx="1918215" cy="1882692"/>
          </a:xfrm>
          <a:prstGeom prst="rect">
            <a:avLst/>
          </a:prstGeom>
          <a:ln>
            <a:noFill/>
          </a:ln>
        </p:spPr>
      </p:pic>
    </p:spTree>
    <p:custDataLst>
      <p:tags r:id="rId1"/>
    </p:custDataLst>
    <p:extLst>
      <p:ext uri="{BB962C8B-B14F-4D97-AF65-F5344CB8AC3E}">
        <p14:creationId xmlns:p14="http://schemas.microsoft.com/office/powerpoint/2010/main" val="329711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12541DB-C0FC-7ADB-8095-05D22C8DD541}"/>
              </a:ext>
            </a:extLst>
          </p:cNvPr>
          <p:cNvGrpSpPr>
            <a:grpSpLocks noGrp="1" noUngrp="1" noRot="1" noMove="1" noResize="1"/>
          </p:cNvGrpSpPr>
          <p:nvPr/>
        </p:nvGrpSpPr>
        <p:grpSpPr>
          <a:xfrm>
            <a:off x="0" y="0"/>
            <a:ext cx="12192000" cy="908720"/>
            <a:chOff x="0" y="0"/>
            <a:chExt cx="12192000" cy="908720"/>
          </a:xfrm>
        </p:grpSpPr>
        <p:sp>
          <p:nvSpPr>
            <p:cNvPr id="4" name="Rectangle 3">
              <a:extLst>
                <a:ext uri="{FF2B5EF4-FFF2-40B4-BE49-F238E27FC236}">
                  <a16:creationId xmlns:a16="http://schemas.microsoft.com/office/drawing/2014/main" id="{DAAE8C6B-16AC-4839-AD8D-2737E4924136}"/>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Let’s remind ourselves about meta-skills?</a:t>
              </a:r>
            </a:p>
          </p:txBody>
        </p:sp>
        <p:pic>
          <p:nvPicPr>
            <p:cNvPr id="5" name="Picture 4">
              <a:extLst>
                <a:ext uri="{FF2B5EF4-FFF2-40B4-BE49-F238E27FC236}">
                  <a16:creationId xmlns:a16="http://schemas.microsoft.com/office/drawing/2014/main" id="{F919982F-50D2-FD3A-D7B9-1C71FB33A0A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sp>
        <p:nvSpPr>
          <p:cNvPr id="2" name="TextBox 1">
            <a:extLst>
              <a:ext uri="{FF2B5EF4-FFF2-40B4-BE49-F238E27FC236}">
                <a16:creationId xmlns:a16="http://schemas.microsoft.com/office/drawing/2014/main" id="{BC3DA691-4BFA-5A65-9F14-E48B0A056C70}"/>
              </a:ext>
            </a:extLst>
          </p:cNvPr>
          <p:cNvSpPr txBox="1">
            <a:spLocks noGrp="1" noRot="1" noMove="1" noResize="1" noEditPoints="1" noAdjustHandles="1" noChangeArrowheads="1" noChangeShapeType="1"/>
          </p:cNvSpPr>
          <p:nvPr/>
        </p:nvSpPr>
        <p:spPr>
          <a:xfrm>
            <a:off x="491736" y="1388089"/>
            <a:ext cx="3249756" cy="400110"/>
          </a:xfrm>
          <a:prstGeom prst="rect">
            <a:avLst/>
          </a:prstGeom>
          <a:noFill/>
        </p:spPr>
        <p:txBody>
          <a:bodyPr wrap="square" rtlCol="0">
            <a:spAutoFit/>
          </a:bodyPr>
          <a:lstStyle/>
          <a:p>
            <a:pPr algn="ctr"/>
            <a:r>
              <a:rPr lang="en-GB" sz="2000" b="1">
                <a:solidFill>
                  <a:srgbClr val="009DB5"/>
                </a:solidFill>
                <a:latin typeface="Arial" panose="020B0604020202020204" pitchFamily="34" charset="0"/>
                <a:cs typeface="Arial" panose="020B0604020202020204" pitchFamily="34" charset="0"/>
              </a:rPr>
              <a:t>Self-management</a:t>
            </a:r>
            <a:r>
              <a:rPr lang="en-GB" sz="2000" b="1">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635279B9-D7A2-81FE-AE6B-F317DB4181F8}"/>
              </a:ext>
            </a:extLst>
          </p:cNvPr>
          <p:cNvSpPr txBox="1">
            <a:spLocks noGrp="1" noRot="1" noMove="1" noResize="1" noEditPoints="1" noAdjustHandles="1" noChangeArrowheads="1" noChangeShapeType="1"/>
          </p:cNvSpPr>
          <p:nvPr/>
        </p:nvSpPr>
        <p:spPr>
          <a:xfrm>
            <a:off x="532480" y="4106417"/>
            <a:ext cx="2969966" cy="2308324"/>
          </a:xfrm>
          <a:prstGeom prst="rect">
            <a:avLst/>
          </a:prstGeom>
          <a:noFill/>
        </p:spPr>
        <p:txBody>
          <a:bodyPr wrap="square" rtlCol="0">
            <a:spAutoFit/>
          </a:bodyPr>
          <a:lstStyle/>
          <a:p>
            <a:pPr marR="0" lvl="0" algn="ctr" defTabSz="914400" rtl="0" eaLnBrk="1" fontAlgn="base" latinLnBrk="0" hangingPunct="1">
              <a:lnSpc>
                <a:spcPct val="100000"/>
              </a:lnSpc>
              <a:spcBef>
                <a:spcPts val="0"/>
              </a:spcBef>
              <a:spcAft>
                <a:spcPts val="0"/>
              </a:spcAft>
              <a:buClrTx/>
              <a:buSzTx/>
              <a:tabLst/>
              <a:defRPr/>
            </a:pPr>
            <a:r>
              <a:rPr kumimoji="0" lang="en-GB"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Self-Management is all about organising and managing ourselves; </a:t>
            </a:r>
            <a:r>
              <a:rPr kumimoji="0" lang="en-GB"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knowing what’s important</a:t>
            </a:r>
            <a:r>
              <a:rPr kumimoji="0" lang="en-GB"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 being able to </a:t>
            </a:r>
            <a:r>
              <a:rPr kumimoji="0" lang="en-GB"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focus</a:t>
            </a:r>
            <a:r>
              <a:rPr kumimoji="0" lang="en-GB"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 and using our </a:t>
            </a:r>
            <a:r>
              <a:rPr kumimoji="0" lang="en-GB"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initiative</a:t>
            </a:r>
            <a:r>
              <a:rPr lang="en-GB">
                <a:solidFill>
                  <a:srgbClr val="009DB5"/>
                </a:solidFill>
                <a:latin typeface="Arial" panose="020B0604020202020204" pitchFamily="34" charset="0"/>
                <a:cs typeface="Arial" panose="020B0604020202020204" pitchFamily="34" charset="0"/>
              </a:rPr>
              <a:t>, and being able to</a:t>
            </a:r>
            <a:r>
              <a:rPr kumimoji="0" lang="en-GB"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 </a:t>
            </a:r>
            <a:r>
              <a:rPr kumimoji="0" lang="en-GB"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adapt</a:t>
            </a:r>
            <a:r>
              <a:rPr kumimoji="0" lang="en-GB"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 to new ideas. </a:t>
            </a:r>
          </a:p>
        </p:txBody>
      </p:sp>
      <p:pic>
        <p:nvPicPr>
          <p:cNvPr id="37" name="Graphic 36" descr="Thumbs up sign with solid fill">
            <a:extLst>
              <a:ext uri="{FF2B5EF4-FFF2-40B4-BE49-F238E27FC236}">
                <a16:creationId xmlns:a16="http://schemas.microsoft.com/office/drawing/2014/main" id="{1EE69A53-CF3B-53E5-2A3A-29E7B338AEF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9094" y="2309787"/>
            <a:ext cx="1275042" cy="1275042"/>
          </a:xfrm>
          <a:prstGeom prst="rect">
            <a:avLst/>
          </a:prstGeom>
        </p:spPr>
      </p:pic>
      <p:sp>
        <p:nvSpPr>
          <p:cNvPr id="41" name="Rectangle: Rounded Corners 40">
            <a:extLst>
              <a:ext uri="{FF2B5EF4-FFF2-40B4-BE49-F238E27FC236}">
                <a16:creationId xmlns:a16="http://schemas.microsoft.com/office/drawing/2014/main" id="{77079CEC-1B96-FB43-04DA-F600D3251108}"/>
              </a:ext>
            </a:extLst>
          </p:cNvPr>
          <p:cNvSpPr>
            <a:spLocks noGrp="1" noRot="1" noMove="1" noResize="1" noEditPoints="1" noAdjustHandles="1" noChangeArrowheads="1" noChangeShapeType="1"/>
          </p:cNvSpPr>
          <p:nvPr/>
        </p:nvSpPr>
        <p:spPr>
          <a:xfrm>
            <a:off x="491737" y="1167788"/>
            <a:ext cx="3249756" cy="5387248"/>
          </a:xfrm>
          <a:prstGeom prst="roundRect">
            <a:avLst/>
          </a:prstGeom>
          <a:noFill/>
          <a:ln w="19050">
            <a:solidFill>
              <a:srgbClr val="009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86410308-8D7A-01DC-2030-CB54639F959F}"/>
              </a:ext>
            </a:extLst>
          </p:cNvPr>
          <p:cNvGrpSpPr>
            <a:grpSpLocks noGrp="1" noUngrp="1" noRot="1" noMove="1" noResize="1"/>
          </p:cNvGrpSpPr>
          <p:nvPr/>
        </p:nvGrpSpPr>
        <p:grpSpPr>
          <a:xfrm>
            <a:off x="4425362" y="1167788"/>
            <a:ext cx="3289037" cy="5442908"/>
            <a:chOff x="4455368" y="1167788"/>
            <a:chExt cx="3289037" cy="5442908"/>
          </a:xfrm>
        </p:grpSpPr>
        <p:sp>
          <p:nvSpPr>
            <p:cNvPr id="31" name="TextBox 30">
              <a:extLst>
                <a:ext uri="{FF2B5EF4-FFF2-40B4-BE49-F238E27FC236}">
                  <a16:creationId xmlns:a16="http://schemas.microsoft.com/office/drawing/2014/main" id="{D7B086CE-F4BF-6D70-5F98-F18F23B3FCF1}"/>
                </a:ext>
              </a:extLst>
            </p:cNvPr>
            <p:cNvSpPr txBox="1">
              <a:spLocks noGrp="1" noRot="1" noMove="1" noResize="1" noEditPoints="1" noAdjustHandles="1" noChangeArrowheads="1" noChangeShapeType="1"/>
            </p:cNvSpPr>
            <p:nvPr/>
          </p:nvSpPr>
          <p:spPr>
            <a:xfrm>
              <a:off x="4494650" y="1388089"/>
              <a:ext cx="3249755" cy="400110"/>
            </a:xfrm>
            <a:prstGeom prst="rect">
              <a:avLst/>
            </a:prstGeom>
            <a:noFill/>
          </p:spPr>
          <p:txBody>
            <a:bodyPr wrap="square" rtlCol="0">
              <a:spAutoFit/>
            </a:bodyPr>
            <a:lstStyle/>
            <a:p>
              <a:pPr algn="ctr"/>
              <a:r>
                <a:rPr lang="en-GB" sz="2000" b="1">
                  <a:solidFill>
                    <a:srgbClr val="58427E"/>
                  </a:solidFill>
                  <a:latin typeface="Arial" panose="020B0604020202020204" pitchFamily="34" charset="0"/>
                  <a:cs typeface="Arial" panose="020B0604020202020204" pitchFamily="34" charset="0"/>
                </a:rPr>
                <a:t>Social Intelligence </a:t>
              </a:r>
            </a:p>
          </p:txBody>
        </p:sp>
        <p:pic>
          <p:nvPicPr>
            <p:cNvPr id="35" name="Graphic 34" descr="Cycle with people with solid fill">
              <a:extLst>
                <a:ext uri="{FF2B5EF4-FFF2-40B4-BE49-F238E27FC236}">
                  <a16:creationId xmlns:a16="http://schemas.microsoft.com/office/drawing/2014/main" id="{5D4FD5AC-F6F0-417D-06FB-47C9CA5055B0}"/>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13416" y="1809548"/>
              <a:ext cx="2275520" cy="2275520"/>
            </a:xfrm>
            <a:prstGeom prst="rect">
              <a:avLst/>
            </a:prstGeom>
          </p:spPr>
        </p:pic>
        <p:grpSp>
          <p:nvGrpSpPr>
            <p:cNvPr id="3" name="Group 2">
              <a:extLst>
                <a:ext uri="{FF2B5EF4-FFF2-40B4-BE49-F238E27FC236}">
                  <a16:creationId xmlns:a16="http://schemas.microsoft.com/office/drawing/2014/main" id="{7D75B734-31DE-CF67-3143-952E09C8270C}"/>
                </a:ext>
              </a:extLst>
            </p:cNvPr>
            <p:cNvGrpSpPr>
              <a:grpSpLocks noGrp="1" noUngrp="1" noRot="1" noMove="1" noResize="1"/>
            </p:cNvGrpSpPr>
            <p:nvPr/>
          </p:nvGrpSpPr>
          <p:grpSpPr>
            <a:xfrm>
              <a:off x="4455368" y="1167788"/>
              <a:ext cx="3281264" cy="5442908"/>
              <a:chOff x="4373758" y="1019424"/>
              <a:chExt cx="3281264" cy="5442908"/>
            </a:xfrm>
          </p:grpSpPr>
          <p:sp>
            <p:nvSpPr>
              <p:cNvPr id="10" name="Rectangle: Rounded Corners 9">
                <a:extLst>
                  <a:ext uri="{FF2B5EF4-FFF2-40B4-BE49-F238E27FC236}">
                    <a16:creationId xmlns:a16="http://schemas.microsoft.com/office/drawing/2014/main" id="{683D30FD-270C-7565-8A33-8F9C82D9281B}"/>
                  </a:ext>
                </a:extLst>
              </p:cNvPr>
              <p:cNvSpPr>
                <a:spLocks noGrp="1" noRot="1" noMove="1" noResize="1" noEditPoints="1" noAdjustHandles="1" noChangeArrowheads="1" noChangeShapeType="1"/>
              </p:cNvSpPr>
              <p:nvPr/>
            </p:nvSpPr>
            <p:spPr>
              <a:xfrm>
                <a:off x="4373758" y="1019424"/>
                <a:ext cx="3249756" cy="5387248"/>
              </a:xfrm>
              <a:prstGeom prst="roundRect">
                <a:avLst/>
              </a:prstGeom>
              <a:noFill/>
              <a:ln w="19050">
                <a:solidFill>
                  <a:srgbClr val="58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5FAA597-1464-EDA1-1B26-532AAC494CCB}"/>
                  </a:ext>
                </a:extLst>
              </p:cNvPr>
              <p:cNvSpPr txBox="1">
                <a:spLocks noGrp="1" noRot="1" noMove="1" noResize="1" noEditPoints="1" noAdjustHandles="1" noChangeArrowheads="1" noChangeShapeType="1"/>
              </p:cNvSpPr>
              <p:nvPr/>
            </p:nvSpPr>
            <p:spPr>
              <a:xfrm>
                <a:off x="4405266" y="3877009"/>
                <a:ext cx="3249756"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Social Intelligence is about building and maintaining relationships; </a:t>
                </a:r>
                <a:r>
                  <a:rPr kumimoji="0" lang="en-GB" sz="1800" b="1"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communicating</a:t>
                </a:r>
                <a:r>
                  <a:rPr kumimoji="0" lang="en-GB" sz="1800" b="0"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 effectively and </a:t>
                </a:r>
                <a:r>
                  <a:rPr kumimoji="0" lang="en-GB" sz="1800" b="1"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relating</a:t>
                </a:r>
                <a:r>
                  <a:rPr kumimoji="0" lang="en-GB" sz="1800" b="0"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 to others with </a:t>
                </a:r>
                <a:r>
                  <a:rPr kumimoji="0" lang="en-GB" sz="1800" b="1"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empathy,  </a:t>
                </a:r>
                <a:r>
                  <a:rPr kumimoji="0" lang="en-GB" sz="1800" b="0"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being able to </a:t>
                </a:r>
                <a:r>
                  <a:rPr kumimoji="0" lang="en-GB" sz="1800" b="1"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collaborate</a:t>
                </a:r>
                <a:r>
                  <a:rPr kumimoji="0" lang="en-GB" sz="1800" b="0"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 and knowing when and how to take the </a:t>
                </a:r>
                <a:r>
                  <a:rPr kumimoji="0" lang="en-GB" sz="1800" b="1"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lead</a:t>
                </a:r>
                <a:r>
                  <a:rPr kumimoji="0" lang="en-GB" sz="1800" b="0" i="0" u="none" strike="noStrike" kern="1200" cap="none" spc="0" normalizeH="0" baseline="0" noProof="0">
                    <a:ln>
                      <a:noFill/>
                    </a:ln>
                    <a:solidFill>
                      <a:srgbClr val="58427E"/>
                    </a:solidFill>
                    <a:effectLst/>
                    <a:uLnTx/>
                    <a:uFillTx/>
                    <a:latin typeface="Arial" panose="020B0604020202020204" pitchFamily="34" charset="0"/>
                    <a:ea typeface="+mn-ea"/>
                    <a:cs typeface="Arial" panose="020B0604020202020204" pitchFamily="34" charset="0"/>
                  </a:rPr>
                  <a:t>. </a:t>
                </a:r>
              </a:p>
            </p:txBody>
          </p:sp>
        </p:grpSp>
      </p:grpSp>
      <p:grpSp>
        <p:nvGrpSpPr>
          <p:cNvPr id="12" name="Group 11">
            <a:extLst>
              <a:ext uri="{FF2B5EF4-FFF2-40B4-BE49-F238E27FC236}">
                <a16:creationId xmlns:a16="http://schemas.microsoft.com/office/drawing/2014/main" id="{C50C0D4D-EC32-C6A0-49E8-9C05831E8A5D}"/>
              </a:ext>
            </a:extLst>
          </p:cNvPr>
          <p:cNvGrpSpPr>
            <a:grpSpLocks noGrp="1" noUngrp="1" noRot="1" noMove="1" noResize="1"/>
          </p:cNvGrpSpPr>
          <p:nvPr/>
        </p:nvGrpSpPr>
        <p:grpSpPr>
          <a:xfrm>
            <a:off x="8398271" y="1167788"/>
            <a:ext cx="3249756" cy="5387248"/>
            <a:chOff x="8324919" y="1200081"/>
            <a:chExt cx="3249756" cy="5387248"/>
          </a:xfrm>
        </p:grpSpPr>
        <p:pic>
          <p:nvPicPr>
            <p:cNvPr id="13" name="Graphic 12" descr="Child with balloon with solid fill">
              <a:extLst>
                <a:ext uri="{FF2B5EF4-FFF2-40B4-BE49-F238E27FC236}">
                  <a16:creationId xmlns:a16="http://schemas.microsoft.com/office/drawing/2014/main" id="{53DF0671-BCBC-7887-980F-5B73B806AC9A}"/>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57642" y="1787478"/>
              <a:ext cx="1984310" cy="1984310"/>
            </a:xfrm>
            <a:prstGeom prst="rect">
              <a:avLst/>
            </a:prstGeom>
          </p:spPr>
        </p:pic>
        <p:sp>
          <p:nvSpPr>
            <p:cNvPr id="14" name="TextBox 13">
              <a:extLst>
                <a:ext uri="{FF2B5EF4-FFF2-40B4-BE49-F238E27FC236}">
                  <a16:creationId xmlns:a16="http://schemas.microsoft.com/office/drawing/2014/main" id="{BBBB0AD0-5883-64C7-3A3E-3401D185C637}"/>
                </a:ext>
              </a:extLst>
            </p:cNvPr>
            <p:cNvSpPr txBox="1">
              <a:spLocks noGrp="1" noRot="1" noMove="1" noResize="1" noEditPoints="1" noAdjustHandles="1" noChangeArrowheads="1" noChangeShapeType="1"/>
            </p:cNvSpPr>
            <p:nvPr/>
          </p:nvSpPr>
          <p:spPr>
            <a:xfrm>
              <a:off x="8324919" y="1387368"/>
              <a:ext cx="32497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8E9E24"/>
                  </a:solidFill>
                  <a:effectLst/>
                  <a:uLnTx/>
                  <a:uFillTx/>
                  <a:latin typeface="Arial" panose="020B0604020202020204" pitchFamily="34" charset="0"/>
                  <a:ea typeface="+mn-ea"/>
                  <a:cs typeface="Arial" panose="020B0604020202020204" pitchFamily="34" charset="0"/>
                </a:rPr>
                <a:t>Innovation</a:t>
              </a:r>
            </a:p>
          </p:txBody>
        </p:sp>
        <p:sp>
          <p:nvSpPr>
            <p:cNvPr id="15" name="Rectangle: Rounded Corners 14">
              <a:extLst>
                <a:ext uri="{FF2B5EF4-FFF2-40B4-BE49-F238E27FC236}">
                  <a16:creationId xmlns:a16="http://schemas.microsoft.com/office/drawing/2014/main" id="{F1B35EAC-6086-2A3A-15AB-64A81AA839C3}"/>
                </a:ext>
              </a:extLst>
            </p:cNvPr>
            <p:cNvSpPr>
              <a:spLocks noGrp="1" noRot="1" noMove="1" noResize="1" noEditPoints="1" noAdjustHandles="1" noChangeArrowheads="1" noChangeShapeType="1"/>
            </p:cNvSpPr>
            <p:nvPr/>
          </p:nvSpPr>
          <p:spPr>
            <a:xfrm>
              <a:off x="8324919" y="1200081"/>
              <a:ext cx="3249756" cy="5387248"/>
            </a:xfrm>
            <a:prstGeom prst="roundRect">
              <a:avLst/>
            </a:prstGeom>
            <a:noFill/>
            <a:ln w="19050">
              <a:solidFill>
                <a:srgbClr val="8E9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D503ED1-CEF7-0048-EB64-2E8F0A3D5BD9}"/>
                </a:ext>
              </a:extLst>
            </p:cNvPr>
            <p:cNvSpPr txBox="1">
              <a:spLocks noGrp="1" noRot="1" noMove="1" noResize="1" noEditPoints="1" noAdjustHandles="1" noChangeArrowheads="1" noChangeShapeType="1"/>
            </p:cNvSpPr>
            <p:nvPr/>
          </p:nvSpPr>
          <p:spPr>
            <a:xfrm>
              <a:off x="8324919" y="3958564"/>
              <a:ext cx="324975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Innovation is about creating positive change; being </a:t>
              </a:r>
              <a:r>
                <a:rPr kumimoji="0" lang="en-GB" sz="1800" b="1"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curious</a:t>
              </a: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 and excited about new ideas and challenges, able to </a:t>
              </a:r>
              <a:r>
                <a:rPr kumimoji="0" lang="en-GB" sz="1800" b="1"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make sense </a:t>
              </a: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of information, to be </a:t>
              </a:r>
              <a:r>
                <a:rPr kumimoji="0" lang="en-GB" sz="1800" b="1"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creative</a:t>
              </a: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 and </a:t>
              </a:r>
              <a:r>
                <a:rPr kumimoji="0" lang="en-GB" sz="1800" b="1"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think</a:t>
              </a: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 </a:t>
              </a:r>
              <a:r>
                <a:rPr kumimoji="0" lang="en-GB" sz="1800" b="1"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critically</a:t>
              </a:r>
              <a:r>
                <a:rPr kumimoji="0" lang="en-GB" sz="1800" b="0" i="0" u="none" strike="noStrike" kern="1200" cap="none" spc="0" normalizeH="0" baseline="0" noProof="0">
                  <a:ln>
                    <a:noFill/>
                  </a:ln>
                  <a:solidFill>
                    <a:srgbClr val="8E9E25"/>
                  </a:solidFill>
                  <a:effectLst/>
                  <a:uLnTx/>
                  <a:uFillTx/>
                  <a:latin typeface="Arial" panose="020B0604020202020204" pitchFamily="34" charset="0"/>
                  <a:ea typeface="+mn-ea"/>
                  <a:cs typeface="Arial" panose="020B0604020202020204" pitchFamily="34" charset="0"/>
                </a:rPr>
                <a:t> in a range of circumstances. </a:t>
              </a:r>
            </a:p>
          </p:txBody>
        </p:sp>
      </p:grpSp>
      <p:pic>
        <p:nvPicPr>
          <p:cNvPr id="6" name="Graphic 5">
            <a:extLst>
              <a:ext uri="{FF2B5EF4-FFF2-40B4-BE49-F238E27FC236}">
                <a16:creationId xmlns:a16="http://schemas.microsoft.com/office/drawing/2014/main" id="{059AA74A-3600-F739-D06A-DCC914918B7F}"/>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428184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5706C2E-086C-7E7E-0B2F-9DADB6000C4D}"/>
              </a:ext>
            </a:extLst>
          </p:cNvPr>
          <p:cNvGrpSpPr>
            <a:grpSpLocks noGrp="1" noUngrp="1" noRot="1" noMove="1" noResize="1"/>
          </p:cNvGrpSpPr>
          <p:nvPr/>
        </p:nvGrpSpPr>
        <p:grpSpPr>
          <a:xfrm>
            <a:off x="-8901" y="-1"/>
            <a:ext cx="12200901" cy="6647735"/>
            <a:chOff x="-8901" y="-1"/>
            <a:chExt cx="12200901" cy="6647735"/>
          </a:xfrm>
        </p:grpSpPr>
        <p:sp>
          <p:nvSpPr>
            <p:cNvPr id="38" name="Rectangle 37">
              <a:extLst>
                <a:ext uri="{FF2B5EF4-FFF2-40B4-BE49-F238E27FC236}">
                  <a16:creationId xmlns:a16="http://schemas.microsoft.com/office/drawing/2014/main" id="{B0D3E647-8549-21CE-3793-E6032C89EE49}"/>
                </a:ext>
              </a:extLst>
            </p:cNvPr>
            <p:cNvSpPr>
              <a:spLocks noGrp="1" noRot="1" noMove="1" noResize="1" noEditPoints="1" noAdjustHandles="1" noChangeArrowheads="1" noChangeShapeType="1"/>
            </p:cNvSpPr>
            <p:nvPr/>
          </p:nvSpPr>
          <p:spPr>
            <a:xfrm>
              <a:off x="10092437" y="2264843"/>
              <a:ext cx="152400" cy="4200525"/>
            </a:xfrm>
            <a:prstGeom prst="rect">
              <a:avLst/>
            </a:prstGeom>
            <a:solidFill>
              <a:srgbClr val="8D9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78D8183D-0D11-C79B-F48D-E2FA18C176BC}"/>
                </a:ext>
              </a:extLst>
            </p:cNvPr>
            <p:cNvSpPr>
              <a:spLocks noGrp="1" noRot="1" noMove="1" noResize="1" noEditPoints="1" noAdjustHandles="1" noChangeArrowheads="1" noChangeShapeType="1"/>
            </p:cNvSpPr>
            <p:nvPr/>
          </p:nvSpPr>
          <p:spPr>
            <a:xfrm>
              <a:off x="5991087" y="2021698"/>
              <a:ext cx="152400" cy="4200525"/>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D72A516-D6C6-129F-2ED3-3B9B28E12E96}"/>
                </a:ext>
              </a:extLst>
            </p:cNvPr>
            <p:cNvSpPr>
              <a:spLocks noGrp="1" noRot="1" noMove="1" noResize="1" noEditPoints="1" noAdjustHandles="1" noChangeArrowheads="1" noChangeShapeType="1"/>
            </p:cNvSpPr>
            <p:nvPr/>
          </p:nvSpPr>
          <p:spPr>
            <a:xfrm>
              <a:off x="1947163" y="1943931"/>
              <a:ext cx="152400" cy="4200525"/>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DC340E5-81B7-D8BF-911C-4982C0A11A2A}"/>
                </a:ext>
              </a:extLst>
            </p:cNvPr>
            <p:cNvGrpSpPr>
              <a:grpSpLocks noGrp="1" noUngrp="1" noRot="1" noMove="1" noResize="1"/>
            </p:cNvGrpSpPr>
            <p:nvPr/>
          </p:nvGrpSpPr>
          <p:grpSpPr>
            <a:xfrm>
              <a:off x="-8901" y="-1"/>
              <a:ext cx="12200901" cy="908720"/>
              <a:chOff x="-8901" y="-1"/>
              <a:chExt cx="12200901" cy="908720"/>
            </a:xfrm>
          </p:grpSpPr>
          <p:sp>
            <p:nvSpPr>
              <p:cNvPr id="3" name="Rectangle 2">
                <a:extLst>
                  <a:ext uri="{FF2B5EF4-FFF2-40B4-BE49-F238E27FC236}">
                    <a16:creationId xmlns:a16="http://schemas.microsoft.com/office/drawing/2014/main" id="{2EB9AD61-9A54-0606-1FE6-8C1421CB8079}"/>
                  </a:ext>
                </a:extLst>
              </p:cNvPr>
              <p:cNvSpPr>
                <a:spLocks noGrp="1" noRot="1" noMove="1" noResize="1" noEditPoints="1" noAdjustHandles="1" noChangeArrowheads="1" noChangeShapeType="1"/>
              </p:cNvSpPr>
              <p:nvPr/>
            </p:nvSpPr>
            <p:spPr>
              <a:xfrm>
                <a:off x="0" y="70186"/>
                <a:ext cx="12192000" cy="838533"/>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Meta-skills</a:t>
                </a:r>
              </a:p>
            </p:txBody>
          </p:sp>
          <p:pic>
            <p:nvPicPr>
              <p:cNvPr id="4" name="Picture 3">
                <a:extLst>
                  <a:ext uri="{FF2B5EF4-FFF2-40B4-BE49-F238E27FC236}">
                    <a16:creationId xmlns:a16="http://schemas.microsoft.com/office/drawing/2014/main" id="{6F9B04E6-9859-0C43-C52B-D5E62DD8493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901" y="-1"/>
                <a:ext cx="12200901" cy="184369"/>
              </a:xfrm>
              <a:prstGeom prst="rect">
                <a:avLst/>
              </a:prstGeom>
            </p:spPr>
          </p:pic>
        </p:grpSp>
        <p:pic>
          <p:nvPicPr>
            <p:cNvPr id="7" name="Picture 6">
              <a:extLst>
                <a:ext uri="{FF2B5EF4-FFF2-40B4-BE49-F238E27FC236}">
                  <a16:creationId xmlns:a16="http://schemas.microsoft.com/office/drawing/2014/main" id="{A75999BB-C66F-5869-7A67-67E55D436259}"/>
                </a:ext>
              </a:extLst>
            </p:cNvPr>
            <p:cNvPicPr>
              <a:picLocks noGrp="1" noRot="1" noChangeAspect="1" noMove="1" noResize="1" noEditPoints="1" noAdjustHandles="1" noChangeArrowheads="1" noChangeShapeType="1" noCrop="1"/>
            </p:cNvPicPr>
            <p:nvPr/>
          </p:nvPicPr>
          <p:blipFill>
            <a:blip r:embed="rId4"/>
            <a:stretch>
              <a:fillRect/>
            </a:stretch>
          </p:blipFill>
          <p:spPr>
            <a:xfrm>
              <a:off x="94150" y="1052016"/>
              <a:ext cx="3914775" cy="498439"/>
            </a:xfrm>
            <a:prstGeom prst="rect">
              <a:avLst/>
            </a:prstGeom>
          </p:spPr>
        </p:pic>
        <p:pic>
          <p:nvPicPr>
            <p:cNvPr id="9" name="Picture 8">
              <a:extLst>
                <a:ext uri="{FF2B5EF4-FFF2-40B4-BE49-F238E27FC236}">
                  <a16:creationId xmlns:a16="http://schemas.microsoft.com/office/drawing/2014/main" id="{64D5A7A4-6614-BB3B-B2B0-37A0470D21F7}"/>
                </a:ext>
              </a:extLst>
            </p:cNvPr>
            <p:cNvPicPr>
              <a:picLocks noGrp="1" noRot="1" noChangeAspect="1" noMove="1" noResize="1" noEditPoints="1" noAdjustHandles="1" noChangeArrowheads="1" noChangeShapeType="1" noCrop="1"/>
            </p:cNvPicPr>
            <p:nvPr/>
          </p:nvPicPr>
          <p:blipFill rotWithShape="1">
            <a:blip r:embed="rId5"/>
            <a:srcRect b="6846"/>
            <a:stretch/>
          </p:blipFill>
          <p:spPr>
            <a:xfrm>
              <a:off x="4152900" y="1062848"/>
              <a:ext cx="3905250" cy="487607"/>
            </a:xfrm>
            <a:prstGeom prst="rect">
              <a:avLst/>
            </a:prstGeom>
          </p:spPr>
        </p:pic>
        <p:pic>
          <p:nvPicPr>
            <p:cNvPr id="11" name="Picture 10">
              <a:extLst>
                <a:ext uri="{FF2B5EF4-FFF2-40B4-BE49-F238E27FC236}">
                  <a16:creationId xmlns:a16="http://schemas.microsoft.com/office/drawing/2014/main" id="{F524B145-8485-15D6-8FA8-766FD3AD24C4}"/>
                </a:ext>
              </a:extLst>
            </p:cNvPr>
            <p:cNvPicPr>
              <a:picLocks noGrp="1" noRot="1" noChangeAspect="1" noMove="1" noResize="1" noEditPoints="1" noAdjustHandles="1" noChangeArrowheads="1" noChangeShapeType="1" noCrop="1"/>
            </p:cNvPicPr>
            <p:nvPr/>
          </p:nvPicPr>
          <p:blipFill>
            <a:blip r:embed="rId6"/>
            <a:stretch>
              <a:fillRect/>
            </a:stretch>
          </p:blipFill>
          <p:spPr>
            <a:xfrm>
              <a:off x="8202125" y="1062848"/>
              <a:ext cx="3895725" cy="498439"/>
            </a:xfrm>
            <a:prstGeom prst="rect">
              <a:avLst/>
            </a:prstGeom>
          </p:spPr>
        </p:pic>
        <p:sp>
          <p:nvSpPr>
            <p:cNvPr id="12" name="Rectangle: Rounded Corners 11">
              <a:extLst>
                <a:ext uri="{FF2B5EF4-FFF2-40B4-BE49-F238E27FC236}">
                  <a16:creationId xmlns:a16="http://schemas.microsoft.com/office/drawing/2014/main" id="{D7A54153-C9BA-2930-6A14-C2C9A2033AAA}"/>
                </a:ext>
              </a:extLst>
            </p:cNvPr>
            <p:cNvSpPr>
              <a:spLocks noGrp="1" noRot="1" noMove="1" noResize="1" noEditPoints="1" noAdjustHandles="1" noChangeArrowheads="1" noChangeShapeType="1"/>
            </p:cNvSpPr>
            <p:nvPr/>
          </p:nvSpPr>
          <p:spPr>
            <a:xfrm>
              <a:off x="146719" y="1848541"/>
              <a:ext cx="3809635" cy="855585"/>
            </a:xfrm>
            <a:prstGeom prst="roundRect">
              <a:avLst/>
            </a:prstGeom>
            <a:solidFill>
              <a:schemeClr val="bg1"/>
            </a:solidFill>
            <a:ln w="57150">
              <a:solidFill>
                <a:srgbClr val="009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r>
                <a:rPr lang="en-GB" sz="1400" b="1">
                  <a:solidFill>
                    <a:srgbClr val="009DB5"/>
                  </a:solidFill>
                  <a:latin typeface="Arial" panose="020B0604020202020204" pitchFamily="34" charset="0"/>
                  <a:cs typeface="Arial" panose="020B0604020202020204" pitchFamily="34" charset="0"/>
                </a:rPr>
                <a:t>Focusing</a:t>
              </a:r>
            </a:p>
            <a:p>
              <a:r>
                <a:rPr lang="en-GB" sz="1100">
                  <a:solidFill>
                    <a:srgbClr val="009DB5"/>
                  </a:solidFill>
                  <a:latin typeface="Arial" panose="020B0604020202020204" pitchFamily="34" charset="0"/>
                  <a:cs typeface="Arial" panose="020B0604020202020204" pitchFamily="34" charset="0"/>
                </a:rPr>
                <a:t>You can maintain interest and concentrate on a </a:t>
              </a:r>
            </a:p>
            <a:p>
              <a:r>
                <a:rPr lang="en-GB" sz="1100">
                  <a:solidFill>
                    <a:srgbClr val="009DB5"/>
                  </a:solidFill>
                  <a:latin typeface="Arial" panose="020B0604020202020204" pitchFamily="34" charset="0"/>
                  <a:cs typeface="Arial" panose="020B0604020202020204" pitchFamily="34" charset="0"/>
                </a:rPr>
                <a:t>task for a period of time, and not be distracted. </a:t>
              </a:r>
            </a:p>
            <a:p>
              <a:endParaRPr lang="en-GB" sz="1050">
                <a:solidFill>
                  <a:srgbClr val="009DB5"/>
                </a:solidFill>
              </a:endParaRPr>
            </a:p>
            <a:p>
              <a:endParaRPr lang="en-GB" sz="1050">
                <a:solidFill>
                  <a:srgbClr val="009DB5"/>
                </a:solidFill>
              </a:endParaRPr>
            </a:p>
          </p:txBody>
        </p:sp>
        <p:pic>
          <p:nvPicPr>
            <p:cNvPr id="13" name="Picture 12">
              <a:extLst>
                <a:ext uri="{FF2B5EF4-FFF2-40B4-BE49-F238E27FC236}">
                  <a16:creationId xmlns:a16="http://schemas.microsoft.com/office/drawing/2014/main" id="{D671199E-373E-8647-BDB2-AD132866A0D4}"/>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23195" t="26822" r="70787" b="55902"/>
            <a:stretch/>
          </p:blipFill>
          <p:spPr>
            <a:xfrm>
              <a:off x="3262479" y="1966275"/>
              <a:ext cx="569047" cy="606852"/>
            </a:xfrm>
            <a:prstGeom prst="rect">
              <a:avLst/>
            </a:prstGeom>
          </p:spPr>
        </p:pic>
        <p:sp>
          <p:nvSpPr>
            <p:cNvPr id="14" name="Rectangle: Rounded Corners 13">
              <a:extLst>
                <a:ext uri="{FF2B5EF4-FFF2-40B4-BE49-F238E27FC236}">
                  <a16:creationId xmlns:a16="http://schemas.microsoft.com/office/drawing/2014/main" id="{C317F297-3A3E-D8DC-62FF-27F9BB591653}"/>
                </a:ext>
              </a:extLst>
            </p:cNvPr>
            <p:cNvSpPr>
              <a:spLocks noGrp="1" noRot="1" noMove="1" noResize="1" noEditPoints="1" noAdjustHandles="1" noChangeArrowheads="1" noChangeShapeType="1"/>
            </p:cNvSpPr>
            <p:nvPr/>
          </p:nvSpPr>
          <p:spPr>
            <a:xfrm>
              <a:off x="146719" y="3173940"/>
              <a:ext cx="3809635" cy="858083"/>
            </a:xfrm>
            <a:prstGeom prst="roundRect">
              <a:avLst/>
            </a:prstGeom>
            <a:solidFill>
              <a:schemeClr val="bg1"/>
            </a:solidFill>
            <a:ln w="57150">
              <a:solidFill>
                <a:srgbClr val="009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r>
                <a:rPr lang="en-GB" sz="1400" b="1">
                  <a:solidFill>
                    <a:srgbClr val="009DB5"/>
                  </a:solidFill>
                  <a:latin typeface="Arial" panose="020B0604020202020204" pitchFamily="34" charset="0"/>
                  <a:cs typeface="Arial" panose="020B0604020202020204" pitchFamily="34" charset="0"/>
                </a:rPr>
                <a:t>Integrity</a:t>
              </a:r>
            </a:p>
            <a:p>
              <a:r>
                <a:rPr lang="en-GB" sz="1100">
                  <a:solidFill>
                    <a:srgbClr val="009DB5"/>
                  </a:solidFill>
                  <a:latin typeface="Arial" panose="020B0604020202020204" pitchFamily="34" charset="0"/>
                  <a:cs typeface="Arial" panose="020B0604020202020204" pitchFamily="34" charset="0"/>
                </a:rPr>
                <a:t>You are guided by your own principles and </a:t>
              </a:r>
            </a:p>
            <a:p>
              <a:r>
                <a:rPr lang="en-GB" sz="1100">
                  <a:solidFill>
                    <a:srgbClr val="009DB5"/>
                  </a:solidFill>
                  <a:latin typeface="Arial" panose="020B0604020202020204" pitchFamily="34" charset="0"/>
                  <a:cs typeface="Arial" panose="020B0604020202020204" pitchFamily="34" charset="0"/>
                </a:rPr>
                <a:t>Values and are considered trustworthy, open </a:t>
              </a:r>
            </a:p>
            <a:p>
              <a:r>
                <a:rPr lang="en-GB" sz="1100">
                  <a:solidFill>
                    <a:srgbClr val="009DB5"/>
                  </a:solidFill>
                  <a:latin typeface="Arial" panose="020B0604020202020204" pitchFamily="34" charset="0"/>
                  <a:cs typeface="Arial" panose="020B0604020202020204" pitchFamily="34" charset="0"/>
                </a:rPr>
                <a:t>and honest by others. </a:t>
              </a:r>
            </a:p>
            <a:p>
              <a:endParaRPr lang="en-GB" sz="1050">
                <a:solidFill>
                  <a:srgbClr val="009DB5"/>
                </a:solidFill>
              </a:endParaRPr>
            </a:p>
          </p:txBody>
        </p:sp>
        <p:pic>
          <p:nvPicPr>
            <p:cNvPr id="15" name="Picture 14">
              <a:extLst>
                <a:ext uri="{FF2B5EF4-FFF2-40B4-BE49-F238E27FC236}">
                  <a16:creationId xmlns:a16="http://schemas.microsoft.com/office/drawing/2014/main" id="{F0C4DDD1-591F-3E5E-0E96-F92C6E4395E2}"/>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23360" t="44574" r="70622" b="38150"/>
            <a:stretch/>
          </p:blipFill>
          <p:spPr>
            <a:xfrm>
              <a:off x="3262479" y="3312889"/>
              <a:ext cx="569047" cy="631691"/>
            </a:xfrm>
            <a:prstGeom prst="rect">
              <a:avLst/>
            </a:prstGeom>
          </p:spPr>
        </p:pic>
        <p:sp>
          <p:nvSpPr>
            <p:cNvPr id="16" name="Rectangle: Rounded Corners 15">
              <a:extLst>
                <a:ext uri="{FF2B5EF4-FFF2-40B4-BE49-F238E27FC236}">
                  <a16:creationId xmlns:a16="http://schemas.microsoft.com/office/drawing/2014/main" id="{F10F2959-1FD9-FDF0-5EB9-541242E6F5C5}"/>
                </a:ext>
              </a:extLst>
            </p:cNvPr>
            <p:cNvSpPr>
              <a:spLocks noGrp="1" noRot="1" noMove="1" noResize="1" noEditPoints="1" noAdjustHandles="1" noChangeArrowheads="1" noChangeShapeType="1"/>
            </p:cNvSpPr>
            <p:nvPr/>
          </p:nvSpPr>
          <p:spPr>
            <a:xfrm>
              <a:off x="146719" y="4447843"/>
              <a:ext cx="3809635" cy="838532"/>
            </a:xfrm>
            <a:prstGeom prst="roundRect">
              <a:avLst/>
            </a:prstGeom>
            <a:solidFill>
              <a:schemeClr val="bg1"/>
            </a:solidFill>
            <a:ln w="57150">
              <a:solidFill>
                <a:srgbClr val="009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r>
                <a:rPr lang="en-GB" sz="1400" b="1">
                  <a:solidFill>
                    <a:srgbClr val="009DB5"/>
                  </a:solidFill>
                  <a:latin typeface="Arial" panose="020B0604020202020204" pitchFamily="34" charset="0"/>
                  <a:cs typeface="Arial" panose="020B0604020202020204" pitchFamily="34" charset="0"/>
                </a:rPr>
                <a:t>Adapting</a:t>
              </a:r>
            </a:p>
            <a:p>
              <a:r>
                <a:rPr lang="en-GB" sz="1100">
                  <a:solidFill>
                    <a:srgbClr val="009DB5"/>
                  </a:solidFill>
                  <a:latin typeface="Arial" panose="020B0604020202020204" pitchFamily="34" charset="0"/>
                  <a:cs typeface="Arial" panose="020B0604020202020204" pitchFamily="34" charset="0"/>
                </a:rPr>
                <a:t>You can respond confidently and constructively </a:t>
              </a:r>
            </a:p>
            <a:p>
              <a:r>
                <a:rPr lang="en-GB" sz="1100">
                  <a:solidFill>
                    <a:srgbClr val="009DB5"/>
                  </a:solidFill>
                  <a:latin typeface="Arial" panose="020B0604020202020204" pitchFamily="34" charset="0"/>
                  <a:cs typeface="Arial" panose="020B0604020202020204" pitchFamily="34" charset="0"/>
                </a:rPr>
                <a:t>To new ideas and experiences and unexpected</a:t>
              </a:r>
            </a:p>
            <a:p>
              <a:r>
                <a:rPr lang="en-GB" sz="1100">
                  <a:solidFill>
                    <a:srgbClr val="009DB5"/>
                  </a:solidFill>
                  <a:latin typeface="Arial" panose="020B0604020202020204" pitchFamily="34" charset="0"/>
                  <a:cs typeface="Arial" panose="020B0604020202020204" pitchFamily="34" charset="0"/>
                </a:rPr>
                <a:t>challenges.</a:t>
              </a:r>
            </a:p>
            <a:p>
              <a:endParaRPr lang="en-GB" sz="1050">
                <a:solidFill>
                  <a:srgbClr val="009DB5"/>
                </a:solidFill>
              </a:endParaRPr>
            </a:p>
          </p:txBody>
        </p:sp>
        <p:pic>
          <p:nvPicPr>
            <p:cNvPr id="17" name="Picture 16">
              <a:extLst>
                <a:ext uri="{FF2B5EF4-FFF2-40B4-BE49-F238E27FC236}">
                  <a16:creationId xmlns:a16="http://schemas.microsoft.com/office/drawing/2014/main" id="{D5B9F9F7-6F60-9F6A-9FF6-4E25B39CE036}"/>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23289" t="64083" r="69652" b="19616"/>
            <a:stretch/>
          </p:blipFill>
          <p:spPr>
            <a:xfrm>
              <a:off x="3262479" y="4565347"/>
              <a:ext cx="569047" cy="613497"/>
            </a:xfrm>
            <a:prstGeom prst="rect">
              <a:avLst/>
            </a:prstGeom>
          </p:spPr>
        </p:pic>
        <p:sp>
          <p:nvSpPr>
            <p:cNvPr id="18" name="Rectangle: Rounded Corners 17">
              <a:extLst>
                <a:ext uri="{FF2B5EF4-FFF2-40B4-BE49-F238E27FC236}">
                  <a16:creationId xmlns:a16="http://schemas.microsoft.com/office/drawing/2014/main" id="{91B64F0A-667E-2A8A-2A75-B83F9D20970E}"/>
                </a:ext>
              </a:extLst>
            </p:cNvPr>
            <p:cNvSpPr>
              <a:spLocks noGrp="1" noRot="1" noMove="1" noResize="1" noEditPoints="1" noAdjustHandles="1" noChangeArrowheads="1" noChangeShapeType="1"/>
            </p:cNvSpPr>
            <p:nvPr/>
          </p:nvSpPr>
          <p:spPr>
            <a:xfrm>
              <a:off x="146719" y="5773815"/>
              <a:ext cx="3809635" cy="858083"/>
            </a:xfrm>
            <a:prstGeom prst="roundRect">
              <a:avLst/>
            </a:prstGeom>
            <a:solidFill>
              <a:schemeClr val="bg1"/>
            </a:solidFill>
            <a:ln w="57150">
              <a:solidFill>
                <a:srgbClr val="009D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r>
                <a:rPr lang="en-GB" sz="1400" b="1">
                  <a:solidFill>
                    <a:srgbClr val="009DB5"/>
                  </a:solidFill>
                  <a:latin typeface="Arial" panose="020B0604020202020204" pitchFamily="34" charset="0"/>
                  <a:cs typeface="Arial" panose="020B0604020202020204" pitchFamily="34" charset="0"/>
                </a:rPr>
                <a:t>Initiative</a:t>
              </a:r>
            </a:p>
            <a:p>
              <a:r>
                <a:rPr lang="en-GB" sz="1100">
                  <a:solidFill>
                    <a:srgbClr val="009DB5"/>
                  </a:solidFill>
                  <a:latin typeface="Arial" panose="020B0604020202020204" pitchFamily="34" charset="0"/>
                  <a:cs typeface="Arial" panose="020B0604020202020204" pitchFamily="34" charset="0"/>
                </a:rPr>
                <a:t>You are confident in your own abilities and</a:t>
              </a:r>
            </a:p>
            <a:p>
              <a:r>
                <a:rPr lang="en-GB" sz="1100">
                  <a:solidFill>
                    <a:srgbClr val="009DB5"/>
                  </a:solidFill>
                  <a:latin typeface="Arial" panose="020B0604020202020204" pitchFamily="34" charset="0"/>
                  <a:cs typeface="Arial" panose="020B0604020202020204" pitchFamily="34" charset="0"/>
                </a:rPr>
                <a:t>judgement. You can take decisions and have</a:t>
              </a:r>
            </a:p>
            <a:p>
              <a:r>
                <a:rPr lang="en-GB" sz="1100">
                  <a:solidFill>
                    <a:srgbClr val="009DB5"/>
                  </a:solidFill>
                  <a:latin typeface="Arial" panose="020B0604020202020204" pitchFamily="34" charset="0"/>
                  <a:cs typeface="Arial" panose="020B0604020202020204" pitchFamily="34" charset="0"/>
                </a:rPr>
                <a:t>responsibility for your own actions.</a:t>
              </a:r>
            </a:p>
            <a:p>
              <a:r>
                <a:rPr lang="en-GB" sz="1050">
                  <a:solidFill>
                    <a:srgbClr val="009DB5"/>
                  </a:solidFill>
                </a:rPr>
                <a:t> </a:t>
              </a:r>
            </a:p>
          </p:txBody>
        </p:sp>
        <p:pic>
          <p:nvPicPr>
            <p:cNvPr id="22" name="Picture 21">
              <a:extLst>
                <a:ext uri="{FF2B5EF4-FFF2-40B4-BE49-F238E27FC236}">
                  <a16:creationId xmlns:a16="http://schemas.microsoft.com/office/drawing/2014/main" id="{F9AE71AB-E176-CF4A-DC89-E6C9CDCF3E14}"/>
                </a:ext>
              </a:extLst>
            </p:cNvPr>
            <p:cNvPicPr>
              <a:picLocks noGrp="1" noRot="1" noChangeAspect="1" noMove="1" noResize="1" noEditPoints="1" noAdjustHandles="1" noChangeArrowheads="1" noChangeShapeType="1" noCrop="1"/>
            </p:cNvPicPr>
            <p:nvPr/>
          </p:nvPicPr>
          <p:blipFill>
            <a:blip r:embed="rId8"/>
            <a:stretch>
              <a:fillRect/>
            </a:stretch>
          </p:blipFill>
          <p:spPr>
            <a:xfrm>
              <a:off x="3262479" y="5894781"/>
              <a:ext cx="569047" cy="603641"/>
            </a:xfrm>
            <a:prstGeom prst="rect">
              <a:avLst/>
            </a:prstGeom>
          </p:spPr>
        </p:pic>
        <p:sp>
          <p:nvSpPr>
            <p:cNvPr id="6" name="Rectangle: Rounded Corners 5">
              <a:extLst>
                <a:ext uri="{FF2B5EF4-FFF2-40B4-BE49-F238E27FC236}">
                  <a16:creationId xmlns:a16="http://schemas.microsoft.com/office/drawing/2014/main" id="{9C2F2C9D-4586-244F-2A94-0C2F0787ABB8}"/>
                </a:ext>
              </a:extLst>
            </p:cNvPr>
            <p:cNvSpPr>
              <a:spLocks noGrp="1" noRot="1" noMove="1" noResize="1" noEditPoints="1" noAdjustHandles="1" noChangeArrowheads="1" noChangeShapeType="1"/>
            </p:cNvSpPr>
            <p:nvPr/>
          </p:nvSpPr>
          <p:spPr>
            <a:xfrm>
              <a:off x="4190875" y="1848540"/>
              <a:ext cx="3809635" cy="855585"/>
            </a:xfrm>
            <a:prstGeom prst="roundRect">
              <a:avLst/>
            </a:prstGeom>
            <a:solidFill>
              <a:schemeClr val="bg1"/>
            </a:solidFill>
            <a:ln w="57150">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1050" b="1">
                <a:solidFill>
                  <a:srgbClr val="58417E"/>
                </a:solidFill>
              </a:endParaRPr>
            </a:p>
            <a:p>
              <a:r>
                <a:rPr lang="en-GB" sz="1400" b="1">
                  <a:solidFill>
                    <a:srgbClr val="58417E"/>
                  </a:solidFill>
                  <a:latin typeface="Arial" panose="020B0604020202020204" pitchFamily="34" charset="0"/>
                  <a:cs typeface="Arial" panose="020B0604020202020204" pitchFamily="34" charset="0"/>
                </a:rPr>
                <a:t>Communicating</a:t>
              </a:r>
            </a:p>
            <a:p>
              <a:r>
                <a:rPr lang="en-GB" sz="1080">
                  <a:solidFill>
                    <a:srgbClr val="58417E"/>
                  </a:solidFill>
                  <a:latin typeface="Arial" panose="020B0604020202020204" pitchFamily="34" charset="0"/>
                  <a:cs typeface="Arial" panose="020B0604020202020204" pitchFamily="34" charset="0"/>
                </a:rPr>
                <a:t>You have the ability to openly share information</a:t>
              </a:r>
            </a:p>
            <a:p>
              <a:r>
                <a:rPr lang="en-GB" sz="1080">
                  <a:solidFill>
                    <a:srgbClr val="58417E"/>
                  </a:solidFill>
                  <a:latin typeface="Arial" panose="020B0604020202020204" pitchFamily="34" charset="0"/>
                  <a:cs typeface="Arial" panose="020B0604020202020204" pitchFamily="34" charset="0"/>
                </a:rPr>
                <a:t>in the best way that helps everyone understand</a:t>
              </a:r>
            </a:p>
            <a:p>
              <a:r>
                <a:rPr lang="en-GB" sz="1080">
                  <a:solidFill>
                    <a:srgbClr val="58417E"/>
                  </a:solidFill>
                  <a:latin typeface="Arial" panose="020B0604020202020204" pitchFamily="34" charset="0"/>
                  <a:cs typeface="Arial" panose="020B0604020202020204" pitchFamily="34" charset="0"/>
                </a:rPr>
                <a:t>your thoughts and ideas. </a:t>
              </a:r>
            </a:p>
            <a:p>
              <a:endParaRPr lang="en-GB" sz="1050">
                <a:solidFill>
                  <a:srgbClr val="009DB5"/>
                </a:solidFill>
              </a:endParaRPr>
            </a:p>
            <a:p>
              <a:endParaRPr lang="en-GB" sz="1050">
                <a:solidFill>
                  <a:srgbClr val="009DB5"/>
                </a:solidFill>
              </a:endParaRPr>
            </a:p>
          </p:txBody>
        </p:sp>
        <p:sp>
          <p:nvSpPr>
            <p:cNvPr id="8" name="Rectangle: Rounded Corners 7">
              <a:extLst>
                <a:ext uri="{FF2B5EF4-FFF2-40B4-BE49-F238E27FC236}">
                  <a16:creationId xmlns:a16="http://schemas.microsoft.com/office/drawing/2014/main" id="{9CD5DC5C-4F17-376B-7C35-9A128373A36D}"/>
                </a:ext>
              </a:extLst>
            </p:cNvPr>
            <p:cNvSpPr>
              <a:spLocks noGrp="1" noRot="1" noMove="1" noResize="1" noEditPoints="1" noAdjustHandles="1" noChangeArrowheads="1" noChangeShapeType="1"/>
            </p:cNvSpPr>
            <p:nvPr/>
          </p:nvSpPr>
          <p:spPr>
            <a:xfrm>
              <a:off x="4190875" y="3206943"/>
              <a:ext cx="3809635" cy="855585"/>
            </a:xfrm>
            <a:prstGeom prst="roundRect">
              <a:avLst/>
            </a:prstGeom>
            <a:solidFill>
              <a:schemeClr val="bg1"/>
            </a:solidFill>
            <a:ln w="57150">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rgbClr val="58417E"/>
                  </a:solidFill>
                  <a:latin typeface="Arial" panose="020B0604020202020204" pitchFamily="34" charset="0"/>
                  <a:cs typeface="Arial" panose="020B0604020202020204" pitchFamily="34" charset="0"/>
                </a:rPr>
                <a:t>Feeling</a:t>
              </a:r>
            </a:p>
            <a:p>
              <a:r>
                <a:rPr lang="en-GB" sz="1080">
                  <a:solidFill>
                    <a:srgbClr val="58417E"/>
                  </a:solidFill>
                  <a:latin typeface="Arial" panose="020B0604020202020204" pitchFamily="34" charset="0"/>
                  <a:cs typeface="Arial" panose="020B0604020202020204" pitchFamily="34" charset="0"/>
                </a:rPr>
                <a:t>You can see things from other people’s point of </a:t>
              </a:r>
            </a:p>
            <a:p>
              <a:r>
                <a:rPr lang="en-GB" sz="1080">
                  <a:solidFill>
                    <a:srgbClr val="58417E"/>
                  </a:solidFill>
                  <a:latin typeface="Arial" panose="020B0604020202020204" pitchFamily="34" charset="0"/>
                  <a:cs typeface="Arial" panose="020B0604020202020204" pitchFamily="34" charset="0"/>
                </a:rPr>
                <a:t>view and this helps you understand their </a:t>
              </a:r>
            </a:p>
            <a:p>
              <a:r>
                <a:rPr lang="en-GB" sz="1080">
                  <a:solidFill>
                    <a:srgbClr val="58417E"/>
                  </a:solidFill>
                  <a:latin typeface="Arial" panose="020B0604020202020204" pitchFamily="34" charset="0"/>
                  <a:cs typeface="Arial" panose="020B0604020202020204" pitchFamily="34" charset="0"/>
                </a:rPr>
                <a:t>feelings and motivations.  </a:t>
              </a:r>
              <a:endParaRPr lang="en-GB" sz="1080">
                <a:solidFill>
                  <a:srgbClr val="009DB5"/>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9DA57E56-996D-3B58-ADBA-917F72FA29C2}"/>
                </a:ext>
              </a:extLst>
            </p:cNvPr>
            <p:cNvSpPr>
              <a:spLocks noGrp="1" noRot="1" noMove="1" noResize="1" noEditPoints="1" noAdjustHandles="1" noChangeArrowheads="1" noChangeShapeType="1"/>
            </p:cNvSpPr>
            <p:nvPr/>
          </p:nvSpPr>
          <p:spPr>
            <a:xfrm>
              <a:off x="4190875" y="4449124"/>
              <a:ext cx="3809635" cy="855585"/>
            </a:xfrm>
            <a:prstGeom prst="roundRect">
              <a:avLst/>
            </a:prstGeom>
            <a:solidFill>
              <a:schemeClr val="bg1"/>
            </a:solidFill>
            <a:ln w="57150">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1050" b="1">
                <a:solidFill>
                  <a:srgbClr val="58417E"/>
                </a:solidFill>
              </a:endParaRPr>
            </a:p>
            <a:p>
              <a:r>
                <a:rPr lang="en-GB" sz="1400" b="1">
                  <a:solidFill>
                    <a:srgbClr val="58417E"/>
                  </a:solidFill>
                  <a:latin typeface="Arial" panose="020B0604020202020204" pitchFamily="34" charset="0"/>
                  <a:cs typeface="Arial" panose="020B0604020202020204" pitchFamily="34" charset="0"/>
                </a:rPr>
                <a:t>Collaborating</a:t>
              </a:r>
            </a:p>
            <a:p>
              <a:r>
                <a:rPr lang="en-GB" sz="1100">
                  <a:solidFill>
                    <a:srgbClr val="58417E"/>
                  </a:solidFill>
                  <a:latin typeface="Arial" panose="020B0604020202020204" pitchFamily="34" charset="0"/>
                  <a:cs typeface="Arial" panose="020B0604020202020204" pitchFamily="34" charset="0"/>
                </a:rPr>
                <a:t>You are good at building and maintaining</a:t>
              </a:r>
            </a:p>
            <a:p>
              <a:r>
                <a:rPr lang="en-GB" sz="1100">
                  <a:solidFill>
                    <a:srgbClr val="58417E"/>
                  </a:solidFill>
                  <a:latin typeface="Arial" panose="020B0604020202020204" pitchFamily="34" charset="0"/>
                  <a:cs typeface="Arial" panose="020B0604020202020204" pitchFamily="34" charset="0"/>
                </a:rPr>
                <a:t>relationships with other people so everyone</a:t>
              </a:r>
            </a:p>
            <a:p>
              <a:r>
                <a:rPr lang="en-GB" sz="1100">
                  <a:solidFill>
                    <a:srgbClr val="58417E"/>
                  </a:solidFill>
                  <a:latin typeface="Arial" panose="020B0604020202020204" pitchFamily="34" charset="0"/>
                  <a:cs typeface="Arial" panose="020B0604020202020204" pitchFamily="34" charset="0"/>
                </a:rPr>
                <a:t>can work together to achieve shared  goals. </a:t>
              </a:r>
            </a:p>
            <a:p>
              <a:endParaRPr lang="en-GB" sz="1050">
                <a:solidFill>
                  <a:srgbClr val="009DB5"/>
                </a:solidFill>
              </a:endParaRPr>
            </a:p>
            <a:p>
              <a:endParaRPr lang="en-GB" sz="1050">
                <a:solidFill>
                  <a:srgbClr val="009DB5"/>
                </a:solidFill>
              </a:endParaRPr>
            </a:p>
          </p:txBody>
        </p:sp>
        <p:sp>
          <p:nvSpPr>
            <p:cNvPr id="19" name="Rectangle: Rounded Corners 18">
              <a:extLst>
                <a:ext uri="{FF2B5EF4-FFF2-40B4-BE49-F238E27FC236}">
                  <a16:creationId xmlns:a16="http://schemas.microsoft.com/office/drawing/2014/main" id="{707A0887-5845-D60B-CC28-311971CF2BB7}"/>
                </a:ext>
              </a:extLst>
            </p:cNvPr>
            <p:cNvSpPr>
              <a:spLocks noGrp="1" noRot="1" noMove="1" noResize="1" noEditPoints="1" noAdjustHandles="1" noChangeArrowheads="1" noChangeShapeType="1"/>
            </p:cNvSpPr>
            <p:nvPr/>
          </p:nvSpPr>
          <p:spPr>
            <a:xfrm>
              <a:off x="4190875" y="5792149"/>
              <a:ext cx="3809635" cy="855585"/>
            </a:xfrm>
            <a:prstGeom prst="roundRect">
              <a:avLst/>
            </a:prstGeom>
            <a:solidFill>
              <a:schemeClr val="bg1"/>
            </a:solidFill>
            <a:ln w="57150">
              <a:solidFill>
                <a:srgbClr val="584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1050" b="1">
                <a:solidFill>
                  <a:srgbClr val="58417E"/>
                </a:solidFill>
              </a:endParaRPr>
            </a:p>
            <a:p>
              <a:r>
                <a:rPr lang="en-GB" sz="1400" b="1">
                  <a:solidFill>
                    <a:srgbClr val="58417E"/>
                  </a:solidFill>
                  <a:latin typeface="Arial" panose="020B0604020202020204" pitchFamily="34" charset="0"/>
                  <a:cs typeface="Arial" panose="020B0604020202020204" pitchFamily="34" charset="0"/>
                </a:rPr>
                <a:t>Leading</a:t>
              </a:r>
            </a:p>
            <a:p>
              <a:r>
                <a:rPr lang="en-GB" sz="1100">
                  <a:solidFill>
                    <a:srgbClr val="58417E"/>
                  </a:solidFill>
                  <a:latin typeface="Arial" panose="020B0604020202020204" pitchFamily="34" charset="0"/>
                  <a:cs typeface="Arial" panose="020B0604020202020204" pitchFamily="34" charset="0"/>
                </a:rPr>
                <a:t>By having a sense of direction and purpose, </a:t>
              </a:r>
            </a:p>
            <a:p>
              <a:r>
                <a:rPr lang="en-GB" sz="1100">
                  <a:solidFill>
                    <a:srgbClr val="58417E"/>
                  </a:solidFill>
                  <a:latin typeface="Arial" panose="020B0604020202020204" pitchFamily="34" charset="0"/>
                  <a:cs typeface="Arial" panose="020B0604020202020204" pitchFamily="34" charset="0"/>
                </a:rPr>
                <a:t>You can encourage and motivate others to </a:t>
              </a:r>
            </a:p>
            <a:p>
              <a:r>
                <a:rPr lang="en-GB" sz="1100">
                  <a:solidFill>
                    <a:srgbClr val="58417E"/>
                  </a:solidFill>
                  <a:latin typeface="Arial" panose="020B0604020202020204" pitchFamily="34" charset="0"/>
                  <a:cs typeface="Arial" panose="020B0604020202020204" pitchFamily="34" charset="0"/>
                </a:rPr>
                <a:t>work towards agreed tasks and goals. </a:t>
              </a:r>
            </a:p>
            <a:p>
              <a:endParaRPr lang="en-GB" sz="1050">
                <a:solidFill>
                  <a:srgbClr val="009DB5"/>
                </a:solidFill>
              </a:endParaRPr>
            </a:p>
            <a:p>
              <a:endParaRPr lang="en-GB" sz="1050">
                <a:solidFill>
                  <a:srgbClr val="009DB5"/>
                </a:solidFill>
              </a:endParaRPr>
            </a:p>
          </p:txBody>
        </p:sp>
        <p:pic>
          <p:nvPicPr>
            <p:cNvPr id="20" name="Picture 19">
              <a:extLst>
                <a:ext uri="{FF2B5EF4-FFF2-40B4-BE49-F238E27FC236}">
                  <a16:creationId xmlns:a16="http://schemas.microsoft.com/office/drawing/2014/main" id="{F314033E-99AF-C545-79AB-8DF0D3D92EA4}"/>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57207" t="25406" r="34961" b="57318"/>
            <a:stretch/>
          </p:blipFill>
          <p:spPr>
            <a:xfrm>
              <a:off x="7277286" y="1966275"/>
              <a:ext cx="620402" cy="606852"/>
            </a:xfrm>
            <a:prstGeom prst="rect">
              <a:avLst/>
            </a:prstGeom>
          </p:spPr>
        </p:pic>
        <p:pic>
          <p:nvPicPr>
            <p:cNvPr id="25" name="Picture 24">
              <a:extLst>
                <a:ext uri="{FF2B5EF4-FFF2-40B4-BE49-F238E27FC236}">
                  <a16:creationId xmlns:a16="http://schemas.microsoft.com/office/drawing/2014/main" id="{376BABD8-DC53-3EE1-1ABA-DF940F05B4C5}"/>
                </a:ext>
              </a:extLst>
            </p:cNvPr>
            <p:cNvPicPr>
              <a:picLocks noGrp="1" noRot="1" noChangeAspect="1" noMove="1" noResize="1" noEditPoints="1" noAdjustHandles="1" noChangeArrowheads="1" noChangeShapeType="1" noCrop="1"/>
            </p:cNvPicPr>
            <p:nvPr/>
          </p:nvPicPr>
          <p:blipFill>
            <a:blip r:embed="rId9"/>
            <a:stretch>
              <a:fillRect/>
            </a:stretch>
          </p:blipFill>
          <p:spPr>
            <a:xfrm>
              <a:off x="7277286" y="3312890"/>
              <a:ext cx="620401" cy="631691"/>
            </a:xfrm>
            <a:prstGeom prst="rect">
              <a:avLst/>
            </a:prstGeom>
          </p:spPr>
        </p:pic>
        <p:pic>
          <p:nvPicPr>
            <p:cNvPr id="26" name="Picture 25">
              <a:extLst>
                <a:ext uri="{FF2B5EF4-FFF2-40B4-BE49-F238E27FC236}">
                  <a16:creationId xmlns:a16="http://schemas.microsoft.com/office/drawing/2014/main" id="{6E05DC41-2DE3-8BFB-FF1B-295DCF48021F}"/>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57599" t="60231" r="35554" b="22493"/>
            <a:stretch/>
          </p:blipFill>
          <p:spPr>
            <a:xfrm>
              <a:off x="7300048" y="4565347"/>
              <a:ext cx="605059" cy="613498"/>
            </a:xfrm>
            <a:prstGeom prst="rect">
              <a:avLst/>
            </a:prstGeom>
          </p:spPr>
        </p:pic>
        <p:pic>
          <p:nvPicPr>
            <p:cNvPr id="27" name="Picture 26">
              <a:extLst>
                <a:ext uri="{FF2B5EF4-FFF2-40B4-BE49-F238E27FC236}">
                  <a16:creationId xmlns:a16="http://schemas.microsoft.com/office/drawing/2014/main" id="{C5C77483-793F-37C1-6E6C-1AF62F4798FC}"/>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57208" t="78110" r="35292" b="4614"/>
            <a:stretch/>
          </p:blipFill>
          <p:spPr>
            <a:xfrm>
              <a:off x="7277286" y="5925562"/>
              <a:ext cx="620401" cy="593322"/>
            </a:xfrm>
            <a:prstGeom prst="rect">
              <a:avLst/>
            </a:prstGeom>
          </p:spPr>
        </p:pic>
        <p:sp>
          <p:nvSpPr>
            <p:cNvPr id="29" name="Rectangle: Rounded Corners 28">
              <a:extLst>
                <a:ext uri="{FF2B5EF4-FFF2-40B4-BE49-F238E27FC236}">
                  <a16:creationId xmlns:a16="http://schemas.microsoft.com/office/drawing/2014/main" id="{C12E0DD8-0F6A-9BB3-E0DF-184C1CD7B2D0}"/>
                </a:ext>
              </a:extLst>
            </p:cNvPr>
            <p:cNvSpPr>
              <a:spLocks noGrp="1" noRot="1" noMove="1" noResize="1" noEditPoints="1" noAdjustHandles="1" noChangeArrowheads="1" noChangeShapeType="1"/>
            </p:cNvSpPr>
            <p:nvPr/>
          </p:nvSpPr>
          <p:spPr>
            <a:xfrm>
              <a:off x="8245169" y="1848540"/>
              <a:ext cx="3809635" cy="855585"/>
            </a:xfrm>
            <a:prstGeom prst="roundRect">
              <a:avLst/>
            </a:prstGeom>
            <a:solidFill>
              <a:schemeClr val="bg1"/>
            </a:solidFill>
            <a:ln w="57150">
              <a:solidFill>
                <a:srgbClr val="8D9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800" b="1">
                <a:solidFill>
                  <a:srgbClr val="58417E"/>
                </a:solidFill>
              </a:endParaRPr>
            </a:p>
            <a:p>
              <a:r>
                <a:rPr lang="en-GB" sz="1400" b="1">
                  <a:solidFill>
                    <a:srgbClr val="8D9D25"/>
                  </a:solidFill>
                  <a:latin typeface="Arial" panose="020B0604020202020204" pitchFamily="34" charset="0"/>
                  <a:cs typeface="Arial" panose="020B0604020202020204" pitchFamily="34" charset="0"/>
                </a:rPr>
                <a:t>Curiosity</a:t>
              </a:r>
            </a:p>
            <a:p>
              <a:r>
                <a:rPr lang="en-GB" sz="1100">
                  <a:solidFill>
                    <a:srgbClr val="8D9D25"/>
                  </a:solidFill>
                  <a:latin typeface="Arial" panose="020B0604020202020204" pitchFamily="34" charset="0"/>
                  <a:cs typeface="Arial" panose="020B0604020202020204" pitchFamily="34" charset="0"/>
                </a:rPr>
                <a:t>Being curious is the desire to learn or know</a:t>
              </a:r>
            </a:p>
            <a:p>
              <a:r>
                <a:rPr lang="en-GB" sz="1100">
                  <a:solidFill>
                    <a:srgbClr val="8D9D25"/>
                  </a:solidFill>
                  <a:latin typeface="Arial" panose="020B0604020202020204" pitchFamily="34" charset="0"/>
                  <a:cs typeface="Arial" panose="020B0604020202020204" pitchFamily="34" charset="0"/>
                </a:rPr>
                <a:t>something in order to increase your </a:t>
              </a:r>
            </a:p>
            <a:p>
              <a:r>
                <a:rPr lang="en-GB" sz="1100">
                  <a:solidFill>
                    <a:srgbClr val="8D9D25"/>
                  </a:solidFill>
                  <a:latin typeface="Arial" panose="020B0604020202020204" pitchFamily="34" charset="0"/>
                  <a:cs typeface="Arial" panose="020B0604020202020204" pitchFamily="34" charset="0"/>
                </a:rPr>
                <a:t>Understanding of an opportunity or problem. </a:t>
              </a:r>
            </a:p>
            <a:p>
              <a:endParaRPr lang="en-GB" sz="1050">
                <a:solidFill>
                  <a:srgbClr val="009DB5"/>
                </a:solidFill>
              </a:endParaRPr>
            </a:p>
            <a:p>
              <a:endParaRPr lang="en-GB" sz="1050">
                <a:solidFill>
                  <a:srgbClr val="009DB5"/>
                </a:solidFill>
              </a:endParaRPr>
            </a:p>
          </p:txBody>
        </p:sp>
        <p:sp>
          <p:nvSpPr>
            <p:cNvPr id="30" name="Rectangle: Rounded Corners 29">
              <a:extLst>
                <a:ext uri="{FF2B5EF4-FFF2-40B4-BE49-F238E27FC236}">
                  <a16:creationId xmlns:a16="http://schemas.microsoft.com/office/drawing/2014/main" id="{F3F4AB3A-766D-87D6-CB91-8ECED0A24774}"/>
                </a:ext>
              </a:extLst>
            </p:cNvPr>
            <p:cNvSpPr>
              <a:spLocks noGrp="1" noRot="1" noMove="1" noResize="1" noEditPoints="1" noAdjustHandles="1" noChangeArrowheads="1" noChangeShapeType="1"/>
            </p:cNvSpPr>
            <p:nvPr/>
          </p:nvSpPr>
          <p:spPr>
            <a:xfrm>
              <a:off x="8245169" y="3188610"/>
              <a:ext cx="3809635" cy="855585"/>
            </a:xfrm>
            <a:prstGeom prst="roundRect">
              <a:avLst/>
            </a:prstGeom>
            <a:solidFill>
              <a:schemeClr val="bg1"/>
            </a:solidFill>
            <a:ln w="57150">
              <a:solidFill>
                <a:srgbClr val="8D9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800" b="1">
                <a:solidFill>
                  <a:srgbClr val="58417E"/>
                </a:solidFill>
              </a:endParaRPr>
            </a:p>
            <a:p>
              <a:r>
                <a:rPr lang="en-GB" sz="1400" b="1">
                  <a:solidFill>
                    <a:srgbClr val="8D9D25"/>
                  </a:solidFill>
                  <a:latin typeface="Arial" panose="020B0604020202020204" pitchFamily="34" charset="0"/>
                  <a:cs typeface="Arial" panose="020B0604020202020204" pitchFamily="34" charset="0"/>
                </a:rPr>
                <a:t>Sense-making</a:t>
              </a:r>
            </a:p>
            <a:p>
              <a:r>
                <a:rPr lang="en-GB" sz="1100">
                  <a:solidFill>
                    <a:srgbClr val="8D9D25"/>
                  </a:solidFill>
                  <a:latin typeface="Arial" panose="020B0604020202020204" pitchFamily="34" charset="0"/>
                  <a:cs typeface="Arial" panose="020B0604020202020204" pitchFamily="34" charset="0"/>
                </a:rPr>
                <a:t>You can determine the deeper meaning of what</a:t>
              </a:r>
            </a:p>
            <a:p>
              <a:r>
                <a:rPr lang="en-GB" sz="1100">
                  <a:solidFill>
                    <a:srgbClr val="8D9D25"/>
                  </a:solidFill>
                  <a:latin typeface="Arial" panose="020B0604020202020204" pitchFamily="34" charset="0"/>
                  <a:cs typeface="Arial" panose="020B0604020202020204" pitchFamily="34" charset="0"/>
                </a:rPr>
                <a:t>is being expressed and organise information into</a:t>
              </a:r>
            </a:p>
            <a:p>
              <a:r>
                <a:rPr lang="en-GB" sz="1100">
                  <a:solidFill>
                    <a:srgbClr val="8D9D25"/>
                  </a:solidFill>
                  <a:latin typeface="Arial" panose="020B0604020202020204" pitchFamily="34" charset="0"/>
                  <a:cs typeface="Arial" panose="020B0604020202020204" pitchFamily="34" charset="0"/>
                </a:rPr>
                <a:t>an understandable form which is easier to use. </a:t>
              </a:r>
            </a:p>
            <a:p>
              <a:endParaRPr lang="en-GB" sz="1050">
                <a:solidFill>
                  <a:srgbClr val="009DB5"/>
                </a:solidFill>
              </a:endParaRPr>
            </a:p>
            <a:p>
              <a:endParaRPr lang="en-GB" sz="1050">
                <a:solidFill>
                  <a:srgbClr val="009DB5"/>
                </a:solidFill>
              </a:endParaRPr>
            </a:p>
          </p:txBody>
        </p:sp>
        <p:sp>
          <p:nvSpPr>
            <p:cNvPr id="31" name="Rectangle: Rounded Corners 30">
              <a:extLst>
                <a:ext uri="{FF2B5EF4-FFF2-40B4-BE49-F238E27FC236}">
                  <a16:creationId xmlns:a16="http://schemas.microsoft.com/office/drawing/2014/main" id="{26ACA38C-357B-1D32-4FAD-F66EE8B88584}"/>
                </a:ext>
              </a:extLst>
            </p:cNvPr>
            <p:cNvSpPr>
              <a:spLocks noGrp="1" noRot="1" noMove="1" noResize="1" noEditPoints="1" noAdjustHandles="1" noChangeArrowheads="1" noChangeShapeType="1"/>
            </p:cNvSpPr>
            <p:nvPr/>
          </p:nvSpPr>
          <p:spPr>
            <a:xfrm>
              <a:off x="8245169" y="4424414"/>
              <a:ext cx="3809635" cy="855585"/>
            </a:xfrm>
            <a:prstGeom prst="roundRect">
              <a:avLst/>
            </a:prstGeom>
            <a:solidFill>
              <a:schemeClr val="bg1"/>
            </a:solidFill>
            <a:ln w="57150">
              <a:solidFill>
                <a:srgbClr val="8D9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b="1">
                <a:solidFill>
                  <a:srgbClr val="009DB5"/>
                </a:solidFill>
              </a:endParaRPr>
            </a:p>
            <a:p>
              <a:endParaRPr lang="en-GB" sz="800" b="1">
                <a:solidFill>
                  <a:srgbClr val="58417E"/>
                </a:solidFill>
              </a:endParaRPr>
            </a:p>
            <a:p>
              <a:r>
                <a:rPr lang="en-GB" sz="1400" b="1">
                  <a:solidFill>
                    <a:srgbClr val="8D9D25"/>
                  </a:solidFill>
                  <a:latin typeface="Arial" panose="020B0604020202020204" pitchFamily="34" charset="0"/>
                  <a:cs typeface="Arial" panose="020B0604020202020204" pitchFamily="34" charset="0"/>
                </a:rPr>
                <a:t>Creativity</a:t>
              </a:r>
            </a:p>
            <a:p>
              <a:r>
                <a:rPr lang="en-GB" sz="1100">
                  <a:solidFill>
                    <a:srgbClr val="8D9D25"/>
                  </a:solidFill>
                  <a:latin typeface="Arial" panose="020B0604020202020204" pitchFamily="34" charset="0"/>
                  <a:cs typeface="Arial" panose="020B0604020202020204" pitchFamily="34" charset="0"/>
                </a:rPr>
                <a:t>Using your imagination, you are able to think of</a:t>
              </a:r>
            </a:p>
            <a:p>
              <a:r>
                <a:rPr lang="en-GB" sz="1100">
                  <a:solidFill>
                    <a:srgbClr val="8D9D25"/>
                  </a:solidFill>
                  <a:latin typeface="Arial" panose="020B0604020202020204" pitchFamily="34" charset="0"/>
                  <a:cs typeface="Arial" panose="020B0604020202020204" pitchFamily="34" charset="0"/>
                </a:rPr>
                <a:t>new ways of addressing problems and this</a:t>
              </a:r>
            </a:p>
            <a:p>
              <a:r>
                <a:rPr lang="en-GB" sz="1100">
                  <a:solidFill>
                    <a:srgbClr val="8D9D25"/>
                  </a:solidFill>
                  <a:latin typeface="Arial" panose="020B0604020202020204" pitchFamily="34" charset="0"/>
                  <a:cs typeface="Arial" panose="020B0604020202020204" pitchFamily="34" charset="0"/>
                </a:rPr>
                <a:t>enables you to visualise solutions. </a:t>
              </a:r>
            </a:p>
            <a:p>
              <a:endParaRPr lang="en-GB" sz="1050">
                <a:solidFill>
                  <a:srgbClr val="009DB5"/>
                </a:solidFill>
              </a:endParaRPr>
            </a:p>
            <a:p>
              <a:endParaRPr lang="en-GB" sz="1050">
                <a:solidFill>
                  <a:srgbClr val="009DB5"/>
                </a:solidFill>
              </a:endParaRPr>
            </a:p>
          </p:txBody>
        </p:sp>
        <p:sp>
          <p:nvSpPr>
            <p:cNvPr id="32" name="Rectangle: Rounded Corners 31">
              <a:extLst>
                <a:ext uri="{FF2B5EF4-FFF2-40B4-BE49-F238E27FC236}">
                  <a16:creationId xmlns:a16="http://schemas.microsoft.com/office/drawing/2014/main" id="{0D9F8CF4-C590-A3C9-181E-2C33528B3163}"/>
                </a:ext>
              </a:extLst>
            </p:cNvPr>
            <p:cNvSpPr>
              <a:spLocks noGrp="1" noRot="1" noMove="1" noResize="1" noEditPoints="1" noAdjustHandles="1" noChangeArrowheads="1" noChangeShapeType="1"/>
            </p:cNvSpPr>
            <p:nvPr/>
          </p:nvSpPr>
          <p:spPr>
            <a:xfrm>
              <a:off x="8245169" y="5771395"/>
              <a:ext cx="3809635" cy="855585"/>
            </a:xfrm>
            <a:prstGeom prst="roundRect">
              <a:avLst/>
            </a:prstGeom>
            <a:solidFill>
              <a:schemeClr val="bg1"/>
            </a:solidFill>
            <a:ln w="57150">
              <a:solidFill>
                <a:srgbClr val="8D9D2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1050" b="1">
                <a:solidFill>
                  <a:srgbClr val="009DB5"/>
                </a:solidFill>
              </a:endParaRPr>
            </a:p>
            <a:p>
              <a:endParaRPr lang="en-GB" sz="800" b="1">
                <a:solidFill>
                  <a:srgbClr val="58417E"/>
                </a:solidFill>
              </a:endParaRPr>
            </a:p>
            <a:p>
              <a:endParaRPr lang="en-GB" sz="1400" b="1">
                <a:solidFill>
                  <a:srgbClr val="8D9D25"/>
                </a:solidFill>
              </a:endParaRPr>
            </a:p>
            <a:p>
              <a:r>
                <a:rPr lang="en-GB" sz="1400" b="1">
                  <a:solidFill>
                    <a:srgbClr val="8D9D25"/>
                  </a:solidFill>
                  <a:latin typeface="Arial" panose="020B0604020202020204" pitchFamily="34" charset="0"/>
                  <a:cs typeface="Arial" panose="020B0604020202020204" pitchFamily="34" charset="0"/>
                </a:rPr>
                <a:t>Critical thinking</a:t>
              </a:r>
            </a:p>
            <a:p>
              <a:r>
                <a:rPr lang="en-GB" sz="1100">
                  <a:solidFill>
                    <a:srgbClr val="8D9D25"/>
                  </a:solidFill>
                  <a:latin typeface="Arial" panose="020B0604020202020204" pitchFamily="34" charset="0"/>
                  <a:cs typeface="Arial" panose="020B0604020202020204" pitchFamily="34" charset="0"/>
                </a:rPr>
                <a:t>You are able to process, analyse and evaluate information to solve complex problems and </a:t>
              </a:r>
              <a:endParaRPr lang="en-GB" sz="1100">
                <a:solidFill>
                  <a:srgbClr val="000000"/>
                </a:solidFill>
                <a:latin typeface="Arial" panose="020B0604020202020204" pitchFamily="34" charset="0"/>
                <a:cs typeface="Arial" panose="020B0604020202020204" pitchFamily="34" charset="0"/>
              </a:endParaRPr>
            </a:p>
            <a:p>
              <a:r>
                <a:rPr lang="en-GB" sz="1100">
                  <a:solidFill>
                    <a:srgbClr val="8D9D25"/>
                  </a:solidFill>
                  <a:latin typeface="Arial" panose="020B0604020202020204" pitchFamily="34" charset="0"/>
                  <a:cs typeface="Arial" panose="020B0604020202020204" pitchFamily="34" charset="0"/>
                </a:rPr>
                <a:t>form an opinion after careful thought.</a:t>
              </a:r>
              <a:endParaRPr lang="en-GB" sz="1100">
                <a:solidFill>
                  <a:prstClr val="black"/>
                </a:solidFill>
                <a:latin typeface="Arial" panose="020B0604020202020204" pitchFamily="34" charset="0"/>
                <a:ea typeface="Calibri"/>
                <a:cs typeface="Arial" panose="020B0604020202020204" pitchFamily="34" charset="0"/>
              </a:endParaRPr>
            </a:p>
            <a:p>
              <a:endParaRPr lang="en-GB" sz="1100">
                <a:solidFill>
                  <a:srgbClr val="8D9D25"/>
                </a:solidFill>
              </a:endParaRPr>
            </a:p>
            <a:p>
              <a:endParaRPr lang="en-GB" sz="1050">
                <a:solidFill>
                  <a:srgbClr val="009DB5"/>
                </a:solidFill>
              </a:endParaRPr>
            </a:p>
            <a:p>
              <a:endParaRPr lang="en-GB" sz="1050">
                <a:solidFill>
                  <a:srgbClr val="009DB5"/>
                </a:solidFill>
              </a:endParaRPr>
            </a:p>
          </p:txBody>
        </p:sp>
        <p:pic>
          <p:nvPicPr>
            <p:cNvPr id="33" name="Picture 32">
              <a:extLst>
                <a:ext uri="{FF2B5EF4-FFF2-40B4-BE49-F238E27FC236}">
                  <a16:creationId xmlns:a16="http://schemas.microsoft.com/office/drawing/2014/main" id="{F3D448F3-F97E-CC28-7135-15E483AF941B}"/>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92225" t="25047" r="1624" b="57677"/>
            <a:stretch/>
          </p:blipFill>
          <p:spPr>
            <a:xfrm>
              <a:off x="11359985" y="1956559"/>
              <a:ext cx="576083" cy="616568"/>
            </a:xfrm>
            <a:prstGeom prst="rect">
              <a:avLst/>
            </a:prstGeom>
          </p:spPr>
        </p:pic>
        <p:pic>
          <p:nvPicPr>
            <p:cNvPr id="34" name="Picture 33">
              <a:extLst>
                <a:ext uri="{FF2B5EF4-FFF2-40B4-BE49-F238E27FC236}">
                  <a16:creationId xmlns:a16="http://schemas.microsoft.com/office/drawing/2014/main" id="{931C04D5-0111-E2A2-010E-586168928606}"/>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92159" t="42245" r="1690" b="40479"/>
            <a:stretch/>
          </p:blipFill>
          <p:spPr>
            <a:xfrm>
              <a:off x="11396110" y="3312889"/>
              <a:ext cx="539958" cy="620129"/>
            </a:xfrm>
            <a:prstGeom prst="rect">
              <a:avLst/>
            </a:prstGeom>
          </p:spPr>
        </p:pic>
        <p:pic>
          <p:nvPicPr>
            <p:cNvPr id="35" name="Picture 34">
              <a:extLst>
                <a:ext uri="{FF2B5EF4-FFF2-40B4-BE49-F238E27FC236}">
                  <a16:creationId xmlns:a16="http://schemas.microsoft.com/office/drawing/2014/main" id="{5CA1BF70-4D67-8391-8E45-A0653A5C2C7B}"/>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91882" t="60104" r="1967" b="22620"/>
            <a:stretch/>
          </p:blipFill>
          <p:spPr>
            <a:xfrm>
              <a:off x="11401398" y="4555373"/>
              <a:ext cx="534670" cy="623471"/>
            </a:xfrm>
            <a:prstGeom prst="rect">
              <a:avLst/>
            </a:prstGeom>
          </p:spPr>
        </p:pic>
        <p:pic>
          <p:nvPicPr>
            <p:cNvPr id="36" name="Picture 35">
              <a:extLst>
                <a:ext uri="{FF2B5EF4-FFF2-40B4-BE49-F238E27FC236}">
                  <a16:creationId xmlns:a16="http://schemas.microsoft.com/office/drawing/2014/main" id="{10133DE1-7B54-8333-BFDD-B669B23EB715}"/>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92143" t="78538" r="1706" b="4186"/>
            <a:stretch/>
          </p:blipFill>
          <p:spPr>
            <a:xfrm>
              <a:off x="11396110" y="5925562"/>
              <a:ext cx="539958" cy="572860"/>
            </a:xfrm>
            <a:prstGeom prst="rect">
              <a:avLst/>
            </a:prstGeom>
          </p:spPr>
        </p:pic>
        <p:pic>
          <p:nvPicPr>
            <p:cNvPr id="21" name="Graphic 20">
              <a:extLst>
                <a:ext uri="{FF2B5EF4-FFF2-40B4-BE49-F238E27FC236}">
                  <a16:creationId xmlns:a16="http://schemas.microsoft.com/office/drawing/2014/main" id="{073C01DE-68E5-FA27-4687-A0AD5B4643D5}"/>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61525" y="269105"/>
              <a:ext cx="531185" cy="518222"/>
            </a:xfrm>
            <a:prstGeom prst="rect">
              <a:avLst/>
            </a:prstGeom>
          </p:spPr>
        </p:pic>
        <p:pic>
          <p:nvPicPr>
            <p:cNvPr id="5" name="Picture 4">
              <a:extLst>
                <a:ext uri="{FF2B5EF4-FFF2-40B4-BE49-F238E27FC236}">
                  <a16:creationId xmlns:a16="http://schemas.microsoft.com/office/drawing/2014/main" id="{A6EAE254-2CCF-0F25-3F13-65628690D55C}"/>
                </a:ext>
              </a:extLst>
            </p:cNvPr>
            <p:cNvPicPr>
              <a:picLocks noGrp="1" noRot="1" noMove="1" noResize="1" noEditPoints="1" noAdjustHandles="1" noChangeArrowheads="1" noChangeShapeType="1" noCrop="1"/>
            </p:cNvPicPr>
            <p:nvPr/>
          </p:nvPicPr>
          <p:blipFill rotWithShape="1">
            <a:blip r:embed="rId12"/>
            <a:srcRect l="17797"/>
            <a:stretch/>
          </p:blipFill>
          <p:spPr>
            <a:xfrm>
              <a:off x="199290" y="266716"/>
              <a:ext cx="810418" cy="518222"/>
            </a:xfrm>
            <a:prstGeom prst="rect">
              <a:avLst/>
            </a:prstGeom>
          </p:spPr>
        </p:pic>
      </p:grpSp>
    </p:spTree>
    <p:extLst>
      <p:ext uri="{BB962C8B-B14F-4D97-AF65-F5344CB8AC3E}">
        <p14:creationId xmlns:p14="http://schemas.microsoft.com/office/powerpoint/2010/main" val="191745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3C46A-2A77-4DDF-B465-EE2B40066CBE}"/>
              </a:ext>
            </a:extLst>
          </p:cNvPr>
          <p:cNvSpPr>
            <a:spLocks noGrp="1" noRot="1" noMove="1" noResize="1" noEditPoints="1" noAdjustHandles="1" noChangeArrowheads="1" noChangeShapeType="1"/>
          </p:cNvSpPr>
          <p:nvPr/>
        </p:nvSpPr>
        <p:spPr>
          <a:xfrm>
            <a:off x="0" y="-91388"/>
            <a:ext cx="12192000" cy="6949387"/>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780EF04-67A2-F81F-8408-74E96B07E97F}"/>
              </a:ext>
            </a:extLst>
          </p:cNvPr>
          <p:cNvSpPr txBox="1">
            <a:spLocks noGrp="1" noRot="1" noMove="1" noResize="1" noEditPoints="1" noAdjustHandles="1" noChangeArrowheads="1" noChangeShapeType="1"/>
          </p:cNvSpPr>
          <p:nvPr/>
        </p:nvSpPr>
        <p:spPr>
          <a:xfrm>
            <a:off x="407240" y="2702013"/>
            <a:ext cx="879320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2. Why do we need to develop meta-skills?</a:t>
            </a:r>
            <a:endParaRPr kumimoji="0" lang="en-US" sz="2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8D7DFF1-C814-681E-89FE-2E1EF47D398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91388"/>
            <a:ext cx="12192000" cy="184235"/>
          </a:xfrm>
          <a:prstGeom prst="rect">
            <a:avLst/>
          </a:prstGeom>
        </p:spPr>
      </p:pic>
      <p:sp>
        <p:nvSpPr>
          <p:cNvPr id="11" name="TextBox 10">
            <a:extLst>
              <a:ext uri="{FF2B5EF4-FFF2-40B4-BE49-F238E27FC236}">
                <a16:creationId xmlns:a16="http://schemas.microsoft.com/office/drawing/2014/main" id="{C47FCFFB-EDEB-97FE-2BA3-E68423493E47}"/>
              </a:ext>
            </a:extLst>
          </p:cNvPr>
          <p:cNvSpPr txBox="1">
            <a:spLocks noGrp="1" noRot="1" noMove="1" noResize="1" noEditPoints="1" noAdjustHandles="1" noChangeArrowheads="1" noChangeShapeType="1"/>
          </p:cNvSpPr>
          <p:nvPr/>
        </p:nvSpPr>
        <p:spPr>
          <a:xfrm>
            <a:off x="304800" y="319964"/>
            <a:ext cx="3867150" cy="584775"/>
          </a:xfrm>
          <a:prstGeom prst="rect">
            <a:avLst/>
          </a:prstGeom>
          <a:noFill/>
        </p:spPr>
        <p:txBody>
          <a:bodyPr wrap="square" rtlCol="0">
            <a:spAutoFit/>
          </a:bodyPr>
          <a:lstStyle/>
          <a:p>
            <a:r>
              <a:rPr lang="en-GB" sz="3200">
                <a:solidFill>
                  <a:schemeClr val="bg1"/>
                </a:solidFill>
                <a:latin typeface="Arial" panose="020B0604020202020204" pitchFamily="34" charset="0"/>
                <a:cs typeface="Arial" panose="020B0604020202020204" pitchFamily="34" charset="0"/>
              </a:rPr>
              <a:t>Activity</a:t>
            </a:r>
          </a:p>
        </p:txBody>
      </p:sp>
      <p:sp>
        <p:nvSpPr>
          <p:cNvPr id="7" name="Freeform 5">
            <a:extLst>
              <a:ext uri="{FF2B5EF4-FFF2-40B4-BE49-F238E27FC236}">
                <a16:creationId xmlns:a16="http://schemas.microsoft.com/office/drawing/2014/main" id="{D252BAD5-D092-7CA4-57E8-7FA59F97F453}"/>
              </a:ext>
            </a:extLst>
          </p:cNvPr>
          <p:cNvSpPr>
            <a:spLocks noGrp="1" noRot="1" noMove="1" noResize="1" noEditPoints="1" noAdjustHandles="1" noChangeArrowheads="1" noChangeShapeType="1"/>
          </p:cNvSpPr>
          <p:nvPr/>
        </p:nvSpPr>
        <p:spPr bwMode="auto">
          <a:xfrm>
            <a:off x="8547025" y="2280862"/>
            <a:ext cx="2296274" cy="2296275"/>
          </a:xfrm>
          <a:custGeom>
            <a:avLst/>
            <a:gdLst>
              <a:gd name="T0" fmla="*/ 1879 w 1879"/>
              <a:gd name="T1" fmla="*/ 939 h 1879"/>
              <a:gd name="T2" fmla="*/ 1879 w 1879"/>
              <a:gd name="T3" fmla="*/ 939 h 1879"/>
              <a:gd name="T4" fmla="*/ 939 w 1879"/>
              <a:gd name="T5" fmla="*/ 1879 h 1879"/>
              <a:gd name="T6" fmla="*/ 0 w 1879"/>
              <a:gd name="T7" fmla="*/ 939 h 1879"/>
              <a:gd name="T8" fmla="*/ 939 w 1879"/>
              <a:gd name="T9" fmla="*/ 0 h 1879"/>
              <a:gd name="T10" fmla="*/ 1879 w 1879"/>
              <a:gd name="T11" fmla="*/ 939 h 1879"/>
            </a:gdLst>
            <a:ahLst/>
            <a:cxnLst>
              <a:cxn ang="0">
                <a:pos x="T0" y="T1"/>
              </a:cxn>
              <a:cxn ang="0">
                <a:pos x="T2" y="T3"/>
              </a:cxn>
              <a:cxn ang="0">
                <a:pos x="T4" y="T5"/>
              </a:cxn>
              <a:cxn ang="0">
                <a:pos x="T6" y="T7"/>
              </a:cxn>
              <a:cxn ang="0">
                <a:pos x="T8" y="T9"/>
              </a:cxn>
              <a:cxn ang="0">
                <a:pos x="T10" y="T11"/>
              </a:cxn>
            </a:cxnLst>
            <a:rect l="0" t="0" r="r" b="b"/>
            <a:pathLst>
              <a:path w="1879" h="1879">
                <a:moveTo>
                  <a:pt x="1879" y="939"/>
                </a:moveTo>
                <a:lnTo>
                  <a:pt x="1879" y="939"/>
                </a:lnTo>
                <a:cubicBezTo>
                  <a:pt x="1879" y="1458"/>
                  <a:pt x="1459" y="1879"/>
                  <a:pt x="939" y="1879"/>
                </a:cubicBezTo>
                <a:cubicBezTo>
                  <a:pt x="420" y="1879"/>
                  <a:pt x="0" y="1458"/>
                  <a:pt x="0" y="939"/>
                </a:cubicBezTo>
                <a:cubicBezTo>
                  <a:pt x="0" y="419"/>
                  <a:pt x="420" y="0"/>
                  <a:pt x="939" y="0"/>
                </a:cubicBezTo>
                <a:cubicBezTo>
                  <a:pt x="1459" y="0"/>
                  <a:pt x="1879" y="419"/>
                  <a:pt x="1879" y="93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A6C75BE7-06A3-D2A8-D549-E42960A6B9DC}"/>
              </a:ext>
            </a:extLst>
          </p:cNvPr>
          <p:cNvPicPr>
            <a:picLocks noGrp="1" noRot="1" noMove="1" noResize="1" noEditPoints="1" noAdjustHandles="1" noChangeArrowheads="1" noChangeShapeType="1" noCrop="1"/>
          </p:cNvPicPr>
          <p:nvPr/>
        </p:nvPicPr>
        <p:blipFill>
          <a:blip r:embed="rId5"/>
          <a:stretch>
            <a:fillRect/>
          </a:stretch>
        </p:blipFill>
        <p:spPr>
          <a:xfrm>
            <a:off x="8736054" y="2411342"/>
            <a:ext cx="1918215" cy="1882692"/>
          </a:xfrm>
          <a:prstGeom prst="rect">
            <a:avLst/>
          </a:prstGeom>
          <a:ln>
            <a:noFill/>
          </a:ln>
        </p:spPr>
      </p:pic>
    </p:spTree>
    <p:custDataLst>
      <p:tags r:id="rId1"/>
    </p:custDataLst>
    <p:extLst>
      <p:ext uri="{BB962C8B-B14F-4D97-AF65-F5344CB8AC3E}">
        <p14:creationId xmlns:p14="http://schemas.microsoft.com/office/powerpoint/2010/main" val="387847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B7DB9A27-7EE2-D9F7-D1DA-4EF6F2F83D7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44055" y="1008092"/>
            <a:ext cx="622141" cy="622141"/>
          </a:xfrm>
          <a:prstGeom prst="rect">
            <a:avLst/>
          </a:prstGeom>
        </p:spPr>
      </p:pic>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73513" y="1057201"/>
            <a:ext cx="2949849" cy="568744"/>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3600" b="1" i="0" u="none" strike="noStrike" kern="1200" cap="none" spc="5" normalizeH="0" baseline="0" noProof="0">
                <a:ln>
                  <a:noFill/>
                </a:ln>
                <a:solidFill>
                  <a:srgbClr val="009DB5"/>
                </a:solidFill>
                <a:effectLst/>
                <a:uLnTx/>
                <a:uFillTx/>
                <a:latin typeface="Arial" panose="020B0604020202020204" pitchFamily="34" charset="0"/>
                <a:ea typeface="+mn-ea"/>
                <a:cs typeface="Arial" panose="020B0604020202020204" pitchFamily="34" charset="0"/>
              </a:rPr>
              <a:t>Focusing</a:t>
            </a:r>
            <a:endParaRPr kumimoji="0" sz="3600" b="1" i="0" u="none" strike="noStrike" kern="1200" cap="none" spc="0" normalizeH="0" baseline="0" noProof="0">
              <a:ln>
                <a:noFill/>
              </a:ln>
              <a:solidFill>
                <a:srgbClr val="009DB5"/>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6D156FEE-0C87-5E9F-C8D5-50617E904C9D}"/>
              </a:ext>
            </a:extLst>
          </p:cNvPr>
          <p:cNvSpPr txBox="1">
            <a:spLocks noGrp="1" noRot="1" noMove="1" noResize="1" noEditPoints="1" noAdjustHandles="1" noChangeArrowheads="1" noChangeShapeType="1"/>
          </p:cNvSpPr>
          <p:nvPr/>
        </p:nvSpPr>
        <p:spPr>
          <a:xfrm>
            <a:off x="3796145" y="1077164"/>
            <a:ext cx="7495149"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Being able to maintain interest and concentrate on a task for a period of time and not be distracted.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9DB5"/>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598FE649-3177-69A3-1338-C31D526A3027}"/>
              </a:ext>
            </a:extLst>
          </p:cNvPr>
          <p:cNvGrpSpPr>
            <a:grpSpLocks noGrp="1" noUngrp="1" noRot="1" noMove="1" noResize="1"/>
          </p:cNvGrpSpPr>
          <p:nvPr/>
        </p:nvGrpSpPr>
        <p:grpSpPr>
          <a:xfrm>
            <a:off x="4515955" y="1945689"/>
            <a:ext cx="3487641" cy="1609000"/>
            <a:chOff x="4780276" y="1961636"/>
            <a:chExt cx="3487641" cy="1609000"/>
          </a:xfrm>
        </p:grpSpPr>
        <p:sp>
          <p:nvSpPr>
            <p:cNvPr id="4" name="Thought Bubble: Cloud 3">
              <a:extLst>
                <a:ext uri="{FF2B5EF4-FFF2-40B4-BE49-F238E27FC236}">
                  <a16:creationId xmlns:a16="http://schemas.microsoft.com/office/drawing/2014/main" id="{0272CFE4-9812-746F-7E45-067EAF1E5EF2}"/>
                </a:ext>
              </a:extLst>
            </p:cNvPr>
            <p:cNvSpPr>
              <a:spLocks noGrp="1" noRot="1" noMove="1" noResize="1" noEditPoints="1" noAdjustHandles="1" noChangeArrowheads="1" noChangeShapeType="1"/>
            </p:cNvSpPr>
            <p:nvPr/>
          </p:nvSpPr>
          <p:spPr>
            <a:xfrm>
              <a:off x="4780276" y="1961636"/>
              <a:ext cx="3487641" cy="1609000"/>
            </a:xfrm>
            <a:prstGeom prst="cloudCallout">
              <a:avLst>
                <a:gd name="adj1" fmla="val -13925"/>
                <a:gd name="adj2" fmla="val 86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D523394-3F27-0305-3F80-0BA35E5081B9}"/>
                </a:ext>
              </a:extLst>
            </p:cNvPr>
            <p:cNvSpPr txBox="1">
              <a:spLocks noGrp="1" noRot="1" noMove="1" noResize="1" noEditPoints="1" noAdjustHandles="1" noChangeArrowheads="1" noChangeShapeType="1"/>
            </p:cNvSpPr>
            <p:nvPr/>
          </p:nvSpPr>
          <p:spPr>
            <a:xfrm>
              <a:off x="5290132" y="2329089"/>
              <a:ext cx="231038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I would like to be able to manage my time/schoolwork better</a:t>
              </a:r>
            </a:p>
          </p:txBody>
        </p:sp>
      </p:grpSp>
      <p:grpSp>
        <p:nvGrpSpPr>
          <p:cNvPr id="42" name="Group 41">
            <a:extLst>
              <a:ext uri="{FF2B5EF4-FFF2-40B4-BE49-F238E27FC236}">
                <a16:creationId xmlns:a16="http://schemas.microsoft.com/office/drawing/2014/main" id="{2F1CAAB0-FDD9-D472-B529-0E941CDD0CE5}"/>
              </a:ext>
            </a:extLst>
          </p:cNvPr>
          <p:cNvGrpSpPr>
            <a:grpSpLocks noGrp="1" noUngrp="1" noRot="1" noMove="1" noResize="1"/>
          </p:cNvGrpSpPr>
          <p:nvPr/>
        </p:nvGrpSpPr>
        <p:grpSpPr>
          <a:xfrm>
            <a:off x="381366" y="2351747"/>
            <a:ext cx="3893715" cy="1609000"/>
            <a:chOff x="611881" y="2099676"/>
            <a:chExt cx="3893715" cy="1609000"/>
          </a:xfrm>
        </p:grpSpPr>
        <p:sp>
          <p:nvSpPr>
            <p:cNvPr id="9" name="Thought Bubble: Cloud 8">
              <a:extLst>
                <a:ext uri="{FF2B5EF4-FFF2-40B4-BE49-F238E27FC236}">
                  <a16:creationId xmlns:a16="http://schemas.microsoft.com/office/drawing/2014/main" id="{82207EB4-6396-729B-3F66-7D172DB03EA7}"/>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AFD87D4-4494-696F-94BB-1448CE2B3E2A}"/>
                </a:ext>
              </a:extLst>
            </p:cNvPr>
            <p:cNvSpPr txBox="1">
              <a:spLocks noGrp="1" noRot="1" noMove="1" noResize="1" noEditPoints="1" noAdjustHandles="1" noChangeArrowheads="1" noChangeShapeType="1"/>
            </p:cNvSpPr>
            <p:nvPr/>
          </p:nvSpPr>
          <p:spPr>
            <a:xfrm>
              <a:off x="1261497" y="2498118"/>
              <a:ext cx="233582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9DB5"/>
                  </a:solidFill>
                  <a:effectLst/>
                  <a:uLnTx/>
                  <a:uFillTx/>
                  <a:latin typeface="Arial" panose="020B0604020202020204" pitchFamily="34" charset="0"/>
                  <a:cs typeface="Arial" panose="020B0604020202020204" pitchFamily="34" charset="0"/>
                </a:rPr>
                <a:t>I would like to be able to ignore distractions around me</a:t>
              </a:r>
            </a:p>
          </p:txBody>
        </p:sp>
      </p:grpSp>
      <p:grpSp>
        <p:nvGrpSpPr>
          <p:cNvPr id="45" name="Group 44">
            <a:extLst>
              <a:ext uri="{FF2B5EF4-FFF2-40B4-BE49-F238E27FC236}">
                <a16:creationId xmlns:a16="http://schemas.microsoft.com/office/drawing/2014/main" id="{2C189545-C115-BD1B-65B8-E4337310D72D}"/>
              </a:ext>
            </a:extLst>
          </p:cNvPr>
          <p:cNvGrpSpPr>
            <a:grpSpLocks noGrp="1" noUngrp="1" noRot="1" noMove="1" noResize="1"/>
          </p:cNvGrpSpPr>
          <p:nvPr/>
        </p:nvGrpSpPr>
        <p:grpSpPr>
          <a:xfrm>
            <a:off x="8244470" y="2210135"/>
            <a:ext cx="3487641" cy="1609000"/>
            <a:chOff x="8244470" y="2210135"/>
            <a:chExt cx="3487641" cy="1609000"/>
          </a:xfrm>
        </p:grpSpPr>
        <p:sp>
          <p:nvSpPr>
            <p:cNvPr id="10" name="Thought Bubble: Cloud 9">
              <a:extLst>
                <a:ext uri="{FF2B5EF4-FFF2-40B4-BE49-F238E27FC236}">
                  <a16:creationId xmlns:a16="http://schemas.microsoft.com/office/drawing/2014/main" id="{3460ADA3-FCCA-8C40-0517-2E839CFAE80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1549581-408D-EB29-6752-F9E7DD301071}"/>
                </a:ext>
              </a:extLst>
            </p:cNvPr>
            <p:cNvSpPr txBox="1">
              <a:spLocks noGrp="1" noRot="1" noMove="1" noResize="1" noEditPoints="1" noAdjustHandles="1" noChangeArrowheads="1" noChangeShapeType="1"/>
            </p:cNvSpPr>
            <p:nvPr/>
          </p:nvSpPr>
          <p:spPr>
            <a:xfrm>
              <a:off x="8521447" y="2510977"/>
              <a:ext cx="293368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It is easy to get distracted by my phone, messages,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TikTok, WhatsApp etc</a:t>
              </a:r>
            </a:p>
          </p:txBody>
        </p:sp>
      </p:grpSp>
      <p:grpSp>
        <p:nvGrpSpPr>
          <p:cNvPr id="43" name="Group 42">
            <a:extLst>
              <a:ext uri="{FF2B5EF4-FFF2-40B4-BE49-F238E27FC236}">
                <a16:creationId xmlns:a16="http://schemas.microsoft.com/office/drawing/2014/main" id="{A3C362F5-B732-6BF5-FFB5-C2FDF7A75A59}"/>
              </a:ext>
            </a:extLst>
          </p:cNvPr>
          <p:cNvGrpSpPr>
            <a:grpSpLocks noGrp="1" noUngrp="1" noRot="1" noMove="1" noResize="1"/>
          </p:cNvGrpSpPr>
          <p:nvPr/>
        </p:nvGrpSpPr>
        <p:grpSpPr>
          <a:xfrm>
            <a:off x="388594" y="4415688"/>
            <a:ext cx="3487641" cy="1834987"/>
            <a:chOff x="388594" y="4415689"/>
            <a:chExt cx="3487641" cy="1609000"/>
          </a:xfrm>
        </p:grpSpPr>
        <p:sp>
          <p:nvSpPr>
            <p:cNvPr id="12" name="Thought Bubble: Cloud 11">
              <a:extLst>
                <a:ext uri="{FF2B5EF4-FFF2-40B4-BE49-F238E27FC236}">
                  <a16:creationId xmlns:a16="http://schemas.microsoft.com/office/drawing/2014/main" id="{E35023B2-2DAF-6272-4C7B-89D25E3FEA35}"/>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83FB3BA8-3C89-C71C-9B3C-2EA03F911AA2}"/>
                </a:ext>
              </a:extLst>
            </p:cNvPr>
            <p:cNvSpPr txBox="1">
              <a:spLocks noGrp="1" noRot="1" noMove="1" noResize="1" noEditPoints="1" noAdjustHandles="1" noChangeArrowheads="1" noChangeShapeType="1"/>
            </p:cNvSpPr>
            <p:nvPr/>
          </p:nvSpPr>
          <p:spPr>
            <a:xfrm>
              <a:off x="733972" y="4906323"/>
              <a:ext cx="2720141" cy="5127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I would like to be able to finish a task on time</a:t>
              </a:r>
            </a:p>
          </p:txBody>
        </p:sp>
      </p:grpSp>
      <p:grpSp>
        <p:nvGrpSpPr>
          <p:cNvPr id="46" name="Group 45">
            <a:extLst>
              <a:ext uri="{FF2B5EF4-FFF2-40B4-BE49-F238E27FC236}">
                <a16:creationId xmlns:a16="http://schemas.microsoft.com/office/drawing/2014/main" id="{65E42AE6-BFA6-EBDE-577B-159E1109ADA9}"/>
              </a:ext>
            </a:extLst>
          </p:cNvPr>
          <p:cNvGrpSpPr>
            <a:grpSpLocks noGrp="1" noUngrp="1" noRot="1" noMove="1" noResize="1"/>
          </p:cNvGrpSpPr>
          <p:nvPr/>
        </p:nvGrpSpPr>
        <p:grpSpPr>
          <a:xfrm>
            <a:off x="7883743" y="4015292"/>
            <a:ext cx="3487641" cy="1609000"/>
            <a:chOff x="7883743" y="4015292"/>
            <a:chExt cx="3487641" cy="1609000"/>
          </a:xfrm>
        </p:grpSpPr>
        <p:sp>
          <p:nvSpPr>
            <p:cNvPr id="11" name="Thought Bubble: Cloud 10">
              <a:extLst>
                <a:ext uri="{FF2B5EF4-FFF2-40B4-BE49-F238E27FC236}">
                  <a16:creationId xmlns:a16="http://schemas.microsoft.com/office/drawing/2014/main" id="{31080263-8384-1AFC-AF62-2ADA6AB03F80}"/>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9C6273E3-41EA-913D-0A38-3C4A574568C5}"/>
                </a:ext>
              </a:extLst>
            </p:cNvPr>
            <p:cNvSpPr txBox="1">
              <a:spLocks noGrp="1" noRot="1" noMove="1" noResize="1" noEditPoints="1" noAdjustHandles="1" noChangeArrowheads="1" noChangeShapeType="1"/>
            </p:cNvSpPr>
            <p:nvPr/>
          </p:nvSpPr>
          <p:spPr>
            <a:xfrm>
              <a:off x="8155840" y="4383173"/>
              <a:ext cx="277332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I would like to be able to listen better so I can understand what I have      to do</a:t>
              </a:r>
            </a:p>
          </p:txBody>
        </p:sp>
      </p:grpSp>
      <p:grpSp>
        <p:nvGrpSpPr>
          <p:cNvPr id="47" name="Group 46">
            <a:extLst>
              <a:ext uri="{FF2B5EF4-FFF2-40B4-BE49-F238E27FC236}">
                <a16:creationId xmlns:a16="http://schemas.microsoft.com/office/drawing/2014/main" id="{92127CB5-C840-400F-D52B-CECB4BA8D855}"/>
              </a:ext>
            </a:extLst>
          </p:cNvPr>
          <p:cNvGrpSpPr>
            <a:grpSpLocks noGrp="1" noUngrp="1" noRot="1" noMove="1" noResize="1"/>
          </p:cNvGrpSpPr>
          <p:nvPr/>
        </p:nvGrpSpPr>
        <p:grpSpPr>
          <a:xfrm>
            <a:off x="4746034" y="4286619"/>
            <a:ext cx="2267909" cy="2206942"/>
            <a:chOff x="4780276" y="4415689"/>
            <a:chExt cx="1930351" cy="1938219"/>
          </a:xfrm>
        </p:grpSpPr>
        <p:sp>
          <p:nvSpPr>
            <p:cNvPr id="24" name="TextBox 23">
              <a:extLst>
                <a:ext uri="{FF2B5EF4-FFF2-40B4-BE49-F238E27FC236}">
                  <a16:creationId xmlns:a16="http://schemas.microsoft.com/office/drawing/2014/main" id="{B6727187-4A3B-7C17-B2E6-5C100F535410}"/>
                </a:ext>
              </a:extLst>
            </p:cNvPr>
            <p:cNvSpPr txBox="1">
              <a:spLocks noGrp="1" noRot="1" noMove="1" noResize="1" noEditPoints="1" noAdjustHandles="1" noChangeArrowheads="1" noChangeShapeType="1"/>
            </p:cNvSpPr>
            <p:nvPr/>
          </p:nvSpPr>
          <p:spPr>
            <a:xfrm>
              <a:off x="4896288" y="4784634"/>
              <a:ext cx="15020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Reasons why I’d like to work on Focusing </a:t>
              </a:r>
            </a:p>
          </p:txBody>
        </p:sp>
        <p:sp>
          <p:nvSpPr>
            <p:cNvPr id="41" name="Freeform: Shape 40">
              <a:extLst>
                <a:ext uri="{FF2B5EF4-FFF2-40B4-BE49-F238E27FC236}">
                  <a16:creationId xmlns:a16="http://schemas.microsoft.com/office/drawing/2014/main" id="{A149FEC5-6173-79BA-5D7C-F1A67C868F9F}"/>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009DB5"/>
            </a:solidFill>
            <a:ln w="9525" cap="flat">
              <a:noFill/>
              <a:prstDash val="solid"/>
              <a:miter/>
            </a:ln>
          </p:spPr>
          <p:txBody>
            <a:bodyPr rtlCol="0" anchor="ctr"/>
            <a:lstStyle/>
            <a:p>
              <a:endParaRPr lang="en-GB"/>
            </a:p>
          </p:txBody>
        </p:sp>
      </p:grpSp>
      <p:grpSp>
        <p:nvGrpSpPr>
          <p:cNvPr id="6" name="Group 5">
            <a:extLst>
              <a:ext uri="{FF2B5EF4-FFF2-40B4-BE49-F238E27FC236}">
                <a16:creationId xmlns:a16="http://schemas.microsoft.com/office/drawing/2014/main" id="{0ADB7D9B-9B4F-FC26-D4DB-2A963C51F2D6}"/>
              </a:ext>
            </a:extLst>
          </p:cNvPr>
          <p:cNvGrpSpPr>
            <a:grpSpLocks noGrp="1" noUngrp="1" noRot="1" noMove="1" noResize="1"/>
          </p:cNvGrpSpPr>
          <p:nvPr/>
        </p:nvGrpSpPr>
        <p:grpSpPr>
          <a:xfrm>
            <a:off x="4897" y="0"/>
            <a:ext cx="12192000" cy="908720"/>
            <a:chOff x="0" y="0"/>
            <a:chExt cx="12192000" cy="908720"/>
          </a:xfrm>
        </p:grpSpPr>
        <p:sp>
          <p:nvSpPr>
            <p:cNvPr id="13" name="Rectangle 12">
              <a:extLst>
                <a:ext uri="{FF2B5EF4-FFF2-40B4-BE49-F238E27FC236}">
                  <a16:creationId xmlns:a16="http://schemas.microsoft.com/office/drawing/2014/main" id="{EF5ACF15-5590-EE8F-6518-DEF021C857ED}"/>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18" name="Picture 17">
              <a:extLst>
                <a:ext uri="{FF2B5EF4-FFF2-40B4-BE49-F238E27FC236}">
                  <a16:creationId xmlns:a16="http://schemas.microsoft.com/office/drawing/2014/main" id="{9E350AE8-A857-E8D6-4133-A79B7CCD0BD1}"/>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19" name="Graphic 18">
            <a:extLst>
              <a:ext uri="{FF2B5EF4-FFF2-40B4-BE49-F238E27FC236}">
                <a16:creationId xmlns:a16="http://schemas.microsoft.com/office/drawing/2014/main" id="{EDE868D8-BD38-7412-9BDC-D2039E4DA742}"/>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71561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82917" y="1069841"/>
            <a:ext cx="2949849" cy="568744"/>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009DB5"/>
                </a:solidFill>
                <a:latin typeface="Arial" panose="020B0604020202020204" pitchFamily="34" charset="0"/>
                <a:cs typeface="Arial" panose="020B0604020202020204" pitchFamily="34" charset="0"/>
              </a:rPr>
              <a:t>Initiative</a:t>
            </a:r>
            <a:endParaRPr sz="3600" b="1">
              <a:solidFill>
                <a:srgbClr val="009DB5"/>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D156FEE-0C87-5E9F-C8D5-50617E904C9D}"/>
              </a:ext>
            </a:extLst>
          </p:cNvPr>
          <p:cNvSpPr txBox="1">
            <a:spLocks noGrp="1" noRot="1" noMove="1" noResize="1" noEditPoints="1" noAdjustHandles="1" noChangeArrowheads="1" noChangeShapeType="1"/>
          </p:cNvSpPr>
          <p:nvPr/>
        </p:nvSpPr>
        <p:spPr>
          <a:xfrm>
            <a:off x="3801422" y="1083252"/>
            <a:ext cx="7758470" cy="646331"/>
          </a:xfrm>
          <a:prstGeom prst="rect">
            <a:avLst/>
          </a:prstGeom>
          <a:noFill/>
        </p:spPr>
        <p:txBody>
          <a:bodyPr wrap="square" rtlCol="0">
            <a:spAutoFit/>
          </a:bodyPr>
          <a:lstStyle/>
          <a:p>
            <a:r>
              <a:rPr lang="en-GB">
                <a:solidFill>
                  <a:srgbClr val="009DB5"/>
                </a:solidFill>
                <a:latin typeface="Arial" panose="020B0604020202020204" pitchFamily="34" charset="0"/>
                <a:cs typeface="Arial" panose="020B0604020202020204" pitchFamily="34" charset="0"/>
              </a:rPr>
              <a:t>Being confident in your own abilities and judgment. You can take decisions and have responsibility for your own actions. </a:t>
            </a:r>
          </a:p>
        </p:txBody>
      </p:sp>
      <p:pic>
        <p:nvPicPr>
          <p:cNvPr id="2" name="Graphic 68">
            <a:extLst>
              <a:ext uri="{FF2B5EF4-FFF2-40B4-BE49-F238E27FC236}">
                <a16:creationId xmlns:a16="http://schemas.microsoft.com/office/drawing/2014/main" id="{989E875D-5D27-3149-A547-3128BE56B9B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2108" y="961834"/>
            <a:ext cx="729095" cy="729095"/>
          </a:xfrm>
          <a:prstGeom prst="rect">
            <a:avLst/>
          </a:prstGeom>
        </p:spPr>
      </p:pic>
      <p:grpSp>
        <p:nvGrpSpPr>
          <p:cNvPr id="6" name="Group 5">
            <a:extLst>
              <a:ext uri="{FF2B5EF4-FFF2-40B4-BE49-F238E27FC236}">
                <a16:creationId xmlns:a16="http://schemas.microsoft.com/office/drawing/2014/main" id="{F37C6227-8F59-D193-A138-C6330F7861E6}"/>
              </a:ext>
            </a:extLst>
          </p:cNvPr>
          <p:cNvGrpSpPr>
            <a:grpSpLocks noGrp="1" noUngrp="1" noRot="1" noMove="1" noResize="1"/>
          </p:cNvGrpSpPr>
          <p:nvPr/>
        </p:nvGrpSpPr>
        <p:grpSpPr>
          <a:xfrm>
            <a:off x="4897" y="0"/>
            <a:ext cx="12192000" cy="908720"/>
            <a:chOff x="0" y="0"/>
            <a:chExt cx="12192000" cy="908720"/>
          </a:xfrm>
        </p:grpSpPr>
        <p:sp>
          <p:nvSpPr>
            <p:cNvPr id="7" name="Rectangle 6">
              <a:extLst>
                <a:ext uri="{FF2B5EF4-FFF2-40B4-BE49-F238E27FC236}">
                  <a16:creationId xmlns:a16="http://schemas.microsoft.com/office/drawing/2014/main" id="{D40F1F4D-9ED6-9DCC-3A9B-D4DBD1F39360}"/>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8" name="Picture 7">
              <a:extLst>
                <a:ext uri="{FF2B5EF4-FFF2-40B4-BE49-F238E27FC236}">
                  <a16:creationId xmlns:a16="http://schemas.microsoft.com/office/drawing/2014/main" id="{2B23DA6D-B0B0-D26D-2324-CE221741FF46}"/>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grpSp>
        <p:nvGrpSpPr>
          <p:cNvPr id="3" name="Group 2">
            <a:extLst>
              <a:ext uri="{FF2B5EF4-FFF2-40B4-BE49-F238E27FC236}">
                <a16:creationId xmlns:a16="http://schemas.microsoft.com/office/drawing/2014/main" id="{9749CD20-DAE9-3031-16B3-9CFA64B8616F}"/>
              </a:ext>
            </a:extLst>
          </p:cNvPr>
          <p:cNvGrpSpPr>
            <a:grpSpLocks noGrp="1" noUngrp="1" noRot="1" noMove="1" noResize="1"/>
          </p:cNvGrpSpPr>
          <p:nvPr/>
        </p:nvGrpSpPr>
        <p:grpSpPr>
          <a:xfrm>
            <a:off x="4826640" y="4281326"/>
            <a:ext cx="2267909" cy="2206943"/>
            <a:chOff x="4780276" y="4415689"/>
            <a:chExt cx="1930351" cy="1938219"/>
          </a:xfrm>
        </p:grpSpPr>
        <p:sp>
          <p:nvSpPr>
            <p:cNvPr id="4" name="TextBox 3">
              <a:extLst>
                <a:ext uri="{FF2B5EF4-FFF2-40B4-BE49-F238E27FC236}">
                  <a16:creationId xmlns:a16="http://schemas.microsoft.com/office/drawing/2014/main" id="{3D113003-8D60-34C9-7473-C6BB0E0FB3D2}"/>
                </a:ext>
              </a:extLst>
            </p:cNvPr>
            <p:cNvSpPr txBox="1">
              <a:spLocks noGrp="1" noRot="1" noMove="1" noResize="1" noEditPoints="1" noAdjustHandles="1" noChangeArrowheads="1" noChangeShapeType="1"/>
            </p:cNvSpPr>
            <p:nvPr/>
          </p:nvSpPr>
          <p:spPr>
            <a:xfrm>
              <a:off x="4875614" y="4784634"/>
              <a:ext cx="15020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Reasons why I’d like to work on Initiative  </a:t>
              </a:r>
            </a:p>
          </p:txBody>
        </p:sp>
        <p:sp>
          <p:nvSpPr>
            <p:cNvPr id="5" name="Freeform: Shape 4">
              <a:extLst>
                <a:ext uri="{FF2B5EF4-FFF2-40B4-BE49-F238E27FC236}">
                  <a16:creationId xmlns:a16="http://schemas.microsoft.com/office/drawing/2014/main" id="{B669BD6A-F673-FC43-298C-D08837BC9192}"/>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009DB5"/>
            </a:solidFill>
            <a:ln w="9525" cap="flat">
              <a:noFill/>
              <a:prstDash val="solid"/>
              <a:miter/>
            </a:ln>
          </p:spPr>
          <p:txBody>
            <a:bodyPr rtlCol="0" anchor="ctr"/>
            <a:lstStyle/>
            <a:p>
              <a:endParaRPr lang="en-GB"/>
            </a:p>
          </p:txBody>
        </p:sp>
      </p:grpSp>
      <p:grpSp>
        <p:nvGrpSpPr>
          <p:cNvPr id="10" name="Group 9">
            <a:extLst>
              <a:ext uri="{FF2B5EF4-FFF2-40B4-BE49-F238E27FC236}">
                <a16:creationId xmlns:a16="http://schemas.microsoft.com/office/drawing/2014/main" id="{58323CFB-DC38-534E-3A03-89CD955BFD2C}"/>
              </a:ext>
            </a:extLst>
          </p:cNvPr>
          <p:cNvGrpSpPr>
            <a:grpSpLocks noGrp="1" noUngrp="1" noRot="1" noMove="1" noResize="1"/>
          </p:cNvGrpSpPr>
          <p:nvPr/>
        </p:nvGrpSpPr>
        <p:grpSpPr>
          <a:xfrm>
            <a:off x="4515955" y="1945689"/>
            <a:ext cx="3487641" cy="1609000"/>
            <a:chOff x="4780276" y="1961636"/>
            <a:chExt cx="3487641" cy="1609000"/>
          </a:xfrm>
        </p:grpSpPr>
        <p:sp>
          <p:nvSpPr>
            <p:cNvPr id="11" name="Thought Bubble: Cloud 10">
              <a:extLst>
                <a:ext uri="{FF2B5EF4-FFF2-40B4-BE49-F238E27FC236}">
                  <a16:creationId xmlns:a16="http://schemas.microsoft.com/office/drawing/2014/main" id="{AE1121FF-DF9D-2AEC-D7E8-2BA533D13866}"/>
                </a:ext>
              </a:extLst>
            </p:cNvPr>
            <p:cNvSpPr>
              <a:spLocks noGrp="1" noRot="1" noMove="1" noResize="1" noEditPoints="1" noAdjustHandles="1" noChangeArrowheads="1" noChangeShapeType="1"/>
            </p:cNvSpPr>
            <p:nvPr/>
          </p:nvSpPr>
          <p:spPr>
            <a:xfrm>
              <a:off x="4780276" y="1961636"/>
              <a:ext cx="3487641" cy="1609000"/>
            </a:xfrm>
            <a:prstGeom prst="cloudCallout">
              <a:avLst>
                <a:gd name="adj1" fmla="val -13925"/>
                <a:gd name="adj2" fmla="val 86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0CCCE26-79EC-D7FB-B1FC-FA1A2ADC38E5}"/>
                </a:ext>
              </a:extLst>
            </p:cNvPr>
            <p:cNvSpPr txBox="1">
              <a:spLocks noGrp="1" noRot="1" noMove="1" noResize="1" noEditPoints="1" noAdjustHandles="1" noChangeArrowheads="1" noChangeShapeType="1"/>
            </p:cNvSpPr>
            <p:nvPr/>
          </p:nvSpPr>
          <p:spPr>
            <a:xfrm>
              <a:off x="5087800" y="2271386"/>
              <a:ext cx="285793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9DB5"/>
                  </a:solidFill>
                  <a:effectLst/>
                  <a:uLnTx/>
                  <a:uFillTx/>
                  <a:latin typeface="Arial" panose="020B0604020202020204" pitchFamily="34" charset="0"/>
                  <a:cs typeface="Arial" panose="020B0604020202020204" pitchFamily="34" charset="0"/>
                </a:rPr>
                <a:t>I would like to be confident finding different ways to manage tasks on my own</a:t>
              </a:r>
              <a:r>
                <a:rPr kumimoji="0" lang="en-GB" sz="1400" b="0" i="1" u="none" strike="noStrike" kern="1200" cap="none" spc="0" normalizeH="0" baseline="0" noProof="0" dirty="0">
                  <a:ln>
                    <a:noFill/>
                  </a:ln>
                  <a:solidFill>
                    <a:srgbClr val="009DB5"/>
                  </a:solidFill>
                  <a:effectLst/>
                  <a:uLnTx/>
                  <a:uFillTx/>
                  <a:latin typeface="Calibri" panose="020F0502020204030204"/>
                  <a:ea typeface="+mn-ea"/>
                  <a:cs typeface="+mn-cs"/>
                </a:rPr>
                <a:t> </a:t>
              </a:r>
            </a:p>
          </p:txBody>
        </p:sp>
      </p:grpSp>
      <p:grpSp>
        <p:nvGrpSpPr>
          <p:cNvPr id="13" name="Group 12">
            <a:extLst>
              <a:ext uri="{FF2B5EF4-FFF2-40B4-BE49-F238E27FC236}">
                <a16:creationId xmlns:a16="http://schemas.microsoft.com/office/drawing/2014/main" id="{E15C0AA7-36BB-1907-5EEA-717A5F0D4D1C}"/>
              </a:ext>
            </a:extLst>
          </p:cNvPr>
          <p:cNvGrpSpPr>
            <a:grpSpLocks noGrp="1" noUngrp="1" noRot="1" noMove="1" noResize="1"/>
          </p:cNvGrpSpPr>
          <p:nvPr/>
        </p:nvGrpSpPr>
        <p:grpSpPr>
          <a:xfrm>
            <a:off x="459889" y="2351747"/>
            <a:ext cx="3893715" cy="1609000"/>
            <a:chOff x="611881" y="2099676"/>
            <a:chExt cx="3893715" cy="1609000"/>
          </a:xfrm>
        </p:grpSpPr>
        <p:sp>
          <p:nvSpPr>
            <p:cNvPr id="14" name="Thought Bubble: Cloud 13">
              <a:extLst>
                <a:ext uri="{FF2B5EF4-FFF2-40B4-BE49-F238E27FC236}">
                  <a16:creationId xmlns:a16="http://schemas.microsoft.com/office/drawing/2014/main" id="{A6ED74D9-680E-C403-7091-AFFFEC28760D}"/>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158A89D-8EB2-E188-3D76-5EDA02AFAA8E}"/>
                </a:ext>
              </a:extLst>
            </p:cNvPr>
            <p:cNvSpPr txBox="1">
              <a:spLocks noGrp="1" noRot="1" noMove="1" noResize="1" noEditPoints="1" noAdjustHandles="1" noChangeArrowheads="1" noChangeShapeType="1"/>
            </p:cNvSpPr>
            <p:nvPr/>
          </p:nvSpPr>
          <p:spPr>
            <a:xfrm>
              <a:off x="1110912" y="2375007"/>
              <a:ext cx="283162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9DB5"/>
                  </a:solidFill>
                  <a:effectLst/>
                  <a:uLnTx/>
                  <a:uFillTx/>
                  <a:latin typeface="Arial" panose="020B0604020202020204" pitchFamily="34" charset="0"/>
                  <a:cs typeface="Arial" panose="020B0604020202020204" pitchFamily="34" charset="0"/>
                </a:rPr>
                <a:t>I want to be more resourceful which will help me see opportunities that others might miss</a:t>
              </a:r>
            </a:p>
          </p:txBody>
        </p:sp>
      </p:grpSp>
      <p:grpSp>
        <p:nvGrpSpPr>
          <p:cNvPr id="21" name="Group 20">
            <a:extLst>
              <a:ext uri="{FF2B5EF4-FFF2-40B4-BE49-F238E27FC236}">
                <a16:creationId xmlns:a16="http://schemas.microsoft.com/office/drawing/2014/main" id="{37F7F143-0B46-0BF7-F1DA-A740164CECC2}"/>
              </a:ext>
            </a:extLst>
          </p:cNvPr>
          <p:cNvGrpSpPr>
            <a:grpSpLocks noGrp="1" noUngrp="1" noRot="1" noMove="1" noResize="1"/>
          </p:cNvGrpSpPr>
          <p:nvPr/>
        </p:nvGrpSpPr>
        <p:grpSpPr>
          <a:xfrm>
            <a:off x="8244470" y="2210135"/>
            <a:ext cx="3487641" cy="1609000"/>
            <a:chOff x="8244470" y="2210135"/>
            <a:chExt cx="3487641" cy="1609000"/>
          </a:xfrm>
        </p:grpSpPr>
        <p:sp>
          <p:nvSpPr>
            <p:cNvPr id="25" name="Thought Bubble: Cloud 24">
              <a:extLst>
                <a:ext uri="{FF2B5EF4-FFF2-40B4-BE49-F238E27FC236}">
                  <a16:creationId xmlns:a16="http://schemas.microsoft.com/office/drawing/2014/main" id="{CAACB0AD-254A-607F-90E2-FE5831FAA58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50763CEA-5154-6315-DA0E-2015967966F9}"/>
                </a:ext>
              </a:extLst>
            </p:cNvPr>
            <p:cNvSpPr txBox="1">
              <a:spLocks noGrp="1" noRot="1" noMove="1" noResize="1" noEditPoints="1" noAdjustHandles="1" noChangeArrowheads="1" noChangeShapeType="1"/>
            </p:cNvSpPr>
            <p:nvPr/>
          </p:nvSpPr>
          <p:spPr>
            <a:xfrm>
              <a:off x="8467851" y="2503160"/>
              <a:ext cx="293368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9DB5"/>
                  </a:solidFill>
                  <a:effectLst/>
                  <a:uLnTx/>
                  <a:uFillTx/>
                  <a:latin typeface="Arial" panose="020B0604020202020204" pitchFamily="34" charset="0"/>
                  <a:cs typeface="Arial" panose="020B0604020202020204" pitchFamily="34" charset="0"/>
                </a:rPr>
                <a:t>I would like to be more confident about sharing my ideas</a:t>
              </a:r>
            </a:p>
          </p:txBody>
        </p:sp>
      </p:grpSp>
      <p:grpSp>
        <p:nvGrpSpPr>
          <p:cNvPr id="27" name="Group 26">
            <a:extLst>
              <a:ext uri="{FF2B5EF4-FFF2-40B4-BE49-F238E27FC236}">
                <a16:creationId xmlns:a16="http://schemas.microsoft.com/office/drawing/2014/main" id="{EB9D76C9-4F48-D9CE-4BFC-0A0D26262263}"/>
              </a:ext>
            </a:extLst>
          </p:cNvPr>
          <p:cNvGrpSpPr>
            <a:grpSpLocks noGrp="1" noUngrp="1" noRot="1" noMove="1" noResize="1"/>
          </p:cNvGrpSpPr>
          <p:nvPr/>
        </p:nvGrpSpPr>
        <p:grpSpPr>
          <a:xfrm>
            <a:off x="496606" y="4372244"/>
            <a:ext cx="3487641" cy="1609000"/>
            <a:chOff x="388594" y="4415689"/>
            <a:chExt cx="3487641" cy="1609000"/>
          </a:xfrm>
        </p:grpSpPr>
        <p:sp>
          <p:nvSpPr>
            <p:cNvPr id="28" name="Thought Bubble: Cloud 27">
              <a:extLst>
                <a:ext uri="{FF2B5EF4-FFF2-40B4-BE49-F238E27FC236}">
                  <a16:creationId xmlns:a16="http://schemas.microsoft.com/office/drawing/2014/main" id="{81FE187C-EC0D-3F12-CABA-F76D6ACF8CCD}"/>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9CECAD5-E1B6-C5BB-CAAC-EDE8FE754E0F}"/>
                </a:ext>
              </a:extLst>
            </p:cNvPr>
            <p:cNvSpPr txBox="1">
              <a:spLocks noGrp="1" noRot="1" noMove="1" noResize="1" noEditPoints="1" noAdjustHandles="1" noChangeArrowheads="1" noChangeShapeType="1"/>
            </p:cNvSpPr>
            <p:nvPr/>
          </p:nvSpPr>
          <p:spPr>
            <a:xfrm>
              <a:off x="608374" y="4853190"/>
              <a:ext cx="27201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B5"/>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485DA7C8-89A7-F63A-7FDB-DC6178296CB7}"/>
              </a:ext>
            </a:extLst>
          </p:cNvPr>
          <p:cNvGrpSpPr>
            <a:grpSpLocks noGrp="1" noUngrp="1" noRot="1" noMove="1" noResize="1"/>
          </p:cNvGrpSpPr>
          <p:nvPr/>
        </p:nvGrpSpPr>
        <p:grpSpPr>
          <a:xfrm>
            <a:off x="7913896" y="4162425"/>
            <a:ext cx="3487641" cy="1609000"/>
            <a:chOff x="7883743" y="4015292"/>
            <a:chExt cx="3487641" cy="1609000"/>
          </a:xfrm>
        </p:grpSpPr>
        <p:sp>
          <p:nvSpPr>
            <p:cNvPr id="31" name="Thought Bubble: Cloud 30">
              <a:extLst>
                <a:ext uri="{FF2B5EF4-FFF2-40B4-BE49-F238E27FC236}">
                  <a16:creationId xmlns:a16="http://schemas.microsoft.com/office/drawing/2014/main" id="{C9F3F2E9-B82F-7FD9-2AEE-11FF8AE81764}"/>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0906CCAC-92D8-5683-26BE-7CD196DBDDD9}"/>
                </a:ext>
              </a:extLst>
            </p:cNvPr>
            <p:cNvSpPr txBox="1">
              <a:spLocks noGrp="1" noRot="1" noMove="1" noResize="1" noEditPoints="1" noAdjustHandles="1" noChangeArrowheads="1" noChangeShapeType="1"/>
            </p:cNvSpPr>
            <p:nvPr/>
          </p:nvSpPr>
          <p:spPr>
            <a:xfrm>
              <a:off x="8214317" y="4527404"/>
              <a:ext cx="2773324" cy="5847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9DB5"/>
                  </a:solidFill>
                  <a:effectLst/>
                  <a:uLnTx/>
                  <a:uFillTx/>
                  <a:latin typeface="Arial"/>
                  <a:cs typeface="Arial"/>
                </a:rPr>
                <a:t>I would like to manage my own </a:t>
              </a:r>
              <a:r>
                <a:rPr lang="en-GB" sz="1600" i="1" dirty="0">
                  <a:solidFill>
                    <a:srgbClr val="009DB5"/>
                  </a:solidFill>
                  <a:latin typeface="Arial"/>
                  <a:cs typeface="Arial"/>
                </a:rPr>
                <a:t>schoolwork</a:t>
              </a:r>
              <a:r>
                <a:rPr kumimoji="0" lang="en-GB" sz="1600" b="0" i="1" u="none" strike="noStrike" kern="1200" cap="none" spc="0" normalizeH="0" baseline="0" noProof="0" dirty="0">
                  <a:ln>
                    <a:noFill/>
                  </a:ln>
                  <a:solidFill>
                    <a:srgbClr val="009DB5"/>
                  </a:solidFill>
                  <a:effectLst/>
                  <a:uLnTx/>
                  <a:uFillTx/>
                  <a:latin typeface="Arial"/>
                  <a:cs typeface="Arial"/>
                </a:rPr>
                <a:t> better</a:t>
              </a:r>
            </a:p>
          </p:txBody>
        </p:sp>
      </p:grpSp>
      <p:sp>
        <p:nvSpPr>
          <p:cNvPr id="34" name="TextBox 33">
            <a:extLst>
              <a:ext uri="{FF2B5EF4-FFF2-40B4-BE49-F238E27FC236}">
                <a16:creationId xmlns:a16="http://schemas.microsoft.com/office/drawing/2014/main" id="{58DA9DB9-D5AA-C63F-170A-A66B99E12F76}"/>
              </a:ext>
            </a:extLst>
          </p:cNvPr>
          <p:cNvSpPr txBox="1">
            <a:spLocks noGrp="1" noRot="1" noMove="1" noResize="1" noEditPoints="1" noAdjustHandles="1" noChangeArrowheads="1" noChangeShapeType="1"/>
          </p:cNvSpPr>
          <p:nvPr/>
        </p:nvSpPr>
        <p:spPr>
          <a:xfrm rot="10800000" flipV="1">
            <a:off x="729163" y="4855209"/>
            <a:ext cx="2962584" cy="830997"/>
          </a:xfrm>
          <a:prstGeom prst="rect">
            <a:avLst/>
          </a:prstGeom>
          <a:noFill/>
        </p:spPr>
        <p:txBody>
          <a:bodyPr wrap="square" lIns="91440" tIns="45720" rIns="91440" bIns="45720" anchor="t">
            <a:spAutoFit/>
          </a:bodyPr>
          <a:lstStyle/>
          <a:p>
            <a:pPr algn="ctr">
              <a:defRPr/>
            </a:pPr>
            <a:r>
              <a:rPr kumimoji="0" lang="en-GB" sz="1600" b="0" i="1" u="none" strike="noStrike" kern="1200" cap="none" spc="0" normalizeH="0" baseline="0" noProof="0">
                <a:ln>
                  <a:noFill/>
                </a:ln>
                <a:solidFill>
                  <a:srgbClr val="009DB5"/>
                </a:solidFill>
                <a:effectLst/>
                <a:uLnTx/>
                <a:uFillTx/>
                <a:latin typeface="Arial"/>
                <a:cs typeface="Arial"/>
              </a:rPr>
              <a:t>I would like take more </a:t>
            </a:r>
            <a:r>
              <a:rPr lang="en-GB" sz="1600" i="1">
                <a:solidFill>
                  <a:srgbClr val="009DB5"/>
                </a:solidFill>
                <a:latin typeface="Arial"/>
                <a:cs typeface="Arial"/>
              </a:rPr>
              <a:t>initiative </a:t>
            </a:r>
            <a:r>
              <a:rPr kumimoji="0" lang="en-GB" sz="1600" b="0" i="1" u="none" strike="noStrike" kern="1200" cap="none" spc="0" normalizeH="0" baseline="0" noProof="0">
                <a:ln>
                  <a:noFill/>
                </a:ln>
                <a:solidFill>
                  <a:srgbClr val="009DB5"/>
                </a:solidFill>
                <a:effectLst/>
                <a:uLnTx/>
                <a:uFillTx/>
                <a:latin typeface="Arial"/>
                <a:cs typeface="Arial"/>
              </a:rPr>
              <a:t>but I need to be better organised</a:t>
            </a:r>
            <a:r>
              <a:rPr lang="en-GB" sz="1600" i="1">
                <a:solidFill>
                  <a:srgbClr val="009DB5"/>
                </a:solidFill>
                <a:latin typeface="Arial"/>
                <a:cs typeface="Arial"/>
              </a:rPr>
              <a:t> </a:t>
            </a:r>
            <a:endParaRPr kumimoji="0" lang="en-GB" sz="1600" b="0" i="1"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6DCB81B9-5224-E04F-F5DB-973EA1791197}"/>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374131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614097" y="934959"/>
            <a:ext cx="2949849" cy="722633"/>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009DB5"/>
                </a:solidFill>
                <a:latin typeface="Arial" panose="020B0604020202020204" pitchFamily="34" charset="0"/>
                <a:cs typeface="Arial" panose="020B0604020202020204" pitchFamily="34" charset="0"/>
              </a:rPr>
              <a:t>Adapting</a:t>
            </a:r>
            <a:r>
              <a:rPr lang="en-GB" sz="4600" b="1" spc="5">
                <a:solidFill>
                  <a:srgbClr val="009DB5"/>
                </a:solidFill>
                <a:latin typeface="Arial" panose="020B0604020202020204" pitchFamily="34" charset="0"/>
                <a:cs typeface="Arial" panose="020B0604020202020204" pitchFamily="34" charset="0"/>
              </a:rPr>
              <a:t> </a:t>
            </a:r>
            <a:endParaRPr sz="4600" b="1">
              <a:solidFill>
                <a:srgbClr val="009DB5"/>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D156FEE-0C87-5E9F-C8D5-50617E904C9D}"/>
              </a:ext>
            </a:extLst>
          </p:cNvPr>
          <p:cNvSpPr txBox="1">
            <a:spLocks noGrp="1" noRot="1" noMove="1" noResize="1" noEditPoints="1" noAdjustHandles="1" noChangeArrowheads="1" noChangeShapeType="1"/>
          </p:cNvSpPr>
          <p:nvPr/>
        </p:nvSpPr>
        <p:spPr>
          <a:xfrm>
            <a:off x="3788002" y="1073711"/>
            <a:ext cx="7557275" cy="800219"/>
          </a:xfrm>
          <a:prstGeom prst="rect">
            <a:avLst/>
          </a:prstGeom>
          <a:noFill/>
        </p:spPr>
        <p:txBody>
          <a:bodyPr wrap="square" rtlCol="0">
            <a:spAutoFit/>
          </a:bodyPr>
          <a:lstStyle/>
          <a:p>
            <a:r>
              <a:rPr lang="en-GB">
                <a:solidFill>
                  <a:srgbClr val="009DB5"/>
                </a:solidFill>
                <a:latin typeface="Arial" panose="020B0604020202020204" pitchFamily="34" charset="0"/>
                <a:cs typeface="Arial" panose="020B0604020202020204" pitchFamily="34" charset="0"/>
              </a:rPr>
              <a:t>Responding confidently and constructively to new ideas and experiences and unexpected challenges. </a:t>
            </a:r>
          </a:p>
          <a:p>
            <a:endParaRPr lang="en-GB" sz="1000">
              <a:solidFill>
                <a:srgbClr val="009DB5"/>
              </a:solidFill>
            </a:endParaRPr>
          </a:p>
        </p:txBody>
      </p:sp>
      <p:pic>
        <p:nvPicPr>
          <p:cNvPr id="2" name="Graphic 67">
            <a:extLst>
              <a:ext uri="{FF2B5EF4-FFF2-40B4-BE49-F238E27FC236}">
                <a16:creationId xmlns:a16="http://schemas.microsoft.com/office/drawing/2014/main" id="{FE5BD6E8-EC9A-3C4E-8ED9-2630A71807F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2341" y="981420"/>
            <a:ext cx="748826" cy="748826"/>
          </a:xfrm>
          <a:prstGeom prst="rect">
            <a:avLst/>
          </a:prstGeom>
        </p:spPr>
      </p:pic>
      <p:grpSp>
        <p:nvGrpSpPr>
          <p:cNvPr id="3" name="Group 2">
            <a:extLst>
              <a:ext uri="{FF2B5EF4-FFF2-40B4-BE49-F238E27FC236}">
                <a16:creationId xmlns:a16="http://schemas.microsoft.com/office/drawing/2014/main" id="{C59F1AD0-A087-E949-F08A-CD56AF049ADC}"/>
              </a:ext>
            </a:extLst>
          </p:cNvPr>
          <p:cNvGrpSpPr>
            <a:grpSpLocks noGrp="1" noUngrp="1" noRot="1" noMove="1" noResize="1"/>
          </p:cNvGrpSpPr>
          <p:nvPr/>
        </p:nvGrpSpPr>
        <p:grpSpPr>
          <a:xfrm>
            <a:off x="4515955" y="1945689"/>
            <a:ext cx="3487641" cy="1609000"/>
            <a:chOff x="4780276" y="1961636"/>
            <a:chExt cx="3487641" cy="1609000"/>
          </a:xfrm>
        </p:grpSpPr>
        <p:sp>
          <p:nvSpPr>
            <p:cNvPr id="4" name="Thought Bubble: Cloud 3">
              <a:extLst>
                <a:ext uri="{FF2B5EF4-FFF2-40B4-BE49-F238E27FC236}">
                  <a16:creationId xmlns:a16="http://schemas.microsoft.com/office/drawing/2014/main" id="{EE3ADFF2-3A0C-32DB-416F-2AC4B40A149A}"/>
                </a:ext>
              </a:extLst>
            </p:cNvPr>
            <p:cNvSpPr>
              <a:spLocks noGrp="1" noRot="1" noMove="1" noResize="1" noEditPoints="1" noAdjustHandles="1" noChangeArrowheads="1" noChangeShapeType="1"/>
            </p:cNvSpPr>
            <p:nvPr/>
          </p:nvSpPr>
          <p:spPr>
            <a:xfrm>
              <a:off x="4780276" y="1961636"/>
              <a:ext cx="3487641" cy="1609000"/>
            </a:xfrm>
            <a:prstGeom prst="cloudCallout">
              <a:avLst>
                <a:gd name="adj1" fmla="val -13925"/>
                <a:gd name="adj2" fmla="val 86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F5ED28-981D-74D4-E875-47F18269B53D}"/>
                </a:ext>
              </a:extLst>
            </p:cNvPr>
            <p:cNvSpPr txBox="1">
              <a:spLocks noGrp="1" noRot="1" noMove="1" noResize="1" noEditPoints="1" noAdjustHandles="1" noChangeArrowheads="1" noChangeShapeType="1"/>
            </p:cNvSpPr>
            <p:nvPr/>
          </p:nvSpPr>
          <p:spPr>
            <a:xfrm>
              <a:off x="4967390" y="2238562"/>
              <a:ext cx="2857932" cy="1077218"/>
            </a:xfrm>
            <a:prstGeom prst="rect">
              <a:avLst/>
            </a:prstGeom>
            <a:noFill/>
          </p:spPr>
          <p:txBody>
            <a:bodyPr wrap="square">
              <a:spAutoFit/>
            </a:bodyPr>
            <a:lstStyle/>
            <a:p>
              <a:pPr algn="ctr"/>
              <a:r>
                <a:rPr lang="en-GB" sz="1600" i="1" dirty="0">
                  <a:solidFill>
                    <a:srgbClr val="009DB5"/>
                  </a:solidFill>
                  <a:latin typeface="Arial" panose="020B0604020202020204" pitchFamily="34" charset="0"/>
                  <a:cs typeface="Arial" panose="020B0604020202020204" pitchFamily="34" charset="0"/>
                </a:rPr>
                <a:t>I would like to be proactive and able to change the way I work in order to fit in with other people</a:t>
              </a:r>
            </a:p>
          </p:txBody>
        </p:sp>
      </p:grpSp>
      <p:grpSp>
        <p:nvGrpSpPr>
          <p:cNvPr id="10" name="Group 9">
            <a:extLst>
              <a:ext uri="{FF2B5EF4-FFF2-40B4-BE49-F238E27FC236}">
                <a16:creationId xmlns:a16="http://schemas.microsoft.com/office/drawing/2014/main" id="{D14F5E1E-340E-B1D0-0F10-378B5D284A88}"/>
              </a:ext>
            </a:extLst>
          </p:cNvPr>
          <p:cNvGrpSpPr>
            <a:grpSpLocks noGrp="1" noUngrp="1" noRot="1" noMove="1" noResize="1"/>
          </p:cNvGrpSpPr>
          <p:nvPr/>
        </p:nvGrpSpPr>
        <p:grpSpPr>
          <a:xfrm>
            <a:off x="459889" y="2351747"/>
            <a:ext cx="3893715" cy="1609000"/>
            <a:chOff x="611881" y="2099676"/>
            <a:chExt cx="3893715" cy="1609000"/>
          </a:xfrm>
        </p:grpSpPr>
        <p:sp>
          <p:nvSpPr>
            <p:cNvPr id="11" name="Thought Bubble: Cloud 10">
              <a:extLst>
                <a:ext uri="{FF2B5EF4-FFF2-40B4-BE49-F238E27FC236}">
                  <a16:creationId xmlns:a16="http://schemas.microsoft.com/office/drawing/2014/main" id="{4F02CBD9-CAA6-4918-D4A7-7B63043A280C}"/>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114DB51-015C-2995-9F09-BD3230300694}"/>
                </a:ext>
              </a:extLst>
            </p:cNvPr>
            <p:cNvSpPr txBox="1">
              <a:spLocks noGrp="1" noRot="1" noMove="1" noResize="1" noEditPoints="1" noAdjustHandles="1" noChangeArrowheads="1" noChangeShapeType="1"/>
            </p:cNvSpPr>
            <p:nvPr/>
          </p:nvSpPr>
          <p:spPr>
            <a:xfrm>
              <a:off x="985284" y="2366431"/>
              <a:ext cx="283162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9DB5"/>
                  </a:solidFill>
                  <a:effectLst/>
                  <a:uLnTx/>
                  <a:uFillTx/>
                  <a:latin typeface="Arial" panose="020B0604020202020204" pitchFamily="34" charset="0"/>
                  <a:cs typeface="Arial" panose="020B0604020202020204" pitchFamily="34" charset="0"/>
                </a:rPr>
                <a:t>I would like to be able to respond positively when face with  new ideas or unexpected situations</a:t>
              </a:r>
            </a:p>
          </p:txBody>
        </p:sp>
      </p:grpSp>
      <p:grpSp>
        <p:nvGrpSpPr>
          <p:cNvPr id="13" name="Group 12">
            <a:extLst>
              <a:ext uri="{FF2B5EF4-FFF2-40B4-BE49-F238E27FC236}">
                <a16:creationId xmlns:a16="http://schemas.microsoft.com/office/drawing/2014/main" id="{74EFE398-4429-80BB-8E12-C439EA5C481F}"/>
              </a:ext>
            </a:extLst>
          </p:cNvPr>
          <p:cNvGrpSpPr>
            <a:grpSpLocks noGrp="1" noUngrp="1" noRot="1" noMove="1" noResize="1"/>
          </p:cNvGrpSpPr>
          <p:nvPr/>
        </p:nvGrpSpPr>
        <p:grpSpPr>
          <a:xfrm>
            <a:off x="8244470" y="2210135"/>
            <a:ext cx="3487641" cy="1609000"/>
            <a:chOff x="8244470" y="2210135"/>
            <a:chExt cx="3487641" cy="1609000"/>
          </a:xfrm>
        </p:grpSpPr>
        <p:sp>
          <p:nvSpPr>
            <p:cNvPr id="14" name="Thought Bubble: Cloud 13">
              <a:extLst>
                <a:ext uri="{FF2B5EF4-FFF2-40B4-BE49-F238E27FC236}">
                  <a16:creationId xmlns:a16="http://schemas.microsoft.com/office/drawing/2014/main" id="{157BB34A-596C-77D4-9E1A-7C41B87D207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EC467FD-BBE3-5573-BD05-CBE735DD8D07}"/>
                </a:ext>
              </a:extLst>
            </p:cNvPr>
            <p:cNvSpPr txBox="1">
              <a:spLocks noGrp="1" noRot="1" noMove="1" noResize="1" noEditPoints="1" noAdjustHandles="1" noChangeArrowheads="1" noChangeShapeType="1"/>
            </p:cNvSpPr>
            <p:nvPr/>
          </p:nvSpPr>
          <p:spPr>
            <a:xfrm>
              <a:off x="8513563" y="2477471"/>
              <a:ext cx="2933686" cy="1077218"/>
            </a:xfrm>
            <a:prstGeom prst="rect">
              <a:avLst/>
            </a:prstGeom>
            <a:noFill/>
          </p:spPr>
          <p:txBody>
            <a:bodyPr wrap="square">
              <a:spAutoFit/>
            </a:bodyPr>
            <a:lstStyle/>
            <a:p>
              <a:pPr algn="ctr"/>
              <a:r>
                <a:rPr lang="en-GB" sz="1600" i="1" dirty="0">
                  <a:solidFill>
                    <a:srgbClr val="009DB5"/>
                  </a:solidFill>
                  <a:latin typeface="Arial" panose="020B0604020202020204" pitchFamily="34" charset="0"/>
                  <a:cs typeface="Arial" panose="020B0604020202020204" pitchFamily="34" charset="0"/>
                </a:rPr>
                <a:t>I would like to be able to think through a problem carefully in order to come up with </a:t>
              </a:r>
            </a:p>
            <a:p>
              <a:pPr algn="ctr"/>
              <a:r>
                <a:rPr lang="en-GB" sz="1600" i="1" dirty="0">
                  <a:solidFill>
                    <a:srgbClr val="009DB5"/>
                  </a:solidFill>
                  <a:latin typeface="Arial" panose="020B0604020202020204" pitchFamily="34" charset="0"/>
                  <a:cs typeface="Arial" panose="020B0604020202020204" pitchFamily="34" charset="0"/>
                </a:rPr>
                <a:t>different solutions </a:t>
              </a:r>
            </a:p>
          </p:txBody>
        </p:sp>
      </p:grpSp>
      <p:grpSp>
        <p:nvGrpSpPr>
          <p:cNvPr id="21" name="Group 20">
            <a:extLst>
              <a:ext uri="{FF2B5EF4-FFF2-40B4-BE49-F238E27FC236}">
                <a16:creationId xmlns:a16="http://schemas.microsoft.com/office/drawing/2014/main" id="{C6D78F0F-B80B-149C-F0A7-C05C426AB1FE}"/>
              </a:ext>
            </a:extLst>
          </p:cNvPr>
          <p:cNvGrpSpPr>
            <a:grpSpLocks noGrp="1" noUngrp="1" noRot="1" noMove="1" noResize="1"/>
          </p:cNvGrpSpPr>
          <p:nvPr/>
        </p:nvGrpSpPr>
        <p:grpSpPr>
          <a:xfrm>
            <a:off x="496606" y="4372244"/>
            <a:ext cx="3487641" cy="1609000"/>
            <a:chOff x="388594" y="4415689"/>
            <a:chExt cx="3487641" cy="1609000"/>
          </a:xfrm>
        </p:grpSpPr>
        <p:sp>
          <p:nvSpPr>
            <p:cNvPr id="25" name="Thought Bubble: Cloud 24">
              <a:extLst>
                <a:ext uri="{FF2B5EF4-FFF2-40B4-BE49-F238E27FC236}">
                  <a16:creationId xmlns:a16="http://schemas.microsoft.com/office/drawing/2014/main" id="{B22979D9-0551-1E8D-65FF-7A92B35E0562}"/>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D6B032-14EB-2BF8-983C-5FD4EEC5A5E9}"/>
                </a:ext>
              </a:extLst>
            </p:cNvPr>
            <p:cNvSpPr txBox="1">
              <a:spLocks noGrp="1" noRot="1" noMove="1" noResize="1" noEditPoints="1" noAdjustHandles="1" noChangeArrowheads="1" noChangeShapeType="1"/>
            </p:cNvSpPr>
            <p:nvPr/>
          </p:nvSpPr>
          <p:spPr>
            <a:xfrm>
              <a:off x="608374" y="4853190"/>
              <a:ext cx="27201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B5"/>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9BE54255-F04B-1572-1268-3F2156793A07}"/>
              </a:ext>
            </a:extLst>
          </p:cNvPr>
          <p:cNvGrpSpPr>
            <a:grpSpLocks noGrp="1" noUngrp="1" noRot="1" noMove="1" noResize="1"/>
          </p:cNvGrpSpPr>
          <p:nvPr/>
        </p:nvGrpSpPr>
        <p:grpSpPr>
          <a:xfrm>
            <a:off x="7987973" y="4372244"/>
            <a:ext cx="3487641" cy="1609000"/>
            <a:chOff x="7883743" y="4015292"/>
            <a:chExt cx="3487641" cy="1609000"/>
          </a:xfrm>
        </p:grpSpPr>
        <p:sp>
          <p:nvSpPr>
            <p:cNvPr id="28" name="Thought Bubble: Cloud 27">
              <a:extLst>
                <a:ext uri="{FF2B5EF4-FFF2-40B4-BE49-F238E27FC236}">
                  <a16:creationId xmlns:a16="http://schemas.microsoft.com/office/drawing/2014/main" id="{5BD03E86-9F86-43EE-46B9-8E2768ABC863}"/>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948AB1-F8D1-1510-D6AC-554ED566E3A3}"/>
                </a:ext>
              </a:extLst>
            </p:cNvPr>
            <p:cNvSpPr txBox="1">
              <a:spLocks noGrp="1" noRot="1" noMove="1" noResize="1" noEditPoints="1" noAdjustHandles="1" noChangeArrowheads="1" noChangeShapeType="1"/>
            </p:cNvSpPr>
            <p:nvPr/>
          </p:nvSpPr>
          <p:spPr>
            <a:xfrm>
              <a:off x="8240901" y="4279738"/>
              <a:ext cx="2773324" cy="1077218"/>
            </a:xfrm>
            <a:prstGeom prst="rect">
              <a:avLst/>
            </a:prstGeom>
            <a:noFill/>
          </p:spPr>
          <p:txBody>
            <a:bodyPr wrap="square">
              <a:spAutoFit/>
            </a:bodyPr>
            <a:lstStyle/>
            <a:p>
              <a:pPr algn="ctr"/>
              <a:r>
                <a:rPr lang="en-GB" sz="1600" i="1" dirty="0">
                  <a:solidFill>
                    <a:srgbClr val="009DB5"/>
                  </a:solidFill>
                  <a:latin typeface="Arial" panose="020B0604020202020204" pitchFamily="34" charset="0"/>
                  <a:cs typeface="Arial" panose="020B0604020202020204" pitchFamily="34" charset="0"/>
                </a:rPr>
                <a:t>When working with others I would like to able to compromise and solve problems together </a:t>
              </a:r>
            </a:p>
          </p:txBody>
        </p:sp>
      </p:grpSp>
      <p:sp>
        <p:nvSpPr>
          <p:cNvPr id="30" name="TextBox 29">
            <a:extLst>
              <a:ext uri="{FF2B5EF4-FFF2-40B4-BE49-F238E27FC236}">
                <a16:creationId xmlns:a16="http://schemas.microsoft.com/office/drawing/2014/main" id="{028D36AE-8969-E643-B3D8-774D5C9A1FB9}"/>
              </a:ext>
            </a:extLst>
          </p:cNvPr>
          <p:cNvSpPr txBox="1">
            <a:spLocks noGrp="1" noRot="1" noMove="1" noResize="1" noEditPoints="1" noAdjustHandles="1" noChangeArrowheads="1" noChangeShapeType="1"/>
          </p:cNvSpPr>
          <p:nvPr/>
        </p:nvSpPr>
        <p:spPr>
          <a:xfrm>
            <a:off x="782193" y="4759800"/>
            <a:ext cx="2720141" cy="830997"/>
          </a:xfrm>
          <a:prstGeom prst="rect">
            <a:avLst/>
          </a:prstGeom>
          <a:noFill/>
        </p:spPr>
        <p:txBody>
          <a:bodyPr wrap="square">
            <a:spAutoFit/>
          </a:bodyPr>
          <a:lstStyle/>
          <a:p>
            <a:pPr algn="ctr"/>
            <a:r>
              <a:rPr lang="en-GB" sz="1600" i="1" dirty="0">
                <a:solidFill>
                  <a:srgbClr val="009DB5"/>
                </a:solidFill>
                <a:latin typeface="Arial" panose="020B0604020202020204" pitchFamily="34" charset="0"/>
                <a:cs typeface="Arial" panose="020B0604020202020204" pitchFamily="34" charset="0"/>
              </a:rPr>
              <a:t>I enjoy learning new things and developing </a:t>
            </a:r>
          </a:p>
          <a:p>
            <a:pPr algn="ctr"/>
            <a:r>
              <a:rPr lang="en-GB" sz="1600" i="1" dirty="0">
                <a:solidFill>
                  <a:srgbClr val="009DB5"/>
                </a:solidFill>
                <a:latin typeface="Arial" panose="020B0604020202020204" pitchFamily="34" charset="0"/>
                <a:cs typeface="Arial" panose="020B0604020202020204" pitchFamily="34" charset="0"/>
              </a:rPr>
              <a:t>new skills</a:t>
            </a:r>
          </a:p>
        </p:txBody>
      </p:sp>
      <p:grpSp>
        <p:nvGrpSpPr>
          <p:cNvPr id="31" name="Group 30">
            <a:extLst>
              <a:ext uri="{FF2B5EF4-FFF2-40B4-BE49-F238E27FC236}">
                <a16:creationId xmlns:a16="http://schemas.microsoft.com/office/drawing/2014/main" id="{8F889004-0F4B-DD75-11AB-6441DAF86578}"/>
              </a:ext>
            </a:extLst>
          </p:cNvPr>
          <p:cNvGrpSpPr>
            <a:grpSpLocks noGrp="1" noUngrp="1" noRot="1" noMove="1" noResize="1"/>
          </p:cNvGrpSpPr>
          <p:nvPr/>
        </p:nvGrpSpPr>
        <p:grpSpPr>
          <a:xfrm>
            <a:off x="4773488" y="4288398"/>
            <a:ext cx="2262043" cy="2194032"/>
            <a:chOff x="4780276" y="4415689"/>
            <a:chExt cx="1930351" cy="1938219"/>
          </a:xfrm>
        </p:grpSpPr>
        <p:sp>
          <p:nvSpPr>
            <p:cNvPr id="32" name="TextBox 31">
              <a:extLst>
                <a:ext uri="{FF2B5EF4-FFF2-40B4-BE49-F238E27FC236}">
                  <a16:creationId xmlns:a16="http://schemas.microsoft.com/office/drawing/2014/main" id="{A0E4DCFB-25B1-67EE-3C44-AFFE069FAD91}"/>
                </a:ext>
              </a:extLst>
            </p:cNvPr>
            <p:cNvSpPr txBox="1">
              <a:spLocks noGrp="1" noRot="1" noMove="1" noResize="1" noEditPoints="1" noAdjustHandles="1" noChangeArrowheads="1" noChangeShapeType="1"/>
            </p:cNvSpPr>
            <p:nvPr/>
          </p:nvSpPr>
          <p:spPr>
            <a:xfrm>
              <a:off x="4911055" y="4710275"/>
              <a:ext cx="15020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Reasons why I’d like to work on </a:t>
              </a:r>
              <a:r>
                <a:rPr lang="en-GB" b="1">
                  <a:solidFill>
                    <a:srgbClr val="009DB5"/>
                  </a:solidFill>
                  <a:latin typeface="Arial" panose="020B0604020202020204" pitchFamily="34" charset="0"/>
                  <a:cs typeface="Arial" panose="020B0604020202020204" pitchFamily="34" charset="0"/>
                </a:rPr>
                <a:t>Adapting </a:t>
              </a:r>
              <a:endParaRPr kumimoji="0" lang="en-GB" sz="1800"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BE6A405F-ADAB-9966-1D1F-8BA27ECA3B38}"/>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009DB5"/>
            </a:solidFill>
            <a:ln w="9525" cap="flat">
              <a:noFill/>
              <a:prstDash val="solid"/>
              <a:miter/>
            </a:ln>
          </p:spPr>
          <p:txBody>
            <a:bodyPr rtlCol="0" anchor="ctr"/>
            <a:lstStyle/>
            <a:p>
              <a:endParaRPr lang="en-GB"/>
            </a:p>
          </p:txBody>
        </p:sp>
      </p:grpSp>
      <p:grpSp>
        <p:nvGrpSpPr>
          <p:cNvPr id="9" name="Group 8">
            <a:extLst>
              <a:ext uri="{FF2B5EF4-FFF2-40B4-BE49-F238E27FC236}">
                <a16:creationId xmlns:a16="http://schemas.microsoft.com/office/drawing/2014/main" id="{00D20BD5-1263-4B69-0311-E75225C90CB1}"/>
              </a:ext>
            </a:extLst>
          </p:cNvPr>
          <p:cNvGrpSpPr>
            <a:grpSpLocks noGrp="1" noUngrp="1" noRot="1" noMove="1" noResize="1"/>
          </p:cNvGrpSpPr>
          <p:nvPr/>
        </p:nvGrpSpPr>
        <p:grpSpPr>
          <a:xfrm>
            <a:off x="4897" y="0"/>
            <a:ext cx="12192000" cy="908720"/>
            <a:chOff x="0" y="0"/>
            <a:chExt cx="12192000" cy="908720"/>
          </a:xfrm>
        </p:grpSpPr>
        <p:sp>
          <p:nvSpPr>
            <p:cNvPr id="19" name="Rectangle 18">
              <a:extLst>
                <a:ext uri="{FF2B5EF4-FFF2-40B4-BE49-F238E27FC236}">
                  <a16:creationId xmlns:a16="http://schemas.microsoft.com/office/drawing/2014/main" id="{FB4C63FF-DEC7-102B-E07B-9D02E5D22269}"/>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20" name="Picture 19">
              <a:extLst>
                <a:ext uri="{FF2B5EF4-FFF2-40B4-BE49-F238E27FC236}">
                  <a16:creationId xmlns:a16="http://schemas.microsoft.com/office/drawing/2014/main" id="{FF93877F-E041-B892-E325-97554E120BB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2" name="Graphic 21">
            <a:extLst>
              <a:ext uri="{FF2B5EF4-FFF2-40B4-BE49-F238E27FC236}">
                <a16:creationId xmlns:a16="http://schemas.microsoft.com/office/drawing/2014/main" id="{AADF2712-6CF2-AE0E-6749-B0D10E4BF52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0983" y="211580"/>
            <a:ext cx="640172" cy="624550"/>
          </a:xfrm>
          <a:prstGeom prst="rect">
            <a:avLst/>
          </a:prstGeom>
        </p:spPr>
      </p:pic>
    </p:spTree>
    <p:custDataLst>
      <p:tags r:id="rId1"/>
    </p:custDataLst>
    <p:extLst>
      <p:ext uri="{BB962C8B-B14F-4D97-AF65-F5344CB8AC3E}">
        <p14:creationId xmlns:p14="http://schemas.microsoft.com/office/powerpoint/2010/main" val="398869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DAB77FF9-BB1D-912A-E0E6-B3382A57DFF8}"/>
              </a:ext>
            </a:extLst>
          </p:cNvPr>
          <p:cNvSpPr txBox="1">
            <a:spLocks noGrp="1" noRot="1" noMove="1" noResize="1" noEditPoints="1" noAdjustHandles="1" noChangeArrowheads="1" noChangeShapeType="1"/>
          </p:cNvSpPr>
          <p:nvPr/>
        </p:nvSpPr>
        <p:spPr>
          <a:xfrm>
            <a:off x="1582917" y="935682"/>
            <a:ext cx="2949849" cy="722633"/>
          </a:xfrm>
          <a:prstGeom prst="rect">
            <a:avLst/>
          </a:prstGeom>
        </p:spPr>
        <p:txBody>
          <a:bodyPr vert="horz" wrap="square" lIns="0" tIns="14604" rIns="0" bIns="0" rtlCol="0">
            <a:spAutoFit/>
          </a:bodyPr>
          <a:lstStyle/>
          <a:p>
            <a:pPr marL="12700">
              <a:lnSpc>
                <a:spcPct val="100000"/>
              </a:lnSpc>
              <a:spcBef>
                <a:spcPts val="114"/>
              </a:spcBef>
            </a:pPr>
            <a:r>
              <a:rPr lang="en-GB" sz="3600" b="1" spc="5">
                <a:solidFill>
                  <a:srgbClr val="009DB5"/>
                </a:solidFill>
                <a:latin typeface="Arial" panose="020B0604020202020204" pitchFamily="34" charset="0"/>
                <a:cs typeface="Arial" panose="020B0604020202020204" pitchFamily="34" charset="0"/>
              </a:rPr>
              <a:t>Integrity</a:t>
            </a:r>
            <a:r>
              <a:rPr lang="en-GB" sz="4600" b="1" spc="5">
                <a:solidFill>
                  <a:srgbClr val="009DB5"/>
                </a:solidFill>
                <a:latin typeface="Arial" panose="020B0604020202020204" pitchFamily="34" charset="0"/>
                <a:cs typeface="Arial" panose="020B0604020202020204" pitchFamily="34" charset="0"/>
              </a:rPr>
              <a:t> </a:t>
            </a:r>
            <a:endParaRPr sz="4600" b="1">
              <a:solidFill>
                <a:srgbClr val="009DB5"/>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D156FEE-0C87-5E9F-C8D5-50617E904C9D}"/>
              </a:ext>
            </a:extLst>
          </p:cNvPr>
          <p:cNvSpPr txBox="1">
            <a:spLocks noGrp="1" noRot="1" noMove="1" noResize="1" noEditPoints="1" noAdjustHandles="1" noChangeArrowheads="1" noChangeShapeType="1"/>
          </p:cNvSpPr>
          <p:nvPr/>
        </p:nvSpPr>
        <p:spPr>
          <a:xfrm>
            <a:off x="3782362" y="1070956"/>
            <a:ext cx="7557275" cy="800219"/>
          </a:xfrm>
          <a:prstGeom prst="rect">
            <a:avLst/>
          </a:prstGeom>
          <a:noFill/>
        </p:spPr>
        <p:txBody>
          <a:bodyPr wrap="square" rtlCol="0">
            <a:spAutoFit/>
          </a:bodyPr>
          <a:lstStyle/>
          <a:p>
            <a:r>
              <a:rPr lang="en-GB">
                <a:solidFill>
                  <a:srgbClr val="009DB5"/>
                </a:solidFill>
                <a:latin typeface="Arial" panose="020B0604020202020204" pitchFamily="34" charset="0"/>
                <a:cs typeface="Arial" panose="020B0604020202020204" pitchFamily="34" charset="0"/>
              </a:rPr>
              <a:t>Being guided by your own principles and values and are considered trustworthy, open and honest by others.</a:t>
            </a:r>
          </a:p>
          <a:p>
            <a:endParaRPr lang="en-GB" sz="1000">
              <a:solidFill>
                <a:srgbClr val="009DB5"/>
              </a:solidFill>
            </a:endParaRPr>
          </a:p>
        </p:txBody>
      </p:sp>
      <p:grpSp>
        <p:nvGrpSpPr>
          <p:cNvPr id="3" name="Group 2">
            <a:extLst>
              <a:ext uri="{FF2B5EF4-FFF2-40B4-BE49-F238E27FC236}">
                <a16:creationId xmlns:a16="http://schemas.microsoft.com/office/drawing/2014/main" id="{C59F1AD0-A087-E949-F08A-CD56AF049ADC}"/>
              </a:ext>
            </a:extLst>
          </p:cNvPr>
          <p:cNvGrpSpPr>
            <a:grpSpLocks noGrp="1" noUngrp="1" noRot="1" noMove="1" noResize="1"/>
          </p:cNvGrpSpPr>
          <p:nvPr/>
        </p:nvGrpSpPr>
        <p:grpSpPr>
          <a:xfrm>
            <a:off x="4515955" y="1945689"/>
            <a:ext cx="3487641" cy="1609000"/>
            <a:chOff x="4780276" y="1961636"/>
            <a:chExt cx="3487641" cy="1609000"/>
          </a:xfrm>
        </p:grpSpPr>
        <p:sp>
          <p:nvSpPr>
            <p:cNvPr id="4" name="Thought Bubble: Cloud 3">
              <a:extLst>
                <a:ext uri="{FF2B5EF4-FFF2-40B4-BE49-F238E27FC236}">
                  <a16:creationId xmlns:a16="http://schemas.microsoft.com/office/drawing/2014/main" id="{EE3ADFF2-3A0C-32DB-416F-2AC4B40A149A}"/>
                </a:ext>
              </a:extLst>
            </p:cNvPr>
            <p:cNvSpPr>
              <a:spLocks noGrp="1" noRot="1" noMove="1" noResize="1" noEditPoints="1" noAdjustHandles="1" noChangeArrowheads="1" noChangeShapeType="1"/>
            </p:cNvSpPr>
            <p:nvPr/>
          </p:nvSpPr>
          <p:spPr>
            <a:xfrm>
              <a:off x="4780276" y="1961636"/>
              <a:ext cx="3487641" cy="1609000"/>
            </a:xfrm>
            <a:prstGeom prst="cloudCallout">
              <a:avLst>
                <a:gd name="adj1" fmla="val -13925"/>
                <a:gd name="adj2" fmla="val 86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F5ED28-981D-74D4-E875-47F18269B53D}"/>
                </a:ext>
              </a:extLst>
            </p:cNvPr>
            <p:cNvSpPr txBox="1">
              <a:spLocks noGrp="1" noRot="1" noMove="1" noResize="1" noEditPoints="1" noAdjustHandles="1" noChangeArrowheads="1" noChangeShapeType="1"/>
            </p:cNvSpPr>
            <p:nvPr/>
          </p:nvSpPr>
          <p:spPr>
            <a:xfrm>
              <a:off x="5148518" y="2238562"/>
              <a:ext cx="2676803" cy="1077218"/>
            </a:xfrm>
            <a:prstGeom prst="rect">
              <a:avLst/>
            </a:prstGeom>
            <a:noFill/>
          </p:spPr>
          <p:txBody>
            <a:bodyPr wrap="square">
              <a:spAutoFit/>
            </a:bodyPr>
            <a:lstStyle/>
            <a:p>
              <a:pPr algn="ctr"/>
              <a:r>
                <a:rPr lang="en-GB" sz="1600" i="1" dirty="0">
                  <a:solidFill>
                    <a:srgbClr val="009DB5"/>
                  </a:solidFill>
                  <a:latin typeface="Arial" panose="020B0604020202020204" pitchFamily="34" charset="0"/>
                  <a:cs typeface="Arial" panose="020B0604020202020204" pitchFamily="34" charset="0"/>
                </a:rPr>
                <a:t>I would like people to know that I respect other people’s contribution in group work</a:t>
              </a:r>
              <a:r>
                <a:rPr kumimoji="0" lang="en-GB" sz="1400" b="0" i="1" u="none" strike="noStrike" kern="1200" cap="none" spc="0" normalizeH="0" baseline="0" noProof="0" dirty="0">
                  <a:ln>
                    <a:noFill/>
                  </a:ln>
                  <a:solidFill>
                    <a:srgbClr val="009DB5"/>
                  </a:solidFill>
                  <a:effectLst/>
                  <a:uLnTx/>
                  <a:uFillTx/>
                  <a:latin typeface="Calibri" panose="020F0502020204030204"/>
                  <a:ea typeface="+mn-ea"/>
                  <a:cs typeface="+mn-cs"/>
                </a:rPr>
                <a:t> </a:t>
              </a:r>
            </a:p>
          </p:txBody>
        </p:sp>
      </p:grpSp>
      <p:grpSp>
        <p:nvGrpSpPr>
          <p:cNvPr id="10" name="Group 9">
            <a:extLst>
              <a:ext uri="{FF2B5EF4-FFF2-40B4-BE49-F238E27FC236}">
                <a16:creationId xmlns:a16="http://schemas.microsoft.com/office/drawing/2014/main" id="{D14F5E1E-340E-B1D0-0F10-378B5D284A88}"/>
              </a:ext>
            </a:extLst>
          </p:cNvPr>
          <p:cNvGrpSpPr>
            <a:grpSpLocks noGrp="1" noUngrp="1" noRot="1" noMove="1" noResize="1"/>
          </p:cNvGrpSpPr>
          <p:nvPr/>
        </p:nvGrpSpPr>
        <p:grpSpPr>
          <a:xfrm>
            <a:off x="459889" y="2351747"/>
            <a:ext cx="3893715" cy="1609000"/>
            <a:chOff x="611881" y="2099676"/>
            <a:chExt cx="3893715" cy="1609000"/>
          </a:xfrm>
        </p:grpSpPr>
        <p:sp>
          <p:nvSpPr>
            <p:cNvPr id="11" name="Thought Bubble: Cloud 10">
              <a:extLst>
                <a:ext uri="{FF2B5EF4-FFF2-40B4-BE49-F238E27FC236}">
                  <a16:creationId xmlns:a16="http://schemas.microsoft.com/office/drawing/2014/main" id="{4F02CBD9-CAA6-4918-D4A7-7B63043A280C}"/>
                </a:ext>
              </a:extLst>
            </p:cNvPr>
            <p:cNvSpPr>
              <a:spLocks noGrp="1" noRot="1" noMove="1" noResize="1" noEditPoints="1" noAdjustHandles="1" noChangeArrowheads="1" noChangeShapeType="1"/>
            </p:cNvSpPr>
            <p:nvPr/>
          </p:nvSpPr>
          <p:spPr>
            <a:xfrm>
              <a:off x="611881" y="2099676"/>
              <a:ext cx="3893715" cy="1609000"/>
            </a:xfrm>
            <a:prstGeom prst="cloudCallout">
              <a:avLst>
                <a:gd name="adj1" fmla="val 65865"/>
                <a:gd name="adj2" fmla="val 653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114DB51-015C-2995-9F09-BD3230300694}"/>
                </a:ext>
              </a:extLst>
            </p:cNvPr>
            <p:cNvSpPr txBox="1">
              <a:spLocks noGrp="1" noRot="1" noMove="1" noResize="1" noEditPoints="1" noAdjustHandles="1" noChangeArrowheads="1" noChangeShapeType="1"/>
            </p:cNvSpPr>
            <p:nvPr/>
          </p:nvSpPr>
          <p:spPr>
            <a:xfrm>
              <a:off x="985284" y="2366431"/>
              <a:ext cx="283162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9DB5"/>
                  </a:solidFill>
                  <a:effectLst/>
                  <a:uLnTx/>
                  <a:uFillTx/>
                  <a:latin typeface="Arial" panose="020B0604020202020204" pitchFamily="34" charset="0"/>
                  <a:cs typeface="Arial" panose="020B0604020202020204" pitchFamily="34" charset="0"/>
                </a:rPr>
                <a:t>I would like </a:t>
              </a:r>
              <a:r>
                <a:rPr lang="en-GB" sz="1600" i="1" dirty="0">
                  <a:solidFill>
                    <a:srgbClr val="009DB5"/>
                  </a:solidFill>
                  <a:latin typeface="Arial" panose="020B0604020202020204" pitchFamily="34" charset="0"/>
                  <a:cs typeface="Arial" panose="020B0604020202020204" pitchFamily="34" charset="0"/>
                </a:rPr>
                <a:t>people to think that I am honest and take responsibility for my own actions</a:t>
              </a:r>
              <a:endParaRPr kumimoji="0" lang="en-GB" sz="1600" b="0" i="1" u="none" strike="noStrike" kern="1200" cap="none" spc="0" normalizeH="0" baseline="0" noProof="0" dirty="0">
                <a:ln>
                  <a:noFill/>
                </a:ln>
                <a:solidFill>
                  <a:srgbClr val="009DB5"/>
                </a:solidFill>
                <a:effectLst/>
                <a:uLnTx/>
                <a:uFillTx/>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74EFE398-4429-80BB-8E12-C439EA5C481F}"/>
              </a:ext>
            </a:extLst>
          </p:cNvPr>
          <p:cNvGrpSpPr>
            <a:grpSpLocks noGrp="1" noUngrp="1" noRot="1" noMove="1" noResize="1"/>
          </p:cNvGrpSpPr>
          <p:nvPr/>
        </p:nvGrpSpPr>
        <p:grpSpPr>
          <a:xfrm>
            <a:off x="8244470" y="2210135"/>
            <a:ext cx="3487641" cy="1609000"/>
            <a:chOff x="8244470" y="2210135"/>
            <a:chExt cx="3487641" cy="1609000"/>
          </a:xfrm>
        </p:grpSpPr>
        <p:sp>
          <p:nvSpPr>
            <p:cNvPr id="14" name="Thought Bubble: Cloud 13">
              <a:extLst>
                <a:ext uri="{FF2B5EF4-FFF2-40B4-BE49-F238E27FC236}">
                  <a16:creationId xmlns:a16="http://schemas.microsoft.com/office/drawing/2014/main" id="{157BB34A-596C-77D4-9E1A-7C41B87D2078}"/>
                </a:ext>
              </a:extLst>
            </p:cNvPr>
            <p:cNvSpPr>
              <a:spLocks noGrp="1" noRot="1" noMove="1" noResize="1" noEditPoints="1" noAdjustHandles="1" noChangeArrowheads="1" noChangeShapeType="1"/>
            </p:cNvSpPr>
            <p:nvPr/>
          </p:nvSpPr>
          <p:spPr>
            <a:xfrm>
              <a:off x="8244470" y="2210135"/>
              <a:ext cx="3487641" cy="1609000"/>
            </a:xfrm>
            <a:prstGeom prst="cloudCallout">
              <a:avLst>
                <a:gd name="adj1" fmla="val -89554"/>
                <a:gd name="adj2" fmla="val 586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EC467FD-BBE3-5573-BD05-CBE735DD8D07}"/>
                </a:ext>
              </a:extLst>
            </p:cNvPr>
            <p:cNvSpPr txBox="1">
              <a:spLocks noGrp="1" noRot="1" noMove="1" noResize="1" noEditPoints="1" noAdjustHandles="1" noChangeArrowheads="1" noChangeShapeType="1"/>
            </p:cNvSpPr>
            <p:nvPr/>
          </p:nvSpPr>
          <p:spPr>
            <a:xfrm>
              <a:off x="8513563" y="2477471"/>
              <a:ext cx="2933686" cy="830997"/>
            </a:xfrm>
            <a:prstGeom prst="rect">
              <a:avLst/>
            </a:prstGeom>
            <a:noFill/>
          </p:spPr>
          <p:txBody>
            <a:bodyPr wrap="square">
              <a:spAutoFit/>
            </a:bodyPr>
            <a:lstStyle/>
            <a:p>
              <a:pPr algn="ctr"/>
              <a:r>
                <a:rPr lang="en-GB" sz="1600" i="1" dirty="0">
                  <a:solidFill>
                    <a:srgbClr val="009DB5"/>
                  </a:solidFill>
                  <a:latin typeface="Arial" panose="020B0604020202020204" pitchFamily="34" charset="0"/>
                  <a:cs typeface="Arial" panose="020B0604020202020204" pitchFamily="34" charset="0"/>
                </a:rPr>
                <a:t>I respect others by always completing my own task when working with a group</a:t>
              </a:r>
            </a:p>
          </p:txBody>
        </p:sp>
      </p:grpSp>
      <p:grpSp>
        <p:nvGrpSpPr>
          <p:cNvPr id="21" name="Group 20">
            <a:extLst>
              <a:ext uri="{FF2B5EF4-FFF2-40B4-BE49-F238E27FC236}">
                <a16:creationId xmlns:a16="http://schemas.microsoft.com/office/drawing/2014/main" id="{C6D78F0F-B80B-149C-F0A7-C05C426AB1FE}"/>
              </a:ext>
            </a:extLst>
          </p:cNvPr>
          <p:cNvGrpSpPr>
            <a:grpSpLocks noGrp="1" noUngrp="1" noRot="1" noMove="1" noResize="1"/>
          </p:cNvGrpSpPr>
          <p:nvPr/>
        </p:nvGrpSpPr>
        <p:grpSpPr>
          <a:xfrm>
            <a:off x="496606" y="4372244"/>
            <a:ext cx="3487641" cy="1609000"/>
            <a:chOff x="388594" y="4415689"/>
            <a:chExt cx="3487641" cy="1609000"/>
          </a:xfrm>
        </p:grpSpPr>
        <p:sp>
          <p:nvSpPr>
            <p:cNvPr id="25" name="Thought Bubble: Cloud 24">
              <a:extLst>
                <a:ext uri="{FF2B5EF4-FFF2-40B4-BE49-F238E27FC236}">
                  <a16:creationId xmlns:a16="http://schemas.microsoft.com/office/drawing/2014/main" id="{B22979D9-0551-1E8D-65FF-7A92B35E0562}"/>
                </a:ext>
              </a:extLst>
            </p:cNvPr>
            <p:cNvSpPr>
              <a:spLocks noGrp="1" noRot="1" noMove="1" noResize="1" noEditPoints="1" noAdjustHandles="1" noChangeArrowheads="1" noChangeShapeType="1"/>
            </p:cNvSpPr>
            <p:nvPr/>
          </p:nvSpPr>
          <p:spPr>
            <a:xfrm>
              <a:off x="388594" y="4415689"/>
              <a:ext cx="3487641" cy="1609000"/>
            </a:xfrm>
            <a:prstGeom prst="cloudCallout">
              <a:avLst>
                <a:gd name="adj1" fmla="val 70107"/>
                <a:gd name="adj2" fmla="val -229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D6B032-14EB-2BF8-983C-5FD4EEC5A5E9}"/>
                </a:ext>
              </a:extLst>
            </p:cNvPr>
            <p:cNvSpPr txBox="1">
              <a:spLocks noGrp="1" noRot="1" noMove="1" noResize="1" noEditPoints="1" noAdjustHandles="1" noChangeArrowheads="1" noChangeShapeType="1"/>
            </p:cNvSpPr>
            <p:nvPr/>
          </p:nvSpPr>
          <p:spPr>
            <a:xfrm>
              <a:off x="608374" y="4853190"/>
              <a:ext cx="27201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9DB5"/>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9BE54255-F04B-1572-1268-3F2156793A07}"/>
              </a:ext>
            </a:extLst>
          </p:cNvPr>
          <p:cNvGrpSpPr>
            <a:grpSpLocks noGrp="1" noUngrp="1" noRot="1" noMove="1" noResize="1"/>
          </p:cNvGrpSpPr>
          <p:nvPr/>
        </p:nvGrpSpPr>
        <p:grpSpPr>
          <a:xfrm>
            <a:off x="7987973" y="4372244"/>
            <a:ext cx="3487641" cy="1609000"/>
            <a:chOff x="7883743" y="4015292"/>
            <a:chExt cx="3487641" cy="1609000"/>
          </a:xfrm>
        </p:grpSpPr>
        <p:sp>
          <p:nvSpPr>
            <p:cNvPr id="28" name="Thought Bubble: Cloud 27">
              <a:extLst>
                <a:ext uri="{FF2B5EF4-FFF2-40B4-BE49-F238E27FC236}">
                  <a16:creationId xmlns:a16="http://schemas.microsoft.com/office/drawing/2014/main" id="{5BD03E86-9F86-43EE-46B9-8E2768ABC863}"/>
                </a:ext>
              </a:extLst>
            </p:cNvPr>
            <p:cNvSpPr>
              <a:spLocks noGrp="1" noRot="1" noMove="1" noResize="1" noEditPoints="1" noAdjustHandles="1" noChangeArrowheads="1" noChangeShapeType="1"/>
            </p:cNvSpPr>
            <p:nvPr/>
          </p:nvSpPr>
          <p:spPr>
            <a:xfrm>
              <a:off x="7883743" y="4015292"/>
              <a:ext cx="3487641" cy="1609000"/>
            </a:xfrm>
            <a:prstGeom prst="cloudCallout">
              <a:avLst>
                <a:gd name="adj1" fmla="val -77454"/>
                <a:gd name="adj2" fmla="val -5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1948AB1-F8D1-1510-D6AC-554ED566E3A3}"/>
                </a:ext>
              </a:extLst>
            </p:cNvPr>
            <p:cNvSpPr txBox="1">
              <a:spLocks noGrp="1" noRot="1" noMove="1" noResize="1" noEditPoints="1" noAdjustHandles="1" noChangeArrowheads="1" noChangeShapeType="1"/>
            </p:cNvSpPr>
            <p:nvPr/>
          </p:nvSpPr>
          <p:spPr>
            <a:xfrm>
              <a:off x="8337791" y="4375848"/>
              <a:ext cx="2579543" cy="830997"/>
            </a:xfrm>
            <a:prstGeom prst="rect">
              <a:avLst/>
            </a:prstGeom>
            <a:noFill/>
          </p:spPr>
          <p:txBody>
            <a:bodyPr wrap="square">
              <a:spAutoFit/>
            </a:bodyPr>
            <a:lstStyle/>
            <a:p>
              <a:pPr algn="ctr"/>
              <a:r>
                <a:rPr lang="en-GB" sz="1600" i="1" dirty="0">
                  <a:solidFill>
                    <a:srgbClr val="009DB5"/>
                  </a:solidFill>
                  <a:latin typeface="Arial" panose="020B0604020202020204" pitchFamily="34" charset="0"/>
                  <a:cs typeface="Arial" panose="020B0604020202020204" pitchFamily="34" charset="0"/>
                </a:rPr>
                <a:t>I would like people to think I am trustworthy, reliable and honest</a:t>
              </a:r>
            </a:p>
          </p:txBody>
        </p:sp>
      </p:grpSp>
      <p:sp>
        <p:nvSpPr>
          <p:cNvPr id="30" name="TextBox 29">
            <a:extLst>
              <a:ext uri="{FF2B5EF4-FFF2-40B4-BE49-F238E27FC236}">
                <a16:creationId xmlns:a16="http://schemas.microsoft.com/office/drawing/2014/main" id="{028D36AE-8969-E643-B3D8-774D5C9A1FB9}"/>
              </a:ext>
            </a:extLst>
          </p:cNvPr>
          <p:cNvSpPr txBox="1">
            <a:spLocks noGrp="1" noRot="1" noMove="1" noResize="1" noEditPoints="1" noAdjustHandles="1" noChangeArrowheads="1" noChangeShapeType="1"/>
          </p:cNvSpPr>
          <p:nvPr/>
        </p:nvSpPr>
        <p:spPr>
          <a:xfrm>
            <a:off x="845311" y="4683420"/>
            <a:ext cx="2807585" cy="1077218"/>
          </a:xfrm>
          <a:prstGeom prst="rect">
            <a:avLst/>
          </a:prstGeom>
          <a:noFill/>
        </p:spPr>
        <p:txBody>
          <a:bodyPr wrap="square">
            <a:spAutoFit/>
          </a:bodyPr>
          <a:lstStyle/>
          <a:p>
            <a:pPr algn="ctr"/>
            <a:r>
              <a:rPr lang="en-GB" sz="1600" i="1" dirty="0">
                <a:solidFill>
                  <a:srgbClr val="009DB5"/>
                </a:solidFill>
                <a:latin typeface="Arial" panose="020B0604020202020204" pitchFamily="34" charset="0"/>
                <a:cs typeface="Arial" panose="020B0604020202020204" pitchFamily="34" charset="0"/>
              </a:rPr>
              <a:t>I would like people to respect me because I always try to be accountable for my mistakes</a:t>
            </a:r>
          </a:p>
        </p:txBody>
      </p:sp>
      <p:grpSp>
        <p:nvGrpSpPr>
          <p:cNvPr id="31" name="Group 30">
            <a:extLst>
              <a:ext uri="{FF2B5EF4-FFF2-40B4-BE49-F238E27FC236}">
                <a16:creationId xmlns:a16="http://schemas.microsoft.com/office/drawing/2014/main" id="{8F889004-0F4B-DD75-11AB-6441DAF86578}"/>
              </a:ext>
            </a:extLst>
          </p:cNvPr>
          <p:cNvGrpSpPr>
            <a:grpSpLocks noGrp="1" noUngrp="1" noRot="1" noMove="1" noResize="1"/>
          </p:cNvGrpSpPr>
          <p:nvPr/>
        </p:nvGrpSpPr>
        <p:grpSpPr>
          <a:xfrm>
            <a:off x="4773488" y="4288398"/>
            <a:ext cx="2262043" cy="2194032"/>
            <a:chOff x="4780276" y="4415689"/>
            <a:chExt cx="1930351" cy="1938219"/>
          </a:xfrm>
        </p:grpSpPr>
        <p:sp>
          <p:nvSpPr>
            <p:cNvPr id="32" name="TextBox 31">
              <a:extLst>
                <a:ext uri="{FF2B5EF4-FFF2-40B4-BE49-F238E27FC236}">
                  <a16:creationId xmlns:a16="http://schemas.microsoft.com/office/drawing/2014/main" id="{A0E4DCFB-25B1-67EE-3C44-AFFE069FAD91}"/>
                </a:ext>
              </a:extLst>
            </p:cNvPr>
            <p:cNvSpPr txBox="1">
              <a:spLocks noGrp="1" noRot="1" noMove="1" noResize="1" noEditPoints="1" noAdjustHandles="1" noChangeArrowheads="1" noChangeShapeType="1"/>
            </p:cNvSpPr>
            <p:nvPr/>
          </p:nvSpPr>
          <p:spPr>
            <a:xfrm>
              <a:off x="4911055" y="4710275"/>
              <a:ext cx="1502090" cy="10603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9DB5"/>
                  </a:solidFill>
                  <a:effectLst/>
                  <a:uLnTx/>
                  <a:uFillTx/>
                  <a:latin typeface="Arial" panose="020B0604020202020204" pitchFamily="34" charset="0"/>
                  <a:cs typeface="Arial" panose="020B0604020202020204" pitchFamily="34" charset="0"/>
                </a:rPr>
                <a:t>Reasons why I’d like to work on Integrity</a:t>
              </a:r>
            </a:p>
          </p:txBody>
        </p:sp>
        <p:sp>
          <p:nvSpPr>
            <p:cNvPr id="33" name="Freeform: Shape 32">
              <a:extLst>
                <a:ext uri="{FF2B5EF4-FFF2-40B4-BE49-F238E27FC236}">
                  <a16:creationId xmlns:a16="http://schemas.microsoft.com/office/drawing/2014/main" id="{BE6A405F-ADAB-9966-1D1F-8BA27ECA3B38}"/>
                </a:ext>
              </a:extLst>
            </p:cNvPr>
            <p:cNvSpPr>
              <a:spLocks noGrp="1" noRot="1" noMove="1" noResize="1" noEditPoints="1" noAdjustHandles="1" noChangeArrowheads="1" noChangeShapeType="1"/>
            </p:cNvSpPr>
            <p:nvPr/>
          </p:nvSpPr>
          <p:spPr>
            <a:xfrm>
              <a:off x="4780276" y="4415689"/>
              <a:ext cx="1930351" cy="1938219"/>
            </a:xfrm>
            <a:custGeom>
              <a:avLst/>
              <a:gdLst>
                <a:gd name="connsiteX0" fmla="*/ 226530 w 1303513"/>
                <a:gd name="connsiteY0" fmla="*/ 1062278 h 1547160"/>
                <a:gd name="connsiteX1" fmla="*/ 226530 w 1303513"/>
                <a:gd name="connsiteY1" fmla="*/ 1547161 h 1547160"/>
                <a:gd name="connsiteX2" fmla="*/ 831987 w 1303513"/>
                <a:gd name="connsiteY2" fmla="*/ 1547161 h 1547160"/>
                <a:gd name="connsiteX3" fmla="*/ 831987 w 1303513"/>
                <a:gd name="connsiteY3" fmla="*/ 1317240 h 1547160"/>
                <a:gd name="connsiteX4" fmla="*/ 925871 w 1303513"/>
                <a:gd name="connsiteY4" fmla="*/ 1317240 h 1547160"/>
                <a:gd name="connsiteX5" fmla="*/ 1086815 w 1303513"/>
                <a:gd name="connsiteY5" fmla="*/ 1250180 h 1547160"/>
                <a:gd name="connsiteX6" fmla="*/ 1151959 w 1303513"/>
                <a:gd name="connsiteY6" fmla="*/ 1087320 h 1547160"/>
                <a:gd name="connsiteX7" fmla="*/ 1151959 w 1303513"/>
                <a:gd name="connsiteY7" fmla="*/ 972360 h 1547160"/>
                <a:gd name="connsiteX8" fmla="*/ 1236263 w 1303513"/>
                <a:gd name="connsiteY8" fmla="*/ 972360 h 1547160"/>
                <a:gd name="connsiteX9" fmla="*/ 1284163 w 1303513"/>
                <a:gd name="connsiteY9" fmla="*/ 838239 h 1547160"/>
                <a:gd name="connsiteX10" fmla="*/ 1151959 w 1303513"/>
                <a:gd name="connsiteY10" fmla="*/ 608319 h 1547160"/>
                <a:gd name="connsiteX11" fmla="*/ 1151959 w 1303513"/>
                <a:gd name="connsiteY11" fmla="*/ 598739 h 1547160"/>
                <a:gd name="connsiteX12" fmla="*/ 598730 w 1303513"/>
                <a:gd name="connsiteY12" fmla="*/ 449 h 1547160"/>
                <a:gd name="connsiteX13" fmla="*/ 441 w 1303513"/>
                <a:gd name="connsiteY13" fmla="*/ 553677 h 1547160"/>
                <a:gd name="connsiteX14" fmla="*/ 441 w 1303513"/>
                <a:gd name="connsiteY14" fmla="*/ 598739 h 1547160"/>
                <a:gd name="connsiteX15" fmla="*/ 226530 w 1303513"/>
                <a:gd name="connsiteY15" fmla="*/ 1062278 h 1547160"/>
                <a:gd name="connsiteX16" fmla="*/ 301560 w 1303513"/>
                <a:gd name="connsiteY16" fmla="*/ 114029 h 1547160"/>
                <a:gd name="connsiteX17" fmla="*/ 1038700 w 1303513"/>
                <a:gd name="connsiteY17" fmla="*/ 301787 h 1547160"/>
                <a:gd name="connsiteX18" fmla="*/ 1113735 w 1303513"/>
                <a:gd name="connsiteY18" fmla="*/ 597091 h 1547160"/>
                <a:gd name="connsiteX19" fmla="*/ 1113735 w 1303513"/>
                <a:gd name="connsiteY19" fmla="*/ 618282 h 1547160"/>
                <a:gd name="connsiteX20" fmla="*/ 1118831 w 1303513"/>
                <a:gd name="connsiteY20" fmla="*/ 627153 h 1547160"/>
                <a:gd name="connsiteX21" fmla="*/ 1251036 w 1303513"/>
                <a:gd name="connsiteY21" fmla="*/ 857074 h 1547160"/>
                <a:gd name="connsiteX22" fmla="*/ 1251553 w 1303513"/>
                <a:gd name="connsiteY22" fmla="*/ 857955 h 1547160"/>
                <a:gd name="connsiteX23" fmla="*/ 1252109 w 1303513"/>
                <a:gd name="connsiteY23" fmla="*/ 858817 h 1547160"/>
                <a:gd name="connsiteX24" fmla="*/ 1261804 w 1303513"/>
                <a:gd name="connsiteY24" fmla="*/ 912676 h 1547160"/>
                <a:gd name="connsiteX25" fmla="*/ 1233753 w 1303513"/>
                <a:gd name="connsiteY25" fmla="*/ 933752 h 1547160"/>
                <a:gd name="connsiteX26" fmla="*/ 1113639 w 1303513"/>
                <a:gd name="connsiteY26" fmla="*/ 933752 h 1547160"/>
                <a:gd name="connsiteX27" fmla="*/ 1113639 w 1303513"/>
                <a:gd name="connsiteY27" fmla="*/ 1087032 h 1547160"/>
                <a:gd name="connsiteX28" fmla="*/ 1059704 w 1303513"/>
                <a:gd name="connsiteY28" fmla="*/ 1222858 h 1547160"/>
                <a:gd name="connsiteX29" fmla="*/ 925871 w 1303513"/>
                <a:gd name="connsiteY29" fmla="*/ 1278863 h 1547160"/>
                <a:gd name="connsiteX30" fmla="*/ 793667 w 1303513"/>
                <a:gd name="connsiteY30" fmla="*/ 1278863 h 1547160"/>
                <a:gd name="connsiteX31" fmla="*/ 793667 w 1303513"/>
                <a:gd name="connsiteY31" fmla="*/ 1508783 h 1547160"/>
                <a:gd name="connsiteX32" fmla="*/ 264850 w 1303513"/>
                <a:gd name="connsiteY32" fmla="*/ 1508783 h 1547160"/>
                <a:gd name="connsiteX33" fmla="*/ 264850 w 1303513"/>
                <a:gd name="connsiteY33" fmla="*/ 1043482 h 1547160"/>
                <a:gd name="connsiteX34" fmla="*/ 249981 w 1303513"/>
                <a:gd name="connsiteY34" fmla="*/ 1031986 h 1547160"/>
                <a:gd name="connsiteX35" fmla="*/ 38761 w 1303513"/>
                <a:gd name="connsiteY35" fmla="*/ 598471 h 1547160"/>
                <a:gd name="connsiteX36" fmla="*/ 38761 w 1303513"/>
                <a:gd name="connsiteY36" fmla="*/ 597781 h 1547160"/>
                <a:gd name="connsiteX37" fmla="*/ 38761 w 1303513"/>
                <a:gd name="connsiteY37" fmla="*/ 597091 h 1547160"/>
                <a:gd name="connsiteX38" fmla="*/ 301579 w 1303513"/>
                <a:gd name="connsiteY38" fmla="*/ 114029 h 15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3513" h="1547160">
                  <a:moveTo>
                    <a:pt x="226530" y="1062278"/>
                  </a:moveTo>
                  <a:lnTo>
                    <a:pt x="226530" y="1547161"/>
                  </a:lnTo>
                  <a:lnTo>
                    <a:pt x="831987" y="1547161"/>
                  </a:lnTo>
                  <a:lnTo>
                    <a:pt x="831987" y="1317240"/>
                  </a:lnTo>
                  <a:lnTo>
                    <a:pt x="925871" y="1317240"/>
                  </a:lnTo>
                  <a:cubicBezTo>
                    <a:pt x="986292" y="1317131"/>
                    <a:pt x="1044192" y="1293005"/>
                    <a:pt x="1086815" y="1250180"/>
                  </a:cubicBezTo>
                  <a:cubicBezTo>
                    <a:pt x="1128846" y="1206407"/>
                    <a:pt x="1152208" y="1148006"/>
                    <a:pt x="1151959" y="1087320"/>
                  </a:cubicBezTo>
                  <a:lnTo>
                    <a:pt x="1151959" y="972360"/>
                  </a:lnTo>
                  <a:lnTo>
                    <a:pt x="1236263" y="972360"/>
                  </a:lnTo>
                  <a:cubicBezTo>
                    <a:pt x="1286079" y="966612"/>
                    <a:pt x="1330147" y="909132"/>
                    <a:pt x="1284163" y="838239"/>
                  </a:cubicBezTo>
                  <a:lnTo>
                    <a:pt x="1151959" y="608319"/>
                  </a:lnTo>
                  <a:lnTo>
                    <a:pt x="1151959" y="598739"/>
                  </a:lnTo>
                  <a:cubicBezTo>
                    <a:pt x="1164403" y="280755"/>
                    <a:pt x="916714" y="12893"/>
                    <a:pt x="598730" y="449"/>
                  </a:cubicBezTo>
                  <a:cubicBezTo>
                    <a:pt x="280749" y="-11994"/>
                    <a:pt x="12886" y="235695"/>
                    <a:pt x="441" y="553677"/>
                  </a:cubicBezTo>
                  <a:cubicBezTo>
                    <a:pt x="-147" y="568692"/>
                    <a:pt x="-147" y="583723"/>
                    <a:pt x="441" y="598739"/>
                  </a:cubicBezTo>
                  <a:cubicBezTo>
                    <a:pt x="-220" y="779966"/>
                    <a:pt x="83310" y="951226"/>
                    <a:pt x="226530" y="1062278"/>
                  </a:cubicBezTo>
                  <a:close/>
                  <a:moveTo>
                    <a:pt x="301560" y="114029"/>
                  </a:moveTo>
                  <a:cubicBezTo>
                    <a:pt x="556963" y="-37679"/>
                    <a:pt x="886993" y="46384"/>
                    <a:pt x="1038700" y="301787"/>
                  </a:cubicBezTo>
                  <a:cubicBezTo>
                    <a:pt x="1091651" y="390933"/>
                    <a:pt x="1117709" y="493482"/>
                    <a:pt x="1113735" y="597091"/>
                  </a:cubicBezTo>
                  <a:lnTo>
                    <a:pt x="1113735" y="618282"/>
                  </a:lnTo>
                  <a:lnTo>
                    <a:pt x="1118831" y="627153"/>
                  </a:lnTo>
                  <a:lnTo>
                    <a:pt x="1251036" y="857074"/>
                  </a:lnTo>
                  <a:lnTo>
                    <a:pt x="1251553" y="857955"/>
                  </a:lnTo>
                  <a:lnTo>
                    <a:pt x="1252109" y="858817"/>
                  </a:lnTo>
                  <a:cubicBezTo>
                    <a:pt x="1264549" y="873833"/>
                    <a:pt x="1268226" y="894263"/>
                    <a:pt x="1261804" y="912676"/>
                  </a:cubicBezTo>
                  <a:cubicBezTo>
                    <a:pt x="1256370" y="923789"/>
                    <a:pt x="1245941" y="931627"/>
                    <a:pt x="1233753" y="933752"/>
                  </a:cubicBezTo>
                  <a:lnTo>
                    <a:pt x="1113639" y="933752"/>
                  </a:lnTo>
                  <a:lnTo>
                    <a:pt x="1113639" y="1087032"/>
                  </a:lnTo>
                  <a:cubicBezTo>
                    <a:pt x="1113844" y="1137567"/>
                    <a:pt x="1094521" y="1186230"/>
                    <a:pt x="1059704" y="1222858"/>
                  </a:cubicBezTo>
                  <a:cubicBezTo>
                    <a:pt x="1024371" y="1258662"/>
                    <a:pt x="976173" y="1278832"/>
                    <a:pt x="925871" y="1278863"/>
                  </a:cubicBezTo>
                  <a:lnTo>
                    <a:pt x="793667" y="1278863"/>
                  </a:lnTo>
                  <a:lnTo>
                    <a:pt x="793667" y="1508783"/>
                  </a:lnTo>
                  <a:lnTo>
                    <a:pt x="264850" y="1508783"/>
                  </a:lnTo>
                  <a:lnTo>
                    <a:pt x="264850" y="1043482"/>
                  </a:lnTo>
                  <a:lnTo>
                    <a:pt x="249981" y="1031986"/>
                  </a:lnTo>
                  <a:cubicBezTo>
                    <a:pt x="115825" y="928324"/>
                    <a:pt x="37713" y="768006"/>
                    <a:pt x="38761" y="598471"/>
                  </a:cubicBezTo>
                  <a:lnTo>
                    <a:pt x="38761" y="597781"/>
                  </a:lnTo>
                  <a:lnTo>
                    <a:pt x="38761" y="597091"/>
                  </a:lnTo>
                  <a:cubicBezTo>
                    <a:pt x="30982" y="400017"/>
                    <a:pt x="131890" y="214548"/>
                    <a:pt x="301579" y="114029"/>
                  </a:cubicBezTo>
                  <a:close/>
                </a:path>
              </a:pathLst>
            </a:custGeom>
            <a:solidFill>
              <a:srgbClr val="009DB5"/>
            </a:solidFill>
            <a:ln w="9525" cap="flat">
              <a:noFill/>
              <a:prstDash val="solid"/>
              <a:miter/>
            </a:ln>
          </p:spPr>
          <p:txBody>
            <a:bodyPr rtlCol="0" anchor="ctr"/>
            <a:lstStyle/>
            <a:p>
              <a:endParaRPr lang="en-GB"/>
            </a:p>
          </p:txBody>
        </p:sp>
      </p:grpSp>
      <p:grpSp>
        <p:nvGrpSpPr>
          <p:cNvPr id="9" name="Group 8">
            <a:extLst>
              <a:ext uri="{FF2B5EF4-FFF2-40B4-BE49-F238E27FC236}">
                <a16:creationId xmlns:a16="http://schemas.microsoft.com/office/drawing/2014/main" id="{00D20BD5-1263-4B69-0311-E75225C90CB1}"/>
              </a:ext>
            </a:extLst>
          </p:cNvPr>
          <p:cNvGrpSpPr>
            <a:grpSpLocks noGrp="1" noUngrp="1" noRot="1" noMove="1" noResize="1"/>
          </p:cNvGrpSpPr>
          <p:nvPr/>
        </p:nvGrpSpPr>
        <p:grpSpPr>
          <a:xfrm>
            <a:off x="4897" y="0"/>
            <a:ext cx="12192000" cy="908720"/>
            <a:chOff x="0" y="0"/>
            <a:chExt cx="12192000" cy="908720"/>
          </a:xfrm>
        </p:grpSpPr>
        <p:sp>
          <p:nvSpPr>
            <p:cNvPr id="19" name="Rectangle 18">
              <a:extLst>
                <a:ext uri="{FF2B5EF4-FFF2-40B4-BE49-F238E27FC236}">
                  <a16:creationId xmlns:a16="http://schemas.microsoft.com/office/drawing/2014/main" id="{FB4C63FF-DEC7-102B-E07B-9D02E5D22269}"/>
                </a:ext>
              </a:extLst>
            </p:cNvPr>
            <p:cNvSpPr>
              <a:spLocks noGrp="1" noRot="1" noMove="1" noResize="1" noEditPoints="1" noAdjustHandles="1" noChangeArrowheads="1" noChangeShapeType="1"/>
            </p:cNvSpPr>
            <p:nvPr/>
          </p:nvSpPr>
          <p:spPr>
            <a:xfrm>
              <a:off x="0" y="0"/>
              <a:ext cx="12192000" cy="90872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a:latin typeface="Arial" panose="020B0604020202020204" pitchFamily="34" charset="0"/>
                  <a:cs typeface="Arial" panose="020B0604020202020204" pitchFamily="34" charset="0"/>
                </a:rPr>
                <a:t>  </a:t>
              </a:r>
              <a:r>
                <a:rPr lang="en-GB" sz="3200">
                  <a:latin typeface="Arial" panose="020B0604020202020204" pitchFamily="34" charset="0"/>
                  <a:cs typeface="Arial" panose="020B0604020202020204" pitchFamily="34" charset="0"/>
                </a:rPr>
                <a:t>Developing meta-skills</a:t>
              </a:r>
            </a:p>
          </p:txBody>
        </p:sp>
        <p:pic>
          <p:nvPicPr>
            <p:cNvPr id="20" name="Picture 19">
              <a:extLst>
                <a:ext uri="{FF2B5EF4-FFF2-40B4-BE49-F238E27FC236}">
                  <a16:creationId xmlns:a16="http://schemas.microsoft.com/office/drawing/2014/main" id="{FF93877F-E041-B892-E325-97554E120BB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92000" cy="184235"/>
            </a:xfrm>
            <a:prstGeom prst="rect">
              <a:avLst/>
            </a:prstGeom>
          </p:spPr>
        </p:pic>
      </p:grpSp>
      <p:pic>
        <p:nvPicPr>
          <p:cNvPr id="22" name="Graphic 21">
            <a:extLst>
              <a:ext uri="{FF2B5EF4-FFF2-40B4-BE49-F238E27FC236}">
                <a16:creationId xmlns:a16="http://schemas.microsoft.com/office/drawing/2014/main" id="{AADF2712-6CF2-AE0E-6749-B0D10E4BF52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90983" y="211580"/>
            <a:ext cx="640172" cy="624550"/>
          </a:xfrm>
          <a:prstGeom prst="rect">
            <a:avLst/>
          </a:prstGeom>
        </p:spPr>
      </p:pic>
      <p:pic>
        <p:nvPicPr>
          <p:cNvPr id="7" name="Graphic 6">
            <a:extLst>
              <a:ext uri="{FF2B5EF4-FFF2-40B4-BE49-F238E27FC236}">
                <a16:creationId xmlns:a16="http://schemas.microsoft.com/office/drawing/2014/main" id="{5685E542-F2F7-5B54-D9DE-A06BAA8B0184}"/>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16386" y="991566"/>
            <a:ext cx="657302" cy="657302"/>
          </a:xfrm>
          <a:prstGeom prst="rect">
            <a:avLst/>
          </a:prstGeom>
        </p:spPr>
      </p:pic>
    </p:spTree>
    <p:custDataLst>
      <p:tags r:id="rId1"/>
    </p:custDataLst>
    <p:extLst>
      <p:ext uri="{BB962C8B-B14F-4D97-AF65-F5344CB8AC3E}">
        <p14:creationId xmlns:p14="http://schemas.microsoft.com/office/powerpoint/2010/main" val="12265395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IShare_Status xmlns="184af400-6cf4-4be6-9056-547874e8c8ee">Active</IShare_Status>
    <IShare_InfoClassification xmlns="184af400-6cf4-4be6-9056-547874e8c8ee">Internal</IShare_InfoClassification>
    <IShare_PersonalData xmlns="184af400-6cf4-4be6-9056-547874e8c8ee">false</IShare_PersonalData>
    <lcf76f155ced4ddcb4097134ff3c332f xmlns="041d44d5-6d77-4294-9973-f4c1a7ef3f9e">
      <Terms xmlns="http://schemas.microsoft.com/office/infopath/2007/PartnerControls"/>
    </lcf76f155ced4ddcb4097134ff3c332f>
    <IShare_DispositionDeletion xmlns="184af400-6cf4-4be6-9056-547874e8c8ee" xsi:nil="true"/>
    <TaxCatchAll xmlns="184af400-6cf4-4be6-9056-547874e8c8ee" xsi:nil="true"/>
    <IShare_BusinessOwner xmlns="184af400-6cf4-4be6-9056-547874e8c8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DS 3+1" ma:contentTypeID="0x0101002CFD50891A73487FBF1A841208B5DC080200E67F3FEB88BAB94EBF9030B9610C4098" ma:contentTypeVersion="19" ma:contentTypeDescription="" ma:contentTypeScope="" ma:versionID="feadb7743609d8ebd25760cae4ff4f3d">
  <xsd:schema xmlns:xsd="http://www.w3.org/2001/XMLSchema" xmlns:xs="http://www.w3.org/2001/XMLSchema" xmlns:p="http://schemas.microsoft.com/office/2006/metadata/properties" xmlns:ns2="184af400-6cf4-4be6-9056-547874e8c8ee" xmlns:ns3="041d44d5-6d77-4294-9973-f4c1a7ef3f9e" targetNamespace="http://schemas.microsoft.com/office/2006/metadata/properties" ma:root="true" ma:fieldsID="72a58d370be34343cb38be5c7faa563b" ns2:_="" ns3:_="">
    <xsd:import namespace="184af400-6cf4-4be6-9056-547874e8c8ee"/>
    <xsd:import namespace="041d44d5-6d77-4294-9973-f4c1a7ef3f9e"/>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1d44d5-6d77-4294-9973-f4c1a7ef3f9e"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c6621819-13d1-4a2d-8762-4f615fabf6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C69BF1-AEA3-4E7B-8C15-65AAED1CCD27}">
  <ds:schemaRefs>
    <ds:schemaRef ds:uri="http://schemas.microsoft.com/office/infopath/2007/PartnerControls"/>
    <ds:schemaRef ds:uri="http://purl.org/dc/terms/"/>
    <ds:schemaRef ds:uri="http://schemas.microsoft.com/office/2006/documentManagement/types"/>
    <ds:schemaRef ds:uri="041d44d5-6d77-4294-9973-f4c1a7ef3f9e"/>
    <ds:schemaRef ds:uri="http://purl.org/dc/elements/1.1/"/>
    <ds:schemaRef ds:uri="http://schemas.microsoft.com/office/2006/metadata/properties"/>
    <ds:schemaRef ds:uri="http://schemas.openxmlformats.org/package/2006/metadata/core-properties"/>
    <ds:schemaRef ds:uri="184af400-6cf4-4be6-9056-547874e8c8ee"/>
    <ds:schemaRef ds:uri="http://www.w3.org/XML/1998/namespace"/>
    <ds:schemaRef ds:uri="http://purl.org/dc/dcmitype/"/>
  </ds:schemaRefs>
</ds:datastoreItem>
</file>

<file path=customXml/itemProps2.xml><?xml version="1.0" encoding="utf-8"?>
<ds:datastoreItem xmlns:ds="http://schemas.openxmlformats.org/officeDocument/2006/customXml" ds:itemID="{BC5E1BA8-E63B-43CF-8E4E-69C53009566F}">
  <ds:schemaRefs>
    <ds:schemaRef ds:uri="http://schemas.microsoft.com/sharepoint/v3/contenttype/forms"/>
  </ds:schemaRefs>
</ds:datastoreItem>
</file>

<file path=customXml/itemProps3.xml><?xml version="1.0" encoding="utf-8"?>
<ds:datastoreItem xmlns:ds="http://schemas.openxmlformats.org/officeDocument/2006/customXml" ds:itemID="{482473FD-0C23-4BBE-984F-24DD95AF03F7}">
  <ds:schemaRefs>
    <ds:schemaRef ds:uri="041d44d5-6d77-4294-9973-f4c1a7ef3f9e"/>
    <ds:schemaRef ds:uri="184af400-6cf4-4be6-9056-547874e8c8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2326</Words>
  <Application>Microsoft Office PowerPoint</Application>
  <PresentationFormat>Widescreen</PresentationFormat>
  <Paragraphs>277</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CabinetGroteskRegular</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Dumbell</dc:creator>
  <cp:lastModifiedBy>Tom Harley</cp:lastModifiedBy>
  <cp:revision>1</cp:revision>
  <dcterms:created xsi:type="dcterms:W3CDTF">2023-07-25T14:40:40Z</dcterms:created>
  <dcterms:modified xsi:type="dcterms:W3CDTF">2024-07-24T08:09:34Z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0x0101002CFD50891A73487FBF1A841208B5DC080200E67F3FEB88BAB94EBF9030B9610C4098</vt:lpwstr>
  </property>
  <property fmtid="{D5CDD505-2E9C-101B-9397-08002B2CF9AE}" pid="3" name="TaxKeyword">
    <vt:lpwstr/>
  </property>
  <property fmtid="{D5CDD505-2E9C-101B-9397-08002B2CF9AE}" pid="4" name="MediaServiceImageTags">
    <vt:lpwstr/>
  </property>
  <property fmtid="{D5CDD505-2E9C-101B-9397-08002B2CF9AE}" pid="5" name="ArticulateGUID">
    <vt:lpwstr>78786AC4-C9BA-4BAF-98EF-FDDF73155A85</vt:lpwstr>
  </property>
  <property fmtid="{D5CDD505-2E9C-101B-9397-08002B2CF9AE}" pid="6" name="ArticulatePath">
    <vt:lpwstr>https://skillsdevelopmentscotland.sharepoint.com/sites/IShare/Operations/Education/SchStem/Current Projects/Skills Toolkit/4. Lesson Plans/Lesson Plans - Work in Progress/BGE Introduction to Meta-skills/Draft BGE Intro to Meta skills Lesson plan PPT</vt:lpwstr>
  </property>
</Properties>
</file>