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3.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5"/>
  </p:notesMasterIdLst>
  <p:sldIdLst>
    <p:sldId id="1040" r:id="rId6"/>
    <p:sldId id="1105" r:id="rId7"/>
    <p:sldId id="1093" r:id="rId8"/>
    <p:sldId id="1126" r:id="rId9"/>
    <p:sldId id="1114" r:id="rId10"/>
    <p:sldId id="1112" r:id="rId11"/>
    <p:sldId id="1111" r:id="rId12"/>
    <p:sldId id="1118" r:id="rId13"/>
    <p:sldId id="1113"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rdon Craig" initials="GC" lastIdx="1" clrIdx="0">
    <p:extLst>
      <p:ext uri="{19B8F6BF-5375-455C-9EA6-DF929625EA0E}">
        <p15:presenceInfo xmlns:p15="http://schemas.microsoft.com/office/powerpoint/2012/main" userId="S::Gordon.Craig@sds.co.uk::c9371d30-b49f-4c7c-8c08-e4242bcf2fbb" providerId="AD"/>
      </p:ext>
    </p:extLst>
  </p:cmAuthor>
  <p:cmAuthor id="2" name="Tom Harley" initials="TH" lastIdx="3" clrIdx="1">
    <p:extLst>
      <p:ext uri="{19B8F6BF-5375-455C-9EA6-DF929625EA0E}">
        <p15:presenceInfo xmlns:p15="http://schemas.microsoft.com/office/powerpoint/2012/main" userId="S::tom.harley@sds.co.uk::7a02a28f-a85d-4bcc-8f66-1eedad719d2e" providerId="AD"/>
      </p:ext>
    </p:extLst>
  </p:cmAuthor>
  <p:cmAuthor id="3" name="Elizabeth Dumbell" initials="ED" lastIdx="12" clrIdx="2">
    <p:extLst>
      <p:ext uri="{19B8F6BF-5375-455C-9EA6-DF929625EA0E}">
        <p15:presenceInfo xmlns:p15="http://schemas.microsoft.com/office/powerpoint/2012/main" userId="S::Elizabeth.Dumbell@sds.co.uk::d2241f09-49eb-409d-a491-79fb9c2b7ca0" providerId="AD"/>
      </p:ext>
    </p:extLst>
  </p:cmAuthor>
  <p:cmAuthor id="4" name="Susan McLaren" initials="SM" lastIdx="1" clrIdx="3">
    <p:extLst>
      <p:ext uri="{19B8F6BF-5375-455C-9EA6-DF929625EA0E}">
        <p15:presenceInfo xmlns:p15="http://schemas.microsoft.com/office/powerpoint/2012/main" userId="S::susan.mclaren@sds.co.uk::de8b1875-cdf3-4d4c-b68b-a066f2b439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F7D"/>
    <a:srgbClr val="58427E"/>
    <a:srgbClr val="8E9E24"/>
    <a:srgbClr val="009D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606" autoAdjust="0"/>
  </p:normalViewPr>
  <p:slideViewPr>
    <p:cSldViewPr snapToGrid="0">
      <p:cViewPr varScale="1">
        <p:scale>
          <a:sx n="72" d="100"/>
          <a:sy n="72" d="100"/>
        </p:scale>
        <p:origin x="107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Dumbell" userId="S::elizabeth.dumbell@sds.co.uk::d2241f09-49eb-409d-a491-79fb9c2b7ca0" providerId="AD" clId="Web-{38218A0C-F3CF-A41D-C120-1AF2211812FB}"/>
    <pc:docChg chg="modSld">
      <pc:chgData name="Elizabeth Dumbell" userId="S::elizabeth.dumbell@sds.co.uk::d2241f09-49eb-409d-a491-79fb9c2b7ca0" providerId="AD" clId="Web-{38218A0C-F3CF-A41D-C120-1AF2211812FB}" dt="2024-05-21T08:42:15.983" v="15" actId="20577"/>
      <pc:docMkLst>
        <pc:docMk/>
      </pc:docMkLst>
      <pc:sldChg chg="modSp">
        <pc:chgData name="Elizabeth Dumbell" userId="S::elizabeth.dumbell@sds.co.uk::d2241f09-49eb-409d-a491-79fb9c2b7ca0" providerId="AD" clId="Web-{38218A0C-F3CF-A41D-C120-1AF2211812FB}" dt="2024-05-21T08:42:15.983" v="15" actId="20577"/>
        <pc:sldMkLst>
          <pc:docMk/>
          <pc:sldMk cId="242154446" sldId="1092"/>
        </pc:sldMkLst>
        <pc:spChg chg="mod">
          <ac:chgData name="Elizabeth Dumbell" userId="S::elizabeth.dumbell@sds.co.uk::d2241f09-49eb-409d-a491-79fb9c2b7ca0" providerId="AD" clId="Web-{38218A0C-F3CF-A41D-C120-1AF2211812FB}" dt="2024-05-21T08:42:15.983" v="15" actId="20577"/>
          <ac:spMkLst>
            <pc:docMk/>
            <pc:sldMk cId="242154446" sldId="1092"/>
            <ac:spMk id="32" creationId="{0D9F8CF4-C590-A3C9-181E-2C33528B3163}"/>
          </ac:spMkLst>
        </pc:spChg>
      </pc:sldChg>
    </pc:docChg>
  </pc:docChgLst>
  <pc:docChgLst>
    <pc:chgData name="Scott Robison" userId="c42186be-31c3-4e13-8d7e-85e71fb3ba32" providerId="ADAL" clId="{DC118DB6-CA2B-41E2-80C3-07BC118B4231}"/>
    <pc:docChg chg="modSld">
      <pc:chgData name="Scott Robison" userId="c42186be-31c3-4e13-8d7e-85e71fb3ba32" providerId="ADAL" clId="{DC118DB6-CA2B-41E2-80C3-07BC118B4231}" dt="2024-07-31T11:13:06.932" v="4" actId="20577"/>
      <pc:docMkLst>
        <pc:docMk/>
      </pc:docMkLst>
      <pc:sldChg chg="modSp mod">
        <pc:chgData name="Scott Robison" userId="c42186be-31c3-4e13-8d7e-85e71fb3ba32" providerId="ADAL" clId="{DC118DB6-CA2B-41E2-80C3-07BC118B4231}" dt="2024-07-31T11:13:06.932" v="4" actId="20577"/>
        <pc:sldMkLst>
          <pc:docMk/>
          <pc:sldMk cId="1230831945" sldId="1040"/>
        </pc:sldMkLst>
        <pc:spChg chg="mod">
          <ac:chgData name="Scott Robison" userId="c42186be-31c3-4e13-8d7e-85e71fb3ba32" providerId="ADAL" clId="{DC118DB6-CA2B-41E2-80C3-07BC118B4231}" dt="2024-07-31T11:13:06.932" v="4" actId="20577"/>
          <ac:spMkLst>
            <pc:docMk/>
            <pc:sldMk cId="1230831945" sldId="1040"/>
            <ac:spMk id="7" creationId="{364C5B7F-553C-EC49-B3A3-8E3A33DD8A18}"/>
          </ac:spMkLst>
        </pc:spChg>
      </pc:sldChg>
    </pc:docChg>
  </pc:docChgLst>
  <pc:docChgLst>
    <pc:chgData name="Tom Harley" userId="7a02a28f-a85d-4bcc-8f66-1eedad719d2e" providerId="ADAL" clId="{047C2CB4-A092-47DD-AB14-1B40FE87A613}"/>
    <pc:docChg chg="undo custSel addSld delSld modSld delMainMaster">
      <pc:chgData name="Tom Harley" userId="7a02a28f-a85d-4bcc-8f66-1eedad719d2e" providerId="ADAL" clId="{047C2CB4-A092-47DD-AB14-1B40FE87A613}" dt="2024-07-24T07:51:47.028" v="145" actId="123"/>
      <pc:docMkLst>
        <pc:docMk/>
      </pc:docMkLst>
      <pc:sldChg chg="addSp delSp modSp mod modNotesTx">
        <pc:chgData name="Tom Harley" userId="7a02a28f-a85d-4bcc-8f66-1eedad719d2e" providerId="ADAL" clId="{047C2CB4-A092-47DD-AB14-1B40FE87A613}" dt="2024-07-24T07:49:17.346" v="128" actId="34135"/>
        <pc:sldMkLst>
          <pc:docMk/>
          <pc:sldMk cId="1230831945" sldId="1040"/>
        </pc:sldMkLst>
        <pc:spChg chg="add mod ord">
          <ac:chgData name="Tom Harley" userId="7a02a28f-a85d-4bcc-8f66-1eedad719d2e" providerId="ADAL" clId="{047C2CB4-A092-47DD-AB14-1B40FE87A613}" dt="2024-07-24T07:49:17.346" v="128" actId="34135"/>
          <ac:spMkLst>
            <pc:docMk/>
            <pc:sldMk cId="1230831945" sldId="1040"/>
            <ac:spMk id="3" creationId="{C7EB1539-DB22-D731-A97A-AD999EC310B2}"/>
          </ac:spMkLst>
        </pc:spChg>
        <pc:spChg chg="del">
          <ac:chgData name="Tom Harley" userId="7a02a28f-a85d-4bcc-8f66-1eedad719d2e" providerId="ADAL" clId="{047C2CB4-A092-47DD-AB14-1B40FE87A613}" dt="2024-07-22T14:08:48.380" v="1" actId="478"/>
          <ac:spMkLst>
            <pc:docMk/>
            <pc:sldMk cId="1230831945" sldId="1040"/>
            <ac:spMk id="4" creationId="{A64EED53-2370-564C-82DE-C5CBAD00EE89}"/>
          </ac:spMkLst>
        </pc:spChg>
        <pc:spChg chg="del">
          <ac:chgData name="Tom Harley" userId="7a02a28f-a85d-4bcc-8f66-1eedad719d2e" providerId="ADAL" clId="{047C2CB4-A092-47DD-AB14-1B40FE87A613}" dt="2024-07-22T14:08:46.390" v="0" actId="478"/>
          <ac:spMkLst>
            <pc:docMk/>
            <pc:sldMk cId="1230831945" sldId="1040"/>
            <ac:spMk id="5" creationId="{35B86395-F691-26C5-4C66-004AEE2F4B23}"/>
          </ac:spMkLst>
        </pc:spChg>
        <pc:spChg chg="mod">
          <ac:chgData name="Tom Harley" userId="7a02a28f-a85d-4bcc-8f66-1eedad719d2e" providerId="ADAL" clId="{047C2CB4-A092-47DD-AB14-1B40FE87A613}" dt="2024-07-24T07:49:17.346" v="128" actId="34135"/>
          <ac:spMkLst>
            <pc:docMk/>
            <pc:sldMk cId="1230831945" sldId="1040"/>
            <ac:spMk id="7" creationId="{364C5B7F-553C-EC49-B3A3-8E3A33DD8A18}"/>
          </ac:spMkLst>
        </pc:spChg>
        <pc:spChg chg="add mod ord">
          <ac:chgData name="Tom Harley" userId="7a02a28f-a85d-4bcc-8f66-1eedad719d2e" providerId="ADAL" clId="{047C2CB4-A092-47DD-AB14-1B40FE87A613}" dt="2024-07-24T07:49:17.346" v="128" actId="34135"/>
          <ac:spMkLst>
            <pc:docMk/>
            <pc:sldMk cId="1230831945" sldId="1040"/>
            <ac:spMk id="9" creationId="{7335EFD7-6C81-6DAE-ED4F-5A00DCBC9D1B}"/>
          </ac:spMkLst>
        </pc:spChg>
        <pc:grpChg chg="del">
          <ac:chgData name="Tom Harley" userId="7a02a28f-a85d-4bcc-8f66-1eedad719d2e" providerId="ADAL" clId="{047C2CB4-A092-47DD-AB14-1B40FE87A613}" dt="2024-07-22T14:08:46.390" v="0" actId="478"/>
          <ac:grpSpMkLst>
            <pc:docMk/>
            <pc:sldMk cId="1230831945" sldId="1040"/>
            <ac:grpSpMk id="2" creationId="{5EA99186-E0DC-9E9E-CAEC-9097500413E6}"/>
          </ac:grpSpMkLst>
        </pc:grpChg>
        <pc:picChg chg="del">
          <ac:chgData name="Tom Harley" userId="7a02a28f-a85d-4bcc-8f66-1eedad719d2e" providerId="ADAL" clId="{047C2CB4-A092-47DD-AB14-1B40FE87A613}" dt="2024-07-22T14:08:46.390" v="0" actId="478"/>
          <ac:picMkLst>
            <pc:docMk/>
            <pc:sldMk cId="1230831945" sldId="1040"/>
            <ac:picMk id="6" creationId="{2C88FC9F-4DFF-7344-A7F7-1D0C1C91388F}"/>
          </ac:picMkLst>
        </pc:picChg>
        <pc:picChg chg="add mod ord">
          <ac:chgData name="Tom Harley" userId="7a02a28f-a85d-4bcc-8f66-1eedad719d2e" providerId="ADAL" clId="{047C2CB4-A092-47DD-AB14-1B40FE87A613}" dt="2024-07-24T07:49:17.346" v="128" actId="34135"/>
          <ac:picMkLst>
            <pc:docMk/>
            <pc:sldMk cId="1230831945" sldId="1040"/>
            <ac:picMk id="8" creationId="{EB1FB0CE-56C8-5AEB-0062-48D8BE78E9B0}"/>
          </ac:picMkLst>
        </pc:picChg>
        <pc:picChg chg="add mod ord">
          <ac:chgData name="Tom Harley" userId="7a02a28f-a85d-4bcc-8f66-1eedad719d2e" providerId="ADAL" clId="{047C2CB4-A092-47DD-AB14-1B40FE87A613}" dt="2024-07-24T07:49:17.346" v="128" actId="34135"/>
          <ac:picMkLst>
            <pc:docMk/>
            <pc:sldMk cId="1230831945" sldId="1040"/>
            <ac:picMk id="11" creationId="{23A64877-D73C-EB0B-CF64-45898BE0B3C3}"/>
          </ac:picMkLst>
        </pc:picChg>
        <pc:picChg chg="add mod ord">
          <ac:chgData name="Tom Harley" userId="7a02a28f-a85d-4bcc-8f66-1eedad719d2e" providerId="ADAL" clId="{047C2CB4-A092-47DD-AB14-1B40FE87A613}" dt="2024-07-24T07:49:17.346" v="128" actId="34135"/>
          <ac:picMkLst>
            <pc:docMk/>
            <pc:sldMk cId="1230831945" sldId="1040"/>
            <ac:picMk id="12" creationId="{EE80B915-3E44-7E80-39C6-3F58F3A5006A}"/>
          </ac:picMkLst>
        </pc:picChg>
      </pc:sldChg>
      <pc:sldChg chg="add del">
        <pc:chgData name="Tom Harley" userId="7a02a28f-a85d-4bcc-8f66-1eedad719d2e" providerId="ADAL" clId="{047C2CB4-A092-47DD-AB14-1B40FE87A613}" dt="2024-07-24T07:47:09.933" v="127" actId="47"/>
        <pc:sldMkLst>
          <pc:docMk/>
          <pc:sldMk cId="1917455816" sldId="1091"/>
        </pc:sldMkLst>
      </pc:sldChg>
      <pc:sldChg chg="addSp modSp del mod">
        <pc:chgData name="Tom Harley" userId="7a02a28f-a85d-4bcc-8f66-1eedad719d2e" providerId="ADAL" clId="{047C2CB4-A092-47DD-AB14-1B40FE87A613}" dt="2024-07-22T14:24:23.322" v="121" actId="47"/>
        <pc:sldMkLst>
          <pc:docMk/>
          <pc:sldMk cId="242154446" sldId="1092"/>
        </pc:sldMkLst>
        <pc:spChg chg="mod">
          <ac:chgData name="Tom Harley" userId="7a02a28f-a85d-4bcc-8f66-1eedad719d2e" providerId="ADAL" clId="{047C2CB4-A092-47DD-AB14-1B40FE87A613}" dt="2024-07-22T14:17:38.682" v="117" actId="1076"/>
          <ac:spMkLst>
            <pc:docMk/>
            <pc:sldMk cId="242154446" sldId="1092"/>
            <ac:spMk id="3" creationId="{2EB9AD61-9A54-0606-1FE6-8C1421CB8079}"/>
          </ac:spMkLst>
        </pc:spChg>
        <pc:picChg chg="add mod">
          <ac:chgData name="Tom Harley" userId="7a02a28f-a85d-4bcc-8f66-1eedad719d2e" providerId="ADAL" clId="{047C2CB4-A092-47DD-AB14-1B40FE87A613}" dt="2024-07-22T14:17:43.446" v="119" actId="1076"/>
          <ac:picMkLst>
            <pc:docMk/>
            <pc:sldMk cId="242154446" sldId="1092"/>
            <ac:picMk id="2" creationId="{1ADC8ED4-CE4E-5C75-A881-C309C9522F04}"/>
          </ac:picMkLst>
        </pc:picChg>
      </pc:sldChg>
      <pc:sldChg chg="modSp mod">
        <pc:chgData name="Tom Harley" userId="7a02a28f-a85d-4bcc-8f66-1eedad719d2e" providerId="ADAL" clId="{047C2CB4-A092-47DD-AB14-1B40FE87A613}" dt="2024-07-24T07:50:02.824" v="130" actId="34135"/>
        <pc:sldMkLst>
          <pc:docMk/>
          <pc:sldMk cId="4281840581" sldId="1093"/>
        </pc:sldMkLst>
        <pc:spChg chg="mod">
          <ac:chgData name="Tom Harley" userId="7a02a28f-a85d-4bcc-8f66-1eedad719d2e" providerId="ADAL" clId="{047C2CB4-A092-47DD-AB14-1B40FE87A613}" dt="2024-07-24T07:50:02.824" v="130" actId="34135"/>
          <ac:spMkLst>
            <pc:docMk/>
            <pc:sldMk cId="4281840581" sldId="1093"/>
            <ac:spMk id="2" creationId="{BC3DA691-4BFA-5A65-9F14-E48B0A056C70}"/>
          </ac:spMkLst>
        </pc:spChg>
        <pc:spChg chg="mod">
          <ac:chgData name="Tom Harley" userId="7a02a28f-a85d-4bcc-8f66-1eedad719d2e" providerId="ADAL" clId="{047C2CB4-A092-47DD-AB14-1B40FE87A613}" dt="2024-07-24T07:50:02.824" v="130" actId="34135"/>
          <ac:spMkLst>
            <pc:docMk/>
            <pc:sldMk cId="4281840581" sldId="1093"/>
            <ac:spMk id="4" creationId="{DAAE8C6B-16AC-4839-AD8D-2737E4924136}"/>
          </ac:spMkLst>
        </pc:spChg>
        <pc:spChg chg="mod">
          <ac:chgData name="Tom Harley" userId="7a02a28f-a85d-4bcc-8f66-1eedad719d2e" providerId="ADAL" clId="{047C2CB4-A092-47DD-AB14-1B40FE87A613}" dt="2024-07-24T07:50:02.824" v="130" actId="34135"/>
          <ac:spMkLst>
            <pc:docMk/>
            <pc:sldMk cId="4281840581" sldId="1093"/>
            <ac:spMk id="10" creationId="{683D30FD-270C-7565-8A33-8F9C82D9281B}"/>
          </ac:spMkLst>
        </pc:spChg>
        <pc:spChg chg="mod">
          <ac:chgData name="Tom Harley" userId="7a02a28f-a85d-4bcc-8f66-1eedad719d2e" providerId="ADAL" clId="{047C2CB4-A092-47DD-AB14-1B40FE87A613}" dt="2024-07-24T07:50:02.824" v="130" actId="34135"/>
          <ac:spMkLst>
            <pc:docMk/>
            <pc:sldMk cId="4281840581" sldId="1093"/>
            <ac:spMk id="11" creationId="{B5FAA597-1464-EDA1-1B26-532AAC494CCB}"/>
          </ac:spMkLst>
        </pc:spChg>
        <pc:spChg chg="mod">
          <ac:chgData name="Tom Harley" userId="7a02a28f-a85d-4bcc-8f66-1eedad719d2e" providerId="ADAL" clId="{047C2CB4-A092-47DD-AB14-1B40FE87A613}" dt="2024-07-24T07:50:02.824" v="130" actId="34135"/>
          <ac:spMkLst>
            <pc:docMk/>
            <pc:sldMk cId="4281840581" sldId="1093"/>
            <ac:spMk id="14" creationId="{BBBB0AD0-5883-64C7-3A3E-3401D185C637}"/>
          </ac:spMkLst>
        </pc:spChg>
        <pc:spChg chg="mod">
          <ac:chgData name="Tom Harley" userId="7a02a28f-a85d-4bcc-8f66-1eedad719d2e" providerId="ADAL" clId="{047C2CB4-A092-47DD-AB14-1B40FE87A613}" dt="2024-07-24T07:50:02.824" v="130" actId="34135"/>
          <ac:spMkLst>
            <pc:docMk/>
            <pc:sldMk cId="4281840581" sldId="1093"/>
            <ac:spMk id="15" creationId="{F1B35EAC-6086-2A3A-15AB-64A81AA839C3}"/>
          </ac:spMkLst>
        </pc:spChg>
        <pc:spChg chg="mod">
          <ac:chgData name="Tom Harley" userId="7a02a28f-a85d-4bcc-8f66-1eedad719d2e" providerId="ADAL" clId="{047C2CB4-A092-47DD-AB14-1B40FE87A613}" dt="2024-07-24T07:50:02.824" v="130" actId="34135"/>
          <ac:spMkLst>
            <pc:docMk/>
            <pc:sldMk cId="4281840581" sldId="1093"/>
            <ac:spMk id="16" creationId="{CD503ED1-CEF7-0048-EB64-2E8F0A3D5BD9}"/>
          </ac:spMkLst>
        </pc:spChg>
        <pc:spChg chg="mod">
          <ac:chgData name="Tom Harley" userId="7a02a28f-a85d-4bcc-8f66-1eedad719d2e" providerId="ADAL" clId="{047C2CB4-A092-47DD-AB14-1B40FE87A613}" dt="2024-07-24T07:50:02.824" v="130" actId="34135"/>
          <ac:spMkLst>
            <pc:docMk/>
            <pc:sldMk cId="4281840581" sldId="1093"/>
            <ac:spMk id="28" creationId="{635279B9-D7A2-81FE-AE6B-F317DB4181F8}"/>
          </ac:spMkLst>
        </pc:spChg>
        <pc:spChg chg="mod">
          <ac:chgData name="Tom Harley" userId="7a02a28f-a85d-4bcc-8f66-1eedad719d2e" providerId="ADAL" clId="{047C2CB4-A092-47DD-AB14-1B40FE87A613}" dt="2024-07-24T07:50:02.824" v="130" actId="34135"/>
          <ac:spMkLst>
            <pc:docMk/>
            <pc:sldMk cId="4281840581" sldId="1093"/>
            <ac:spMk id="31" creationId="{D7B086CE-F4BF-6D70-5F98-F18F23B3FCF1}"/>
          </ac:spMkLst>
        </pc:spChg>
        <pc:spChg chg="mod">
          <ac:chgData name="Tom Harley" userId="7a02a28f-a85d-4bcc-8f66-1eedad719d2e" providerId="ADAL" clId="{047C2CB4-A092-47DD-AB14-1B40FE87A613}" dt="2024-07-24T07:50:02.824" v="130" actId="34135"/>
          <ac:spMkLst>
            <pc:docMk/>
            <pc:sldMk cId="4281840581" sldId="1093"/>
            <ac:spMk id="41" creationId="{77079CEC-1B96-FB43-04DA-F600D3251108}"/>
          </ac:spMkLst>
        </pc:spChg>
        <pc:grpChg chg="mod">
          <ac:chgData name="Tom Harley" userId="7a02a28f-a85d-4bcc-8f66-1eedad719d2e" providerId="ADAL" clId="{047C2CB4-A092-47DD-AB14-1B40FE87A613}" dt="2024-07-24T07:50:02.824" v="130" actId="34135"/>
          <ac:grpSpMkLst>
            <pc:docMk/>
            <pc:sldMk cId="4281840581" sldId="1093"/>
            <ac:grpSpMk id="3" creationId="{7D75B734-31DE-CF67-3143-952E09C8270C}"/>
          </ac:grpSpMkLst>
        </pc:grpChg>
        <pc:grpChg chg="mod">
          <ac:chgData name="Tom Harley" userId="7a02a28f-a85d-4bcc-8f66-1eedad719d2e" providerId="ADAL" clId="{047C2CB4-A092-47DD-AB14-1B40FE87A613}" dt="2024-07-24T07:50:02.824" v="130" actId="34135"/>
          <ac:grpSpMkLst>
            <pc:docMk/>
            <pc:sldMk cId="4281840581" sldId="1093"/>
            <ac:grpSpMk id="9" creationId="{012541DB-C0FC-7ADB-8095-05D22C8DD541}"/>
          </ac:grpSpMkLst>
        </pc:grpChg>
        <pc:grpChg chg="mod">
          <ac:chgData name="Tom Harley" userId="7a02a28f-a85d-4bcc-8f66-1eedad719d2e" providerId="ADAL" clId="{047C2CB4-A092-47DD-AB14-1B40FE87A613}" dt="2024-07-24T07:50:02.824" v="130" actId="34135"/>
          <ac:grpSpMkLst>
            <pc:docMk/>
            <pc:sldMk cId="4281840581" sldId="1093"/>
            <ac:grpSpMk id="12" creationId="{C50C0D4D-EC32-C6A0-49E8-9C05831E8A5D}"/>
          </ac:grpSpMkLst>
        </pc:grpChg>
        <pc:grpChg chg="mod">
          <ac:chgData name="Tom Harley" userId="7a02a28f-a85d-4bcc-8f66-1eedad719d2e" providerId="ADAL" clId="{047C2CB4-A092-47DD-AB14-1B40FE87A613}" dt="2024-07-24T07:50:02.824" v="130" actId="34135"/>
          <ac:grpSpMkLst>
            <pc:docMk/>
            <pc:sldMk cId="4281840581" sldId="1093"/>
            <ac:grpSpMk id="17" creationId="{86410308-8D7A-01DC-2030-CB54639F959F}"/>
          </ac:grpSpMkLst>
        </pc:grpChg>
        <pc:picChg chg="mod">
          <ac:chgData name="Tom Harley" userId="7a02a28f-a85d-4bcc-8f66-1eedad719d2e" providerId="ADAL" clId="{047C2CB4-A092-47DD-AB14-1B40FE87A613}" dt="2024-07-24T07:50:02.824" v="130" actId="34135"/>
          <ac:picMkLst>
            <pc:docMk/>
            <pc:sldMk cId="4281840581" sldId="1093"/>
            <ac:picMk id="5" creationId="{F919982F-50D2-FD3A-D7B9-1C71FB33A0AA}"/>
          </ac:picMkLst>
        </pc:picChg>
        <pc:picChg chg="mod">
          <ac:chgData name="Tom Harley" userId="7a02a28f-a85d-4bcc-8f66-1eedad719d2e" providerId="ADAL" clId="{047C2CB4-A092-47DD-AB14-1B40FE87A613}" dt="2024-07-24T07:50:02.824" v="130" actId="34135"/>
          <ac:picMkLst>
            <pc:docMk/>
            <pc:sldMk cId="4281840581" sldId="1093"/>
            <ac:picMk id="7" creationId="{2B47DFE7-2500-C399-7D7E-4793F8C7D333}"/>
          </ac:picMkLst>
        </pc:picChg>
        <pc:picChg chg="mod">
          <ac:chgData name="Tom Harley" userId="7a02a28f-a85d-4bcc-8f66-1eedad719d2e" providerId="ADAL" clId="{047C2CB4-A092-47DD-AB14-1B40FE87A613}" dt="2024-07-24T07:50:02.824" v="130" actId="34135"/>
          <ac:picMkLst>
            <pc:docMk/>
            <pc:sldMk cId="4281840581" sldId="1093"/>
            <ac:picMk id="13" creationId="{53DF0671-BCBC-7887-980F-5B73B806AC9A}"/>
          </ac:picMkLst>
        </pc:picChg>
        <pc:picChg chg="mod">
          <ac:chgData name="Tom Harley" userId="7a02a28f-a85d-4bcc-8f66-1eedad719d2e" providerId="ADAL" clId="{047C2CB4-A092-47DD-AB14-1B40FE87A613}" dt="2024-07-24T07:50:02.824" v="130" actId="34135"/>
          <ac:picMkLst>
            <pc:docMk/>
            <pc:sldMk cId="4281840581" sldId="1093"/>
            <ac:picMk id="35" creationId="{5D4FD5AC-F6F0-417D-06FB-47C9CA5055B0}"/>
          </ac:picMkLst>
        </pc:picChg>
        <pc:picChg chg="mod">
          <ac:chgData name="Tom Harley" userId="7a02a28f-a85d-4bcc-8f66-1eedad719d2e" providerId="ADAL" clId="{047C2CB4-A092-47DD-AB14-1B40FE87A613}" dt="2024-07-24T07:50:02.824" v="130" actId="34135"/>
          <ac:picMkLst>
            <pc:docMk/>
            <pc:sldMk cId="4281840581" sldId="1093"/>
            <ac:picMk id="37" creationId="{1EE69A53-CF3B-53E5-2A3A-29E7B338AEFD}"/>
          </ac:picMkLst>
        </pc:picChg>
      </pc:sldChg>
      <pc:sldChg chg="addSp delSp modSp mod">
        <pc:chgData name="Tom Harley" userId="7a02a28f-a85d-4bcc-8f66-1eedad719d2e" providerId="ADAL" clId="{047C2CB4-A092-47DD-AB14-1B40FE87A613}" dt="2024-07-24T07:49:24.482" v="129" actId="34135"/>
        <pc:sldMkLst>
          <pc:docMk/>
          <pc:sldMk cId="842694605" sldId="1105"/>
        </pc:sldMkLst>
        <pc:spChg chg="mod">
          <ac:chgData name="Tom Harley" userId="7a02a28f-a85d-4bcc-8f66-1eedad719d2e" providerId="ADAL" clId="{047C2CB4-A092-47DD-AB14-1B40FE87A613}" dt="2024-07-24T07:49:24.482" v="129" actId="34135"/>
          <ac:spMkLst>
            <pc:docMk/>
            <pc:sldMk cId="842694605" sldId="1105"/>
            <ac:spMk id="2" creationId="{D53E3505-EFC0-71C9-0322-FD8B96E55184}"/>
          </ac:spMkLst>
        </pc:spChg>
        <pc:spChg chg="mod">
          <ac:chgData name="Tom Harley" userId="7a02a28f-a85d-4bcc-8f66-1eedad719d2e" providerId="ADAL" clId="{047C2CB4-A092-47DD-AB14-1B40FE87A613}" dt="2024-07-24T07:49:24.482" v="129" actId="34135"/>
          <ac:spMkLst>
            <pc:docMk/>
            <pc:sldMk cId="842694605" sldId="1105"/>
            <ac:spMk id="4" creationId="{CF33C46A-2A77-4DDF-B465-EE2B40066CBE}"/>
          </ac:spMkLst>
        </pc:spChg>
        <pc:spChg chg="add mod">
          <ac:chgData name="Tom Harley" userId="7a02a28f-a85d-4bcc-8f66-1eedad719d2e" providerId="ADAL" clId="{047C2CB4-A092-47DD-AB14-1B40FE87A613}" dt="2024-07-24T07:49:24.482" v="129" actId="34135"/>
          <ac:spMkLst>
            <pc:docMk/>
            <pc:sldMk cId="842694605" sldId="1105"/>
            <ac:spMk id="5" creationId="{9695C201-445A-3F0D-B576-3FBD601EBCEA}"/>
          </ac:spMkLst>
        </pc:spChg>
        <pc:spChg chg="mod">
          <ac:chgData name="Tom Harley" userId="7a02a28f-a85d-4bcc-8f66-1eedad719d2e" providerId="ADAL" clId="{047C2CB4-A092-47DD-AB14-1B40FE87A613}" dt="2024-07-24T07:49:24.482" v="129" actId="34135"/>
          <ac:spMkLst>
            <pc:docMk/>
            <pc:sldMk cId="842694605" sldId="1105"/>
            <ac:spMk id="6" creationId="{E6C32E23-355E-F767-B0D8-9FE3D7B3ED18}"/>
          </ac:spMkLst>
        </pc:spChg>
        <pc:grpChg chg="del">
          <ac:chgData name="Tom Harley" userId="7a02a28f-a85d-4bcc-8f66-1eedad719d2e" providerId="ADAL" clId="{047C2CB4-A092-47DD-AB14-1B40FE87A613}" dt="2024-07-22T14:09:43.059" v="10" actId="478"/>
          <ac:grpSpMkLst>
            <pc:docMk/>
            <pc:sldMk cId="842694605" sldId="1105"/>
            <ac:grpSpMk id="8" creationId="{DF262D6B-2F50-FD5C-3A7A-00A6FE2C70CA}"/>
          </ac:grpSpMkLst>
        </pc:grpChg>
        <pc:picChg chg="mod">
          <ac:chgData name="Tom Harley" userId="7a02a28f-a85d-4bcc-8f66-1eedad719d2e" providerId="ADAL" clId="{047C2CB4-A092-47DD-AB14-1B40FE87A613}" dt="2024-07-24T07:49:24.482" v="129" actId="34135"/>
          <ac:picMkLst>
            <pc:docMk/>
            <pc:sldMk cId="842694605" sldId="1105"/>
            <ac:picMk id="3" creationId="{38D7DFF1-C814-681E-89FE-2E1EF47D3981}"/>
          </ac:picMkLst>
        </pc:picChg>
        <pc:picChg chg="add mod">
          <ac:chgData name="Tom Harley" userId="7a02a28f-a85d-4bcc-8f66-1eedad719d2e" providerId="ADAL" clId="{047C2CB4-A092-47DD-AB14-1B40FE87A613}" dt="2024-07-24T07:49:24.482" v="129" actId="34135"/>
          <ac:picMkLst>
            <pc:docMk/>
            <pc:sldMk cId="842694605" sldId="1105"/>
            <ac:picMk id="7" creationId="{356EA49D-E9D1-4C5F-9D60-9F1018363CC7}"/>
          </ac:picMkLst>
        </pc:picChg>
      </pc:sldChg>
      <pc:sldChg chg="addSp delSp modSp mod">
        <pc:chgData name="Tom Harley" userId="7a02a28f-a85d-4bcc-8f66-1eedad719d2e" providerId="ADAL" clId="{047C2CB4-A092-47DD-AB14-1B40FE87A613}" dt="2024-07-24T07:51:40.177" v="144" actId="123"/>
        <pc:sldMkLst>
          <pc:docMk/>
          <pc:sldMk cId="2746563320" sldId="1111"/>
        </pc:sldMkLst>
        <pc:spChg chg="mod">
          <ac:chgData name="Tom Harley" userId="7a02a28f-a85d-4bcc-8f66-1eedad719d2e" providerId="ADAL" clId="{047C2CB4-A092-47DD-AB14-1B40FE87A613}" dt="2024-07-24T07:50:26.794" v="133" actId="34135"/>
          <ac:spMkLst>
            <pc:docMk/>
            <pc:sldMk cId="2746563320" sldId="1111"/>
            <ac:spMk id="7" creationId="{DDBCF615-0581-F1D3-F383-2E6C4E0EFC10}"/>
          </ac:spMkLst>
        </pc:spChg>
        <pc:spChg chg="mod">
          <ac:chgData name="Tom Harley" userId="7a02a28f-a85d-4bcc-8f66-1eedad719d2e" providerId="ADAL" clId="{047C2CB4-A092-47DD-AB14-1B40FE87A613}" dt="2024-07-24T07:50:26.794" v="133" actId="34135"/>
          <ac:spMkLst>
            <pc:docMk/>
            <pc:sldMk cId="2746563320" sldId="1111"/>
            <ac:spMk id="16" creationId="{AFE00D63-EFFD-E0B9-AC61-C1887B58689D}"/>
          </ac:spMkLst>
        </pc:spChg>
        <pc:spChg chg="mod">
          <ac:chgData name="Tom Harley" userId="7a02a28f-a85d-4bcc-8f66-1eedad719d2e" providerId="ADAL" clId="{047C2CB4-A092-47DD-AB14-1B40FE87A613}" dt="2024-07-24T07:50:26.794" v="133" actId="34135"/>
          <ac:spMkLst>
            <pc:docMk/>
            <pc:sldMk cId="2746563320" sldId="1111"/>
            <ac:spMk id="17" creationId="{87F22B4A-30BD-63DE-D704-649BEFCAACA2}"/>
          </ac:spMkLst>
        </pc:spChg>
        <pc:spChg chg="mod">
          <ac:chgData name="Tom Harley" userId="7a02a28f-a85d-4bcc-8f66-1eedad719d2e" providerId="ADAL" clId="{047C2CB4-A092-47DD-AB14-1B40FE87A613}" dt="2024-07-24T07:50:26.794" v="133" actId="34135"/>
          <ac:spMkLst>
            <pc:docMk/>
            <pc:sldMk cId="2746563320" sldId="1111"/>
            <ac:spMk id="18" creationId="{90575171-4315-408B-BA39-7A112C5905DA}"/>
          </ac:spMkLst>
        </pc:spChg>
        <pc:spChg chg="mod">
          <ac:chgData name="Tom Harley" userId="7a02a28f-a85d-4bcc-8f66-1eedad719d2e" providerId="ADAL" clId="{047C2CB4-A092-47DD-AB14-1B40FE87A613}" dt="2024-07-24T07:50:26.794" v="133" actId="34135"/>
          <ac:spMkLst>
            <pc:docMk/>
            <pc:sldMk cId="2746563320" sldId="1111"/>
            <ac:spMk id="19" creationId="{05C4DEEA-DAB6-EB73-7281-3EC5479FF0E5}"/>
          </ac:spMkLst>
        </pc:spChg>
        <pc:spChg chg="mod">
          <ac:chgData name="Tom Harley" userId="7a02a28f-a85d-4bcc-8f66-1eedad719d2e" providerId="ADAL" clId="{047C2CB4-A092-47DD-AB14-1B40FE87A613}" dt="2024-07-24T07:50:26.794" v="133" actId="34135"/>
          <ac:spMkLst>
            <pc:docMk/>
            <pc:sldMk cId="2746563320" sldId="1111"/>
            <ac:spMk id="20" creationId="{D1E95E17-AA6F-B86B-8CA1-ED7BF9236A42}"/>
          </ac:spMkLst>
        </pc:spChg>
        <pc:spChg chg="mod">
          <ac:chgData name="Tom Harley" userId="7a02a28f-a85d-4bcc-8f66-1eedad719d2e" providerId="ADAL" clId="{047C2CB4-A092-47DD-AB14-1B40FE87A613}" dt="2024-07-24T07:50:26.794" v="133" actId="34135"/>
          <ac:spMkLst>
            <pc:docMk/>
            <pc:sldMk cId="2746563320" sldId="1111"/>
            <ac:spMk id="21" creationId="{F01A4DE0-C8FE-5237-77FF-F8E4B518174A}"/>
          </ac:spMkLst>
        </pc:spChg>
        <pc:spChg chg="mod">
          <ac:chgData name="Tom Harley" userId="7a02a28f-a85d-4bcc-8f66-1eedad719d2e" providerId="ADAL" clId="{047C2CB4-A092-47DD-AB14-1B40FE87A613}" dt="2024-07-24T07:50:26.794" v="133" actId="34135"/>
          <ac:spMkLst>
            <pc:docMk/>
            <pc:sldMk cId="2746563320" sldId="1111"/>
            <ac:spMk id="22" creationId="{5FAD1ED9-A5FE-CE8C-CCEC-093CF07D4C3B}"/>
          </ac:spMkLst>
        </pc:spChg>
        <pc:spChg chg="mod">
          <ac:chgData name="Tom Harley" userId="7a02a28f-a85d-4bcc-8f66-1eedad719d2e" providerId="ADAL" clId="{047C2CB4-A092-47DD-AB14-1B40FE87A613}" dt="2024-07-24T07:50:26.794" v="133" actId="34135"/>
          <ac:spMkLst>
            <pc:docMk/>
            <pc:sldMk cId="2746563320" sldId="1111"/>
            <ac:spMk id="23" creationId="{D10B5E2F-2899-7EC5-2E1D-3BF727878C6B}"/>
          </ac:spMkLst>
        </pc:spChg>
        <pc:spChg chg="mod">
          <ac:chgData name="Tom Harley" userId="7a02a28f-a85d-4bcc-8f66-1eedad719d2e" providerId="ADAL" clId="{047C2CB4-A092-47DD-AB14-1B40FE87A613}" dt="2024-07-24T07:50:26.794" v="133" actId="34135"/>
          <ac:spMkLst>
            <pc:docMk/>
            <pc:sldMk cId="2746563320" sldId="1111"/>
            <ac:spMk id="24" creationId="{F08CAAE8-0D47-6E67-1CB4-E54F787FFCDA}"/>
          </ac:spMkLst>
        </pc:spChg>
        <pc:spChg chg="mod">
          <ac:chgData name="Tom Harley" userId="7a02a28f-a85d-4bcc-8f66-1eedad719d2e" providerId="ADAL" clId="{047C2CB4-A092-47DD-AB14-1B40FE87A613}" dt="2024-07-24T07:50:26.794" v="133" actId="34135"/>
          <ac:spMkLst>
            <pc:docMk/>
            <pc:sldMk cId="2746563320" sldId="1111"/>
            <ac:spMk id="25" creationId="{0F0E8494-B78F-2F10-66A4-C3E345A43B08}"/>
          </ac:spMkLst>
        </pc:spChg>
        <pc:spChg chg="mod">
          <ac:chgData name="Tom Harley" userId="7a02a28f-a85d-4bcc-8f66-1eedad719d2e" providerId="ADAL" clId="{047C2CB4-A092-47DD-AB14-1B40FE87A613}" dt="2024-07-24T07:50:26.794" v="133" actId="34135"/>
          <ac:spMkLst>
            <pc:docMk/>
            <pc:sldMk cId="2746563320" sldId="1111"/>
            <ac:spMk id="26" creationId="{1F0D9303-68C8-DDF5-2EC9-778C1D5E204D}"/>
          </ac:spMkLst>
        </pc:spChg>
        <pc:spChg chg="mod">
          <ac:chgData name="Tom Harley" userId="7a02a28f-a85d-4bcc-8f66-1eedad719d2e" providerId="ADAL" clId="{047C2CB4-A092-47DD-AB14-1B40FE87A613}" dt="2024-07-24T07:50:26.794" v="133" actId="34135"/>
          <ac:spMkLst>
            <pc:docMk/>
            <pc:sldMk cId="2746563320" sldId="1111"/>
            <ac:spMk id="27" creationId="{8DD201E8-D76D-3AE2-FA85-78DA47F8FF04}"/>
          </ac:spMkLst>
        </pc:spChg>
        <pc:spChg chg="mod">
          <ac:chgData name="Tom Harley" userId="7a02a28f-a85d-4bcc-8f66-1eedad719d2e" providerId="ADAL" clId="{047C2CB4-A092-47DD-AB14-1B40FE87A613}" dt="2024-07-24T07:51:38.519" v="143" actId="123"/>
          <ac:spMkLst>
            <pc:docMk/>
            <pc:sldMk cId="2746563320" sldId="1111"/>
            <ac:spMk id="28" creationId="{2FAAC89E-C360-7905-4CF3-B2D25B440F5D}"/>
          </ac:spMkLst>
        </pc:spChg>
        <pc:spChg chg="mod">
          <ac:chgData name="Tom Harley" userId="7a02a28f-a85d-4bcc-8f66-1eedad719d2e" providerId="ADAL" clId="{047C2CB4-A092-47DD-AB14-1B40FE87A613}" dt="2024-07-24T07:50:26.794" v="133" actId="34135"/>
          <ac:spMkLst>
            <pc:docMk/>
            <pc:sldMk cId="2746563320" sldId="1111"/>
            <ac:spMk id="46" creationId="{8FCD118A-20C8-C2FD-7A53-86DEDEC58CA3}"/>
          </ac:spMkLst>
        </pc:spChg>
        <pc:spChg chg="add del mod">
          <ac:chgData name="Tom Harley" userId="7a02a28f-a85d-4bcc-8f66-1eedad719d2e" providerId="ADAL" clId="{047C2CB4-A092-47DD-AB14-1B40FE87A613}" dt="2024-07-24T07:50:26.794" v="133" actId="34135"/>
          <ac:spMkLst>
            <pc:docMk/>
            <pc:sldMk cId="2746563320" sldId="1111"/>
            <ac:spMk id="49" creationId="{70D4CA0E-33D3-205F-D8BE-A81538D8BE51}"/>
          </ac:spMkLst>
        </pc:spChg>
        <pc:spChg chg="mod">
          <ac:chgData name="Tom Harley" userId="7a02a28f-a85d-4bcc-8f66-1eedad719d2e" providerId="ADAL" clId="{047C2CB4-A092-47DD-AB14-1B40FE87A613}" dt="2024-07-24T07:51:40.177" v="144" actId="123"/>
          <ac:spMkLst>
            <pc:docMk/>
            <pc:sldMk cId="2746563320" sldId="1111"/>
            <ac:spMk id="50" creationId="{79EC093F-96FD-5A12-0A63-CDC6419AA462}"/>
          </ac:spMkLst>
        </pc:spChg>
        <pc:grpChg chg="mod">
          <ac:chgData name="Tom Harley" userId="7a02a28f-a85d-4bcc-8f66-1eedad719d2e" providerId="ADAL" clId="{047C2CB4-A092-47DD-AB14-1B40FE87A613}" dt="2024-07-24T07:50:26.794" v="133" actId="34135"/>
          <ac:grpSpMkLst>
            <pc:docMk/>
            <pc:sldMk cId="2746563320" sldId="1111"/>
            <ac:grpSpMk id="6" creationId="{2C1C8239-53EA-94AD-DBFB-3B88D6BD40D0}"/>
          </ac:grpSpMkLst>
        </pc:grpChg>
        <pc:grpChg chg="mod">
          <ac:chgData name="Tom Harley" userId="7a02a28f-a85d-4bcc-8f66-1eedad719d2e" providerId="ADAL" clId="{047C2CB4-A092-47DD-AB14-1B40FE87A613}" dt="2024-07-24T07:50:26.794" v="133" actId="34135"/>
          <ac:grpSpMkLst>
            <pc:docMk/>
            <pc:sldMk cId="2746563320" sldId="1111"/>
            <ac:grpSpMk id="45" creationId="{7FA1A331-4F0B-15FD-5760-ECE1382B09FE}"/>
          </ac:grpSpMkLst>
        </pc:grpChg>
        <pc:picChg chg="mod ord">
          <ac:chgData name="Tom Harley" userId="7a02a28f-a85d-4bcc-8f66-1eedad719d2e" providerId="ADAL" clId="{047C2CB4-A092-47DD-AB14-1B40FE87A613}" dt="2024-07-24T07:50:26.794" v="133" actId="34135"/>
          <ac:picMkLst>
            <pc:docMk/>
            <pc:sldMk cId="2746563320" sldId="1111"/>
            <ac:picMk id="4" creationId="{8E19F9E2-7FB9-2301-F246-CB75FCC8AEBA}"/>
          </ac:picMkLst>
        </pc:picChg>
        <pc:picChg chg="mod">
          <ac:chgData name="Tom Harley" userId="7a02a28f-a85d-4bcc-8f66-1eedad719d2e" providerId="ADAL" clId="{047C2CB4-A092-47DD-AB14-1B40FE87A613}" dt="2024-07-24T07:50:26.794" v="133" actId="34135"/>
          <ac:picMkLst>
            <pc:docMk/>
            <pc:sldMk cId="2746563320" sldId="1111"/>
            <ac:picMk id="8" creationId="{69610FAD-FCF3-4109-6E76-54FE4589951B}"/>
          </ac:picMkLst>
        </pc:picChg>
        <pc:picChg chg="mod">
          <ac:chgData name="Tom Harley" userId="7a02a28f-a85d-4bcc-8f66-1eedad719d2e" providerId="ADAL" clId="{047C2CB4-A092-47DD-AB14-1B40FE87A613}" dt="2024-07-24T07:50:26.794" v="133" actId="34135"/>
          <ac:picMkLst>
            <pc:docMk/>
            <pc:sldMk cId="2746563320" sldId="1111"/>
            <ac:picMk id="9" creationId="{FBFCCB16-0523-0CF4-E082-2EC43B326B89}"/>
          </ac:picMkLst>
        </pc:picChg>
        <pc:picChg chg="mod">
          <ac:chgData name="Tom Harley" userId="7a02a28f-a85d-4bcc-8f66-1eedad719d2e" providerId="ADAL" clId="{047C2CB4-A092-47DD-AB14-1B40FE87A613}" dt="2024-07-24T07:50:26.794" v="133" actId="34135"/>
          <ac:picMkLst>
            <pc:docMk/>
            <pc:sldMk cId="2746563320" sldId="1111"/>
            <ac:picMk id="10" creationId="{2C1F28A9-AC04-68C1-DFE0-A13749B59D44}"/>
          </ac:picMkLst>
        </pc:picChg>
        <pc:cxnChg chg="mod">
          <ac:chgData name="Tom Harley" userId="7a02a28f-a85d-4bcc-8f66-1eedad719d2e" providerId="ADAL" clId="{047C2CB4-A092-47DD-AB14-1B40FE87A613}" dt="2024-07-24T07:50:26.794" v="133" actId="34135"/>
          <ac:cxnSpMkLst>
            <pc:docMk/>
            <pc:sldMk cId="2746563320" sldId="1111"/>
            <ac:cxnSpMk id="12" creationId="{B676FEB0-CC5F-47DD-AA17-8BB9AFF7231F}"/>
          </ac:cxnSpMkLst>
        </pc:cxnChg>
      </pc:sldChg>
      <pc:sldChg chg="addSp delSp modSp mod">
        <pc:chgData name="Tom Harley" userId="7a02a28f-a85d-4bcc-8f66-1eedad719d2e" providerId="ADAL" clId="{047C2CB4-A092-47DD-AB14-1B40FE87A613}" dt="2024-07-24T07:51:47.028" v="145" actId="123"/>
        <pc:sldMkLst>
          <pc:docMk/>
          <pc:sldMk cId="2072135920" sldId="1112"/>
        </pc:sldMkLst>
        <pc:spChg chg="mod">
          <ac:chgData name="Tom Harley" userId="7a02a28f-a85d-4bcc-8f66-1eedad719d2e" providerId="ADAL" clId="{047C2CB4-A092-47DD-AB14-1B40FE87A613}" dt="2024-07-24T07:51:47.028" v="145" actId="123"/>
          <ac:spMkLst>
            <pc:docMk/>
            <pc:sldMk cId="2072135920" sldId="1112"/>
            <ac:spMk id="3" creationId="{46E5FDAB-EA83-1AB3-F402-85D08FF92BA8}"/>
          </ac:spMkLst>
        </pc:spChg>
        <pc:spChg chg="mod">
          <ac:chgData name="Tom Harley" userId="7a02a28f-a85d-4bcc-8f66-1eedad719d2e" providerId="ADAL" clId="{047C2CB4-A092-47DD-AB14-1B40FE87A613}" dt="2024-07-24T07:50:18.386" v="132" actId="34135"/>
          <ac:spMkLst>
            <pc:docMk/>
            <pc:sldMk cId="2072135920" sldId="1112"/>
            <ac:spMk id="7" creationId="{DDBCF615-0581-F1D3-F383-2E6C4E0EFC10}"/>
          </ac:spMkLst>
        </pc:spChg>
        <pc:spChg chg="mod">
          <ac:chgData name="Tom Harley" userId="7a02a28f-a85d-4bcc-8f66-1eedad719d2e" providerId="ADAL" clId="{047C2CB4-A092-47DD-AB14-1B40FE87A613}" dt="2024-07-24T07:50:18.386" v="132" actId="34135"/>
          <ac:spMkLst>
            <pc:docMk/>
            <pc:sldMk cId="2072135920" sldId="1112"/>
            <ac:spMk id="11" creationId="{9529F114-AAB2-3C7C-7361-6CF47C9B3E9F}"/>
          </ac:spMkLst>
        </pc:spChg>
        <pc:spChg chg="mod">
          <ac:chgData name="Tom Harley" userId="7a02a28f-a85d-4bcc-8f66-1eedad719d2e" providerId="ADAL" clId="{047C2CB4-A092-47DD-AB14-1B40FE87A613}" dt="2024-07-24T07:50:18.386" v="132" actId="34135"/>
          <ac:spMkLst>
            <pc:docMk/>
            <pc:sldMk cId="2072135920" sldId="1112"/>
            <ac:spMk id="26" creationId="{9EC7454F-D2FC-71C1-0792-0CD37ADF6109}"/>
          </ac:spMkLst>
        </pc:spChg>
        <pc:spChg chg="mod">
          <ac:chgData name="Tom Harley" userId="7a02a28f-a85d-4bcc-8f66-1eedad719d2e" providerId="ADAL" clId="{047C2CB4-A092-47DD-AB14-1B40FE87A613}" dt="2024-07-24T07:50:18.386" v="132" actId="34135"/>
          <ac:spMkLst>
            <pc:docMk/>
            <pc:sldMk cId="2072135920" sldId="1112"/>
            <ac:spMk id="27" creationId="{D32662A8-AD0F-EE96-365D-318739239493}"/>
          </ac:spMkLst>
        </pc:spChg>
        <pc:grpChg chg="mod">
          <ac:chgData name="Tom Harley" userId="7a02a28f-a85d-4bcc-8f66-1eedad719d2e" providerId="ADAL" clId="{047C2CB4-A092-47DD-AB14-1B40FE87A613}" dt="2024-07-24T07:50:18.386" v="132" actId="34135"/>
          <ac:grpSpMkLst>
            <pc:docMk/>
            <pc:sldMk cId="2072135920" sldId="1112"/>
            <ac:grpSpMk id="6" creationId="{2C1C8239-53EA-94AD-DBFB-3B88D6BD40D0}"/>
          </ac:grpSpMkLst>
        </pc:grpChg>
        <pc:picChg chg="add mod">
          <ac:chgData name="Tom Harley" userId="7a02a28f-a85d-4bcc-8f66-1eedad719d2e" providerId="ADAL" clId="{047C2CB4-A092-47DD-AB14-1B40FE87A613}" dt="2024-07-24T07:50:18.386" v="132" actId="34135"/>
          <ac:picMkLst>
            <pc:docMk/>
            <pc:sldMk cId="2072135920" sldId="1112"/>
            <ac:picMk id="2" creationId="{04A3ABEE-9752-7C6A-353F-68D2A8C56ED4}"/>
          </ac:picMkLst>
        </pc:picChg>
        <pc:picChg chg="mod">
          <ac:chgData name="Tom Harley" userId="7a02a28f-a85d-4bcc-8f66-1eedad719d2e" providerId="ADAL" clId="{047C2CB4-A092-47DD-AB14-1B40FE87A613}" dt="2024-07-24T07:50:18.386" v="132" actId="34135"/>
          <ac:picMkLst>
            <pc:docMk/>
            <pc:sldMk cId="2072135920" sldId="1112"/>
            <ac:picMk id="8" creationId="{69610FAD-FCF3-4109-6E76-54FE4589951B}"/>
          </ac:picMkLst>
        </pc:picChg>
        <pc:picChg chg="del mod">
          <ac:chgData name="Tom Harley" userId="7a02a28f-a85d-4bcc-8f66-1eedad719d2e" providerId="ADAL" clId="{047C2CB4-A092-47DD-AB14-1B40FE87A613}" dt="2024-07-22T14:17:11.492" v="112" actId="478"/>
          <ac:picMkLst>
            <pc:docMk/>
            <pc:sldMk cId="2072135920" sldId="1112"/>
            <ac:picMk id="9" creationId="{FBFCCB16-0523-0CF4-E082-2EC43B326B89}"/>
          </ac:picMkLst>
        </pc:picChg>
        <pc:picChg chg="mod">
          <ac:chgData name="Tom Harley" userId="7a02a28f-a85d-4bcc-8f66-1eedad719d2e" providerId="ADAL" clId="{047C2CB4-A092-47DD-AB14-1B40FE87A613}" dt="2024-07-24T07:50:18.386" v="132" actId="34135"/>
          <ac:picMkLst>
            <pc:docMk/>
            <pc:sldMk cId="2072135920" sldId="1112"/>
            <ac:picMk id="25" creationId="{A2AA7B43-0160-9A20-8D06-07027B699234}"/>
          </ac:picMkLst>
        </pc:picChg>
      </pc:sldChg>
      <pc:sldChg chg="addSp delSp modSp mod">
        <pc:chgData name="Tom Harley" userId="7a02a28f-a85d-4bcc-8f66-1eedad719d2e" providerId="ADAL" clId="{047C2CB4-A092-47DD-AB14-1B40FE87A613}" dt="2024-07-24T07:51:19.072" v="138" actId="20577"/>
        <pc:sldMkLst>
          <pc:docMk/>
          <pc:sldMk cId="2099060116" sldId="1113"/>
        </pc:sldMkLst>
        <pc:spChg chg="add mod">
          <ac:chgData name="Tom Harley" userId="7a02a28f-a85d-4bcc-8f66-1eedad719d2e" providerId="ADAL" clId="{047C2CB4-A092-47DD-AB14-1B40FE87A613}" dt="2024-07-24T07:51:16.403" v="136" actId="34135"/>
          <ac:spMkLst>
            <pc:docMk/>
            <pc:sldMk cId="2099060116" sldId="1113"/>
            <ac:spMk id="2" creationId="{F1AC31B7-B176-5A6F-2B1D-B35C3EBA777C}"/>
          </ac:spMkLst>
        </pc:spChg>
        <pc:spChg chg="mod">
          <ac:chgData name="Tom Harley" userId="7a02a28f-a85d-4bcc-8f66-1eedad719d2e" providerId="ADAL" clId="{047C2CB4-A092-47DD-AB14-1B40FE87A613}" dt="2024-07-24T07:51:16.403" v="136" actId="34135"/>
          <ac:spMkLst>
            <pc:docMk/>
            <pc:sldMk cId="2099060116" sldId="1113"/>
            <ac:spMk id="7" creationId="{DDBCF615-0581-F1D3-F383-2E6C4E0EFC10}"/>
          </ac:spMkLst>
        </pc:spChg>
        <pc:spChg chg="mod">
          <ac:chgData name="Tom Harley" userId="7a02a28f-a85d-4bcc-8f66-1eedad719d2e" providerId="ADAL" clId="{047C2CB4-A092-47DD-AB14-1B40FE87A613}" dt="2024-07-24T07:51:19.072" v="138" actId="20577"/>
          <ac:spMkLst>
            <pc:docMk/>
            <pc:sldMk cId="2099060116" sldId="1113"/>
            <ac:spMk id="12" creationId="{2C303B6D-7039-5045-85F7-61ED0D7E9C61}"/>
          </ac:spMkLst>
        </pc:spChg>
        <pc:grpChg chg="mod">
          <ac:chgData name="Tom Harley" userId="7a02a28f-a85d-4bcc-8f66-1eedad719d2e" providerId="ADAL" clId="{047C2CB4-A092-47DD-AB14-1B40FE87A613}" dt="2024-07-24T07:51:16.403" v="136" actId="34135"/>
          <ac:grpSpMkLst>
            <pc:docMk/>
            <pc:sldMk cId="2099060116" sldId="1113"/>
            <ac:grpSpMk id="6" creationId="{2C1C8239-53EA-94AD-DBFB-3B88D6BD40D0}"/>
          </ac:grpSpMkLst>
        </pc:grpChg>
        <pc:picChg chg="add mod">
          <ac:chgData name="Tom Harley" userId="7a02a28f-a85d-4bcc-8f66-1eedad719d2e" providerId="ADAL" clId="{047C2CB4-A092-47DD-AB14-1B40FE87A613}" dt="2024-07-24T07:51:16.403" v="136" actId="34135"/>
          <ac:picMkLst>
            <pc:docMk/>
            <pc:sldMk cId="2099060116" sldId="1113"/>
            <ac:picMk id="3" creationId="{C92EDF2E-5B39-F63D-507D-94CF9E6E877F}"/>
          </ac:picMkLst>
        </pc:picChg>
        <pc:picChg chg="mod">
          <ac:chgData name="Tom Harley" userId="7a02a28f-a85d-4bcc-8f66-1eedad719d2e" providerId="ADAL" clId="{047C2CB4-A092-47DD-AB14-1B40FE87A613}" dt="2024-07-24T07:51:16.403" v="136" actId="34135"/>
          <ac:picMkLst>
            <pc:docMk/>
            <pc:sldMk cId="2099060116" sldId="1113"/>
            <ac:picMk id="8" creationId="{69610FAD-FCF3-4109-6E76-54FE4589951B}"/>
          </ac:picMkLst>
        </pc:picChg>
        <pc:picChg chg="del mod">
          <ac:chgData name="Tom Harley" userId="7a02a28f-a85d-4bcc-8f66-1eedad719d2e" providerId="ADAL" clId="{047C2CB4-A092-47DD-AB14-1B40FE87A613}" dt="2024-07-22T14:17:03.113" v="110" actId="478"/>
          <ac:picMkLst>
            <pc:docMk/>
            <pc:sldMk cId="2099060116" sldId="1113"/>
            <ac:picMk id="9" creationId="{FBFCCB16-0523-0CF4-E082-2EC43B326B89}"/>
          </ac:picMkLst>
        </pc:picChg>
        <pc:picChg chg="mod">
          <ac:chgData name="Tom Harley" userId="7a02a28f-a85d-4bcc-8f66-1eedad719d2e" providerId="ADAL" clId="{047C2CB4-A092-47DD-AB14-1B40FE87A613}" dt="2024-07-24T07:51:16.403" v="136" actId="34135"/>
          <ac:picMkLst>
            <pc:docMk/>
            <pc:sldMk cId="2099060116" sldId="1113"/>
            <ac:picMk id="25" creationId="{17E2D74C-7428-9320-57B2-1B1DBFC44C3B}"/>
          </ac:picMkLst>
        </pc:picChg>
      </pc:sldChg>
      <pc:sldChg chg="addSp delSp modSp mod">
        <pc:chgData name="Tom Harley" userId="7a02a28f-a85d-4bcc-8f66-1eedad719d2e" providerId="ADAL" clId="{047C2CB4-A092-47DD-AB14-1B40FE87A613}" dt="2024-07-24T07:50:10.769" v="131" actId="34135"/>
        <pc:sldMkLst>
          <pc:docMk/>
          <pc:sldMk cId="1825008091" sldId="1114"/>
        </pc:sldMkLst>
        <pc:spChg chg="add mod">
          <ac:chgData name="Tom Harley" userId="7a02a28f-a85d-4bcc-8f66-1eedad719d2e" providerId="ADAL" clId="{047C2CB4-A092-47DD-AB14-1B40FE87A613}" dt="2024-07-24T07:50:10.769" v="131" actId="34135"/>
          <ac:spMkLst>
            <pc:docMk/>
            <pc:sldMk cId="1825008091" sldId="1114"/>
            <ac:spMk id="2" creationId="{E413BD3A-E2D8-D4A5-9550-AEF00DB94DA1}"/>
          </ac:spMkLst>
        </pc:spChg>
        <pc:spChg chg="mod">
          <ac:chgData name="Tom Harley" userId="7a02a28f-a85d-4bcc-8f66-1eedad719d2e" providerId="ADAL" clId="{047C2CB4-A092-47DD-AB14-1B40FE87A613}" dt="2024-07-24T07:50:10.769" v="131" actId="34135"/>
          <ac:spMkLst>
            <pc:docMk/>
            <pc:sldMk cId="1825008091" sldId="1114"/>
            <ac:spMk id="4" creationId="{CF33C46A-2A77-4DDF-B465-EE2B40066CBE}"/>
          </ac:spMkLst>
        </pc:spChg>
        <pc:spChg chg="mod">
          <ac:chgData name="Tom Harley" userId="7a02a28f-a85d-4bcc-8f66-1eedad719d2e" providerId="ADAL" clId="{047C2CB4-A092-47DD-AB14-1B40FE87A613}" dt="2024-07-24T07:50:10.769" v="131" actId="34135"/>
          <ac:spMkLst>
            <pc:docMk/>
            <pc:sldMk cId="1825008091" sldId="1114"/>
            <ac:spMk id="5" creationId="{AD625CD8-162E-1760-4A00-F2E831FAAB35}"/>
          </ac:spMkLst>
        </pc:spChg>
        <pc:grpChg chg="del">
          <ac:chgData name="Tom Harley" userId="7a02a28f-a85d-4bcc-8f66-1eedad719d2e" providerId="ADAL" clId="{047C2CB4-A092-47DD-AB14-1B40FE87A613}" dt="2024-07-22T14:10:30.682" v="19" actId="478"/>
          <ac:grpSpMkLst>
            <pc:docMk/>
            <pc:sldMk cId="1825008091" sldId="1114"/>
            <ac:grpSpMk id="8" creationId="{DF262D6B-2F50-FD5C-3A7A-00A6FE2C70CA}"/>
          </ac:grpSpMkLst>
        </pc:grpChg>
        <pc:picChg chg="mod">
          <ac:chgData name="Tom Harley" userId="7a02a28f-a85d-4bcc-8f66-1eedad719d2e" providerId="ADAL" clId="{047C2CB4-A092-47DD-AB14-1B40FE87A613}" dt="2024-07-24T07:50:10.769" v="131" actId="34135"/>
          <ac:picMkLst>
            <pc:docMk/>
            <pc:sldMk cId="1825008091" sldId="1114"/>
            <ac:picMk id="3" creationId="{38D7DFF1-C814-681E-89FE-2E1EF47D3981}"/>
          </ac:picMkLst>
        </pc:picChg>
        <pc:picChg chg="add mod">
          <ac:chgData name="Tom Harley" userId="7a02a28f-a85d-4bcc-8f66-1eedad719d2e" providerId="ADAL" clId="{047C2CB4-A092-47DD-AB14-1B40FE87A613}" dt="2024-07-24T07:50:10.769" v="131" actId="34135"/>
          <ac:picMkLst>
            <pc:docMk/>
            <pc:sldMk cId="1825008091" sldId="1114"/>
            <ac:picMk id="6" creationId="{EB2B59AD-D6AC-0E44-1560-49EE36B56A95}"/>
          </ac:picMkLst>
        </pc:picChg>
      </pc:sldChg>
      <pc:sldChg chg="del">
        <pc:chgData name="Tom Harley" userId="7a02a28f-a85d-4bcc-8f66-1eedad719d2e" providerId="ADAL" clId="{047C2CB4-A092-47DD-AB14-1B40FE87A613}" dt="2024-07-22T14:15:31.131" v="85" actId="47"/>
        <pc:sldMkLst>
          <pc:docMk/>
          <pc:sldMk cId="2350385257" sldId="1116"/>
        </pc:sldMkLst>
      </pc:sldChg>
      <pc:sldChg chg="addSp delSp modSp mod">
        <pc:chgData name="Tom Harley" userId="7a02a28f-a85d-4bcc-8f66-1eedad719d2e" providerId="ADAL" clId="{047C2CB4-A092-47DD-AB14-1B40FE87A613}" dt="2024-07-24T07:51:05.237" v="135" actId="34135"/>
        <pc:sldMkLst>
          <pc:docMk/>
          <pc:sldMk cId="3231332476" sldId="1118"/>
        </pc:sldMkLst>
        <pc:spChg chg="add mod">
          <ac:chgData name="Tom Harley" userId="7a02a28f-a85d-4bcc-8f66-1eedad719d2e" providerId="ADAL" clId="{047C2CB4-A092-47DD-AB14-1B40FE87A613}" dt="2024-07-24T07:51:05.237" v="135" actId="34135"/>
          <ac:spMkLst>
            <pc:docMk/>
            <pc:sldMk cId="3231332476" sldId="1118"/>
            <ac:spMk id="2" creationId="{D9DE713A-CA10-2867-05AD-5BD97FA3A5E4}"/>
          </ac:spMkLst>
        </pc:spChg>
        <pc:spChg chg="mod">
          <ac:chgData name="Tom Harley" userId="7a02a28f-a85d-4bcc-8f66-1eedad719d2e" providerId="ADAL" clId="{047C2CB4-A092-47DD-AB14-1B40FE87A613}" dt="2024-07-24T07:51:05.237" v="135" actId="34135"/>
          <ac:spMkLst>
            <pc:docMk/>
            <pc:sldMk cId="3231332476" sldId="1118"/>
            <ac:spMk id="4" creationId="{CF33C46A-2A77-4DDF-B465-EE2B40066CBE}"/>
          </ac:spMkLst>
        </pc:spChg>
        <pc:spChg chg="mod">
          <ac:chgData name="Tom Harley" userId="7a02a28f-a85d-4bcc-8f66-1eedad719d2e" providerId="ADAL" clId="{047C2CB4-A092-47DD-AB14-1B40FE87A613}" dt="2024-07-24T07:51:05.237" v="135" actId="34135"/>
          <ac:spMkLst>
            <pc:docMk/>
            <pc:sldMk cId="3231332476" sldId="1118"/>
            <ac:spMk id="5" creationId="{AD625CD8-162E-1760-4A00-F2E831FAAB35}"/>
          </ac:spMkLst>
        </pc:spChg>
        <pc:grpChg chg="del">
          <ac:chgData name="Tom Harley" userId="7a02a28f-a85d-4bcc-8f66-1eedad719d2e" providerId="ADAL" clId="{047C2CB4-A092-47DD-AB14-1B40FE87A613}" dt="2024-07-22T14:15:54.867" v="93" actId="478"/>
          <ac:grpSpMkLst>
            <pc:docMk/>
            <pc:sldMk cId="3231332476" sldId="1118"/>
            <ac:grpSpMk id="8" creationId="{DF262D6B-2F50-FD5C-3A7A-00A6FE2C70CA}"/>
          </ac:grpSpMkLst>
        </pc:grpChg>
        <pc:picChg chg="mod">
          <ac:chgData name="Tom Harley" userId="7a02a28f-a85d-4bcc-8f66-1eedad719d2e" providerId="ADAL" clId="{047C2CB4-A092-47DD-AB14-1B40FE87A613}" dt="2024-07-24T07:51:05.237" v="135" actId="34135"/>
          <ac:picMkLst>
            <pc:docMk/>
            <pc:sldMk cId="3231332476" sldId="1118"/>
            <ac:picMk id="3" creationId="{38D7DFF1-C814-681E-89FE-2E1EF47D3981}"/>
          </ac:picMkLst>
        </pc:picChg>
        <pc:picChg chg="add mod">
          <ac:chgData name="Tom Harley" userId="7a02a28f-a85d-4bcc-8f66-1eedad719d2e" providerId="ADAL" clId="{047C2CB4-A092-47DD-AB14-1B40FE87A613}" dt="2024-07-24T07:51:05.237" v="135" actId="34135"/>
          <ac:picMkLst>
            <pc:docMk/>
            <pc:sldMk cId="3231332476" sldId="1118"/>
            <ac:picMk id="6" creationId="{4CD360E7-62BB-5FC4-40E5-831F8D48517B}"/>
          </ac:picMkLst>
        </pc:picChg>
      </pc:sldChg>
      <pc:sldChg chg="add">
        <pc:chgData name="Tom Harley" userId="7a02a28f-a85d-4bcc-8f66-1eedad719d2e" providerId="ADAL" clId="{047C2CB4-A092-47DD-AB14-1B40FE87A613}" dt="2024-07-24T07:47:07.266" v="126"/>
        <pc:sldMkLst>
          <pc:docMk/>
          <pc:sldMk cId="3172086997" sldId="1126"/>
        </pc:sldMkLst>
      </pc:sldChg>
      <pc:sldMasterChg chg="del delSldLayout">
        <pc:chgData name="Tom Harley" userId="7a02a28f-a85d-4bcc-8f66-1eedad719d2e" providerId="ADAL" clId="{047C2CB4-A092-47DD-AB14-1B40FE87A613}" dt="2024-07-22T14:24:23.322" v="121" actId="47"/>
        <pc:sldMasterMkLst>
          <pc:docMk/>
          <pc:sldMasterMk cId="661628419" sldId="2147483668"/>
        </pc:sldMasterMkLst>
        <pc:sldLayoutChg chg="del">
          <pc:chgData name="Tom Harley" userId="7a02a28f-a85d-4bcc-8f66-1eedad719d2e" providerId="ADAL" clId="{047C2CB4-A092-47DD-AB14-1B40FE87A613}" dt="2024-07-22T14:24:23.322" v="121" actId="47"/>
          <pc:sldLayoutMkLst>
            <pc:docMk/>
            <pc:sldMasterMk cId="661628419" sldId="2147483668"/>
            <pc:sldLayoutMk cId="1154958254" sldId="2147483669"/>
          </pc:sldLayoutMkLst>
        </pc:sldLayoutChg>
        <pc:sldLayoutChg chg="del">
          <pc:chgData name="Tom Harley" userId="7a02a28f-a85d-4bcc-8f66-1eedad719d2e" providerId="ADAL" clId="{047C2CB4-A092-47DD-AB14-1B40FE87A613}" dt="2024-07-22T14:24:23.322" v="121" actId="47"/>
          <pc:sldLayoutMkLst>
            <pc:docMk/>
            <pc:sldMasterMk cId="661628419" sldId="2147483668"/>
            <pc:sldLayoutMk cId="3253861152" sldId="2147483670"/>
          </pc:sldLayoutMkLst>
        </pc:sldLayoutChg>
        <pc:sldLayoutChg chg="del">
          <pc:chgData name="Tom Harley" userId="7a02a28f-a85d-4bcc-8f66-1eedad719d2e" providerId="ADAL" clId="{047C2CB4-A092-47DD-AB14-1B40FE87A613}" dt="2024-07-22T14:24:23.322" v="121" actId="47"/>
          <pc:sldLayoutMkLst>
            <pc:docMk/>
            <pc:sldMasterMk cId="661628419" sldId="2147483668"/>
            <pc:sldLayoutMk cId="3918679921" sldId="2147483671"/>
          </pc:sldLayoutMkLst>
        </pc:sldLayoutChg>
        <pc:sldLayoutChg chg="del">
          <pc:chgData name="Tom Harley" userId="7a02a28f-a85d-4bcc-8f66-1eedad719d2e" providerId="ADAL" clId="{047C2CB4-A092-47DD-AB14-1B40FE87A613}" dt="2024-07-22T14:24:23.322" v="121" actId="47"/>
          <pc:sldLayoutMkLst>
            <pc:docMk/>
            <pc:sldMasterMk cId="661628419" sldId="2147483668"/>
            <pc:sldLayoutMk cId="1995278992" sldId="2147483672"/>
          </pc:sldLayoutMkLst>
        </pc:sldLayoutChg>
        <pc:sldLayoutChg chg="del">
          <pc:chgData name="Tom Harley" userId="7a02a28f-a85d-4bcc-8f66-1eedad719d2e" providerId="ADAL" clId="{047C2CB4-A092-47DD-AB14-1B40FE87A613}" dt="2024-07-22T14:24:23.322" v="121" actId="47"/>
          <pc:sldLayoutMkLst>
            <pc:docMk/>
            <pc:sldMasterMk cId="661628419" sldId="2147483668"/>
            <pc:sldLayoutMk cId="1588017179" sldId="2147483673"/>
          </pc:sldLayoutMkLst>
        </pc:sldLayoutChg>
        <pc:sldLayoutChg chg="del">
          <pc:chgData name="Tom Harley" userId="7a02a28f-a85d-4bcc-8f66-1eedad719d2e" providerId="ADAL" clId="{047C2CB4-A092-47DD-AB14-1B40FE87A613}" dt="2024-07-22T14:24:23.322" v="121" actId="47"/>
          <pc:sldLayoutMkLst>
            <pc:docMk/>
            <pc:sldMasterMk cId="661628419" sldId="2147483668"/>
            <pc:sldLayoutMk cId="3036918819" sldId="2147483674"/>
          </pc:sldLayoutMkLst>
        </pc:sldLayoutChg>
        <pc:sldLayoutChg chg="del">
          <pc:chgData name="Tom Harley" userId="7a02a28f-a85d-4bcc-8f66-1eedad719d2e" providerId="ADAL" clId="{047C2CB4-A092-47DD-AB14-1B40FE87A613}" dt="2024-07-22T14:24:23.322" v="121" actId="47"/>
          <pc:sldLayoutMkLst>
            <pc:docMk/>
            <pc:sldMasterMk cId="661628419" sldId="2147483668"/>
            <pc:sldLayoutMk cId="634620078" sldId="2147483675"/>
          </pc:sldLayoutMkLst>
        </pc:sldLayoutChg>
        <pc:sldLayoutChg chg="del">
          <pc:chgData name="Tom Harley" userId="7a02a28f-a85d-4bcc-8f66-1eedad719d2e" providerId="ADAL" clId="{047C2CB4-A092-47DD-AB14-1B40FE87A613}" dt="2024-07-22T14:24:23.322" v="121" actId="47"/>
          <pc:sldLayoutMkLst>
            <pc:docMk/>
            <pc:sldMasterMk cId="661628419" sldId="2147483668"/>
            <pc:sldLayoutMk cId="523937817" sldId="2147483676"/>
          </pc:sldLayoutMkLst>
        </pc:sldLayoutChg>
        <pc:sldLayoutChg chg="del">
          <pc:chgData name="Tom Harley" userId="7a02a28f-a85d-4bcc-8f66-1eedad719d2e" providerId="ADAL" clId="{047C2CB4-A092-47DD-AB14-1B40FE87A613}" dt="2024-07-22T14:24:23.322" v="121" actId="47"/>
          <pc:sldLayoutMkLst>
            <pc:docMk/>
            <pc:sldMasterMk cId="661628419" sldId="2147483668"/>
            <pc:sldLayoutMk cId="3879741176" sldId="2147483677"/>
          </pc:sldLayoutMkLst>
        </pc:sldLayoutChg>
        <pc:sldLayoutChg chg="del">
          <pc:chgData name="Tom Harley" userId="7a02a28f-a85d-4bcc-8f66-1eedad719d2e" providerId="ADAL" clId="{047C2CB4-A092-47DD-AB14-1B40FE87A613}" dt="2024-07-22T14:24:23.322" v="121" actId="47"/>
          <pc:sldLayoutMkLst>
            <pc:docMk/>
            <pc:sldMasterMk cId="661628419" sldId="2147483668"/>
            <pc:sldLayoutMk cId="121642933" sldId="2147483678"/>
          </pc:sldLayoutMkLst>
        </pc:sldLayoutChg>
        <pc:sldLayoutChg chg="del">
          <pc:chgData name="Tom Harley" userId="7a02a28f-a85d-4bcc-8f66-1eedad719d2e" providerId="ADAL" clId="{047C2CB4-A092-47DD-AB14-1B40FE87A613}" dt="2024-07-22T14:24:23.322" v="121" actId="47"/>
          <pc:sldLayoutMkLst>
            <pc:docMk/>
            <pc:sldMasterMk cId="661628419" sldId="2147483668"/>
            <pc:sldLayoutMk cId="2541943340" sldId="2147483679"/>
          </pc:sldLayoutMkLst>
        </pc:sldLayoutChg>
        <pc:sldLayoutChg chg="del">
          <pc:chgData name="Tom Harley" userId="7a02a28f-a85d-4bcc-8f66-1eedad719d2e" providerId="ADAL" clId="{047C2CB4-A092-47DD-AB14-1B40FE87A613}" dt="2024-07-22T14:24:23.322" v="121" actId="47"/>
          <pc:sldLayoutMkLst>
            <pc:docMk/>
            <pc:sldMasterMk cId="661628419" sldId="2147483668"/>
            <pc:sldLayoutMk cId="100648704" sldId="2147483680"/>
          </pc:sldLayoutMkLst>
        </pc:sldLayoutChg>
      </pc:sldMasterChg>
    </pc:docChg>
  </pc:docChgLst>
  <pc:docChgLst>
    <pc:chgData name="Susan McLaren" userId="de8b1875-cdf3-4d4c-b68b-a066f2b43936" providerId="ADAL" clId="{24639C86-1929-48E5-B405-77AE3DC7F738}"/>
    <pc:docChg chg="undo custSel delSld modSld">
      <pc:chgData name="Susan McLaren" userId="de8b1875-cdf3-4d4c-b68b-a066f2b43936" providerId="ADAL" clId="{24639C86-1929-48E5-B405-77AE3DC7F738}" dt="2024-04-22T10:32:26.106" v="9" actId="47"/>
      <pc:docMkLst>
        <pc:docMk/>
      </pc:docMkLst>
      <pc:sldChg chg="del">
        <pc:chgData name="Susan McLaren" userId="de8b1875-cdf3-4d4c-b68b-a066f2b43936" providerId="ADAL" clId="{24639C86-1929-48E5-B405-77AE3DC7F738}" dt="2024-04-22T10:32:26.106" v="9" actId="47"/>
        <pc:sldMkLst>
          <pc:docMk/>
          <pc:sldMk cId="2064540889" sldId="1098"/>
        </pc:sldMkLst>
      </pc:sldChg>
      <pc:sldChg chg="modSp mod">
        <pc:chgData name="Susan McLaren" userId="de8b1875-cdf3-4d4c-b68b-a066f2b43936" providerId="ADAL" clId="{24639C86-1929-48E5-B405-77AE3DC7F738}" dt="2024-04-22T10:29:38.447" v="6" actId="20577"/>
        <pc:sldMkLst>
          <pc:docMk/>
          <pc:sldMk cId="2099060116" sldId="1113"/>
        </pc:sldMkLst>
        <pc:spChg chg="mod">
          <ac:chgData name="Susan McLaren" userId="de8b1875-cdf3-4d4c-b68b-a066f2b43936" providerId="ADAL" clId="{24639C86-1929-48E5-B405-77AE3DC7F738}" dt="2024-04-22T10:29:38.447" v="6" actId="20577"/>
          <ac:spMkLst>
            <pc:docMk/>
            <pc:sldMk cId="2099060116" sldId="1113"/>
            <ac:spMk id="12" creationId="{2C303B6D-7039-5045-85F7-61ED0D7E9C61}"/>
          </ac:spMkLst>
        </pc:spChg>
      </pc:sldChg>
      <pc:sldChg chg="del">
        <pc:chgData name="Susan McLaren" userId="de8b1875-cdf3-4d4c-b68b-a066f2b43936" providerId="ADAL" clId="{24639C86-1929-48E5-B405-77AE3DC7F738}" dt="2024-04-22T10:32:24.321" v="8" actId="47"/>
        <pc:sldMkLst>
          <pc:docMk/>
          <pc:sldMk cId="1485111282" sldId="1117"/>
        </pc:sldMkLst>
      </pc:sldChg>
      <pc:sldChg chg="del">
        <pc:chgData name="Susan McLaren" userId="de8b1875-cdf3-4d4c-b68b-a066f2b43936" providerId="ADAL" clId="{24639C86-1929-48E5-B405-77AE3DC7F738}" dt="2024-04-22T10:32:21.708" v="7" actId="47"/>
        <pc:sldMkLst>
          <pc:docMk/>
          <pc:sldMk cId="4137643884" sldId="1119"/>
        </pc:sldMkLst>
      </pc:sldChg>
    </pc:docChg>
  </pc:docChgLst>
  <pc:docChgLst>
    <pc:chgData name="Elizabeth Dumbell" userId="d2241f09-49eb-409d-a491-79fb9c2b7ca0" providerId="ADAL" clId="{1FAA3260-4716-4807-A827-6E0D7B8F521E}"/>
    <pc:docChg chg="undo custSel addSld delSld modSld sldOrd">
      <pc:chgData name="Elizabeth Dumbell" userId="d2241f09-49eb-409d-a491-79fb9c2b7ca0" providerId="ADAL" clId="{1FAA3260-4716-4807-A827-6E0D7B8F521E}" dt="2024-04-18T17:14:23.351" v="3218" actId="6549"/>
      <pc:docMkLst>
        <pc:docMk/>
      </pc:docMkLst>
      <pc:sldChg chg="modSp mod">
        <pc:chgData name="Elizabeth Dumbell" userId="d2241f09-49eb-409d-a491-79fb9c2b7ca0" providerId="ADAL" clId="{1FAA3260-4716-4807-A827-6E0D7B8F521E}" dt="2024-03-19T11:29:36.030" v="22" actId="20577"/>
        <pc:sldMkLst>
          <pc:docMk/>
          <pc:sldMk cId="1230831945" sldId="1040"/>
        </pc:sldMkLst>
        <pc:spChg chg="mod">
          <ac:chgData name="Elizabeth Dumbell" userId="d2241f09-49eb-409d-a491-79fb9c2b7ca0" providerId="ADAL" clId="{1FAA3260-4716-4807-A827-6E0D7B8F521E}" dt="2024-03-19T11:29:36.030" v="22" actId="20577"/>
          <ac:spMkLst>
            <pc:docMk/>
            <pc:sldMk cId="1230831945" sldId="1040"/>
            <ac:spMk id="7" creationId="{364C5B7F-553C-EC49-B3A3-8E3A33DD8A18}"/>
          </ac:spMkLst>
        </pc:spChg>
      </pc:sldChg>
      <pc:sldChg chg="add del">
        <pc:chgData name="Elizabeth Dumbell" userId="d2241f09-49eb-409d-a491-79fb9c2b7ca0" providerId="ADAL" clId="{1FAA3260-4716-4807-A827-6E0D7B8F521E}" dt="2024-03-19T12:36:10.309" v="1834" actId="2696"/>
        <pc:sldMkLst>
          <pc:docMk/>
          <pc:sldMk cId="3741317678" sldId="1077"/>
        </pc:sldMkLst>
      </pc:sldChg>
      <pc:sldChg chg="add del">
        <pc:chgData name="Elizabeth Dumbell" userId="d2241f09-49eb-409d-a491-79fb9c2b7ca0" providerId="ADAL" clId="{1FAA3260-4716-4807-A827-6E0D7B8F521E}" dt="2024-03-19T12:36:10.309" v="1834" actId="2696"/>
        <pc:sldMkLst>
          <pc:docMk/>
          <pc:sldMk cId="1312022913" sldId="1078"/>
        </pc:sldMkLst>
      </pc:sldChg>
      <pc:sldChg chg="add del">
        <pc:chgData name="Elizabeth Dumbell" userId="d2241f09-49eb-409d-a491-79fb9c2b7ca0" providerId="ADAL" clId="{1FAA3260-4716-4807-A827-6E0D7B8F521E}" dt="2024-03-19T12:36:10.309" v="1834" actId="2696"/>
        <pc:sldMkLst>
          <pc:docMk/>
          <pc:sldMk cId="3988693460" sldId="1079"/>
        </pc:sldMkLst>
      </pc:sldChg>
      <pc:sldChg chg="add del">
        <pc:chgData name="Elizabeth Dumbell" userId="d2241f09-49eb-409d-a491-79fb9c2b7ca0" providerId="ADAL" clId="{1FAA3260-4716-4807-A827-6E0D7B8F521E}" dt="2024-03-19T12:36:10.309" v="1834" actId="2696"/>
        <pc:sldMkLst>
          <pc:docMk/>
          <pc:sldMk cId="715615347" sldId="1090"/>
        </pc:sldMkLst>
      </pc:sldChg>
      <pc:sldChg chg="add del">
        <pc:chgData name="Elizabeth Dumbell" userId="d2241f09-49eb-409d-a491-79fb9c2b7ca0" providerId="ADAL" clId="{1FAA3260-4716-4807-A827-6E0D7B8F521E}" dt="2024-03-19T12:36:10.309" v="1834" actId="2696"/>
        <pc:sldMkLst>
          <pc:docMk/>
          <pc:sldMk cId="3428986242" sldId="1094"/>
        </pc:sldMkLst>
      </pc:sldChg>
      <pc:sldChg chg="add del">
        <pc:chgData name="Elizabeth Dumbell" userId="d2241f09-49eb-409d-a491-79fb9c2b7ca0" providerId="ADAL" clId="{1FAA3260-4716-4807-A827-6E0D7B8F521E}" dt="2024-03-19T12:36:10.309" v="1834" actId="2696"/>
        <pc:sldMkLst>
          <pc:docMk/>
          <pc:sldMk cId="3217691752" sldId="1095"/>
        </pc:sldMkLst>
      </pc:sldChg>
      <pc:sldChg chg="add del">
        <pc:chgData name="Elizabeth Dumbell" userId="d2241f09-49eb-409d-a491-79fb9c2b7ca0" providerId="ADAL" clId="{1FAA3260-4716-4807-A827-6E0D7B8F521E}" dt="2024-03-19T12:36:10.309" v="1834" actId="2696"/>
        <pc:sldMkLst>
          <pc:docMk/>
          <pc:sldMk cId="2721789887" sldId="1096"/>
        </pc:sldMkLst>
      </pc:sldChg>
      <pc:sldChg chg="add del">
        <pc:chgData name="Elizabeth Dumbell" userId="d2241f09-49eb-409d-a491-79fb9c2b7ca0" providerId="ADAL" clId="{1FAA3260-4716-4807-A827-6E0D7B8F521E}" dt="2024-03-19T12:36:10.309" v="1834" actId="2696"/>
        <pc:sldMkLst>
          <pc:docMk/>
          <pc:sldMk cId="2402621951" sldId="1097"/>
        </pc:sldMkLst>
      </pc:sldChg>
      <pc:sldChg chg="delSp modSp mod delAnim">
        <pc:chgData name="Elizabeth Dumbell" userId="d2241f09-49eb-409d-a491-79fb9c2b7ca0" providerId="ADAL" clId="{1FAA3260-4716-4807-A827-6E0D7B8F521E}" dt="2024-03-19T14:44:09.988" v="2402" actId="1076"/>
        <pc:sldMkLst>
          <pc:docMk/>
          <pc:sldMk cId="2064540889" sldId="1098"/>
        </pc:sldMkLst>
        <pc:picChg chg="mod">
          <ac:chgData name="Elizabeth Dumbell" userId="d2241f09-49eb-409d-a491-79fb9c2b7ca0" providerId="ADAL" clId="{1FAA3260-4716-4807-A827-6E0D7B8F521E}" dt="2024-03-19T14:44:09.988" v="2402" actId="1076"/>
          <ac:picMkLst>
            <pc:docMk/>
            <pc:sldMk cId="2064540889" sldId="1098"/>
            <ac:picMk id="8" creationId="{A67D2D60-2470-D23F-1A58-D3B9BA7D44E1}"/>
          </ac:picMkLst>
        </pc:picChg>
        <pc:picChg chg="del">
          <ac:chgData name="Elizabeth Dumbell" userId="d2241f09-49eb-409d-a491-79fb9c2b7ca0" providerId="ADAL" clId="{1FAA3260-4716-4807-A827-6E0D7B8F521E}" dt="2024-03-19T14:43:54.303" v="2399" actId="478"/>
          <ac:picMkLst>
            <pc:docMk/>
            <pc:sldMk cId="2064540889" sldId="1098"/>
            <ac:picMk id="11" creationId="{7CDD3ABF-C7DC-A158-736D-16BC7562E781}"/>
          </ac:picMkLst>
        </pc:picChg>
      </pc:sldChg>
      <pc:sldChg chg="add del">
        <pc:chgData name="Elizabeth Dumbell" userId="d2241f09-49eb-409d-a491-79fb9c2b7ca0" providerId="ADAL" clId="{1FAA3260-4716-4807-A827-6E0D7B8F521E}" dt="2024-03-19T12:36:10.309" v="1834" actId="2696"/>
        <pc:sldMkLst>
          <pc:docMk/>
          <pc:sldMk cId="2183036456" sldId="1098"/>
        </pc:sldMkLst>
      </pc:sldChg>
      <pc:sldChg chg="add del">
        <pc:chgData name="Elizabeth Dumbell" userId="d2241f09-49eb-409d-a491-79fb9c2b7ca0" providerId="ADAL" clId="{1FAA3260-4716-4807-A827-6E0D7B8F521E}" dt="2024-03-19T12:36:10.309" v="1834" actId="2696"/>
        <pc:sldMkLst>
          <pc:docMk/>
          <pc:sldMk cId="164225644" sldId="1099"/>
        </pc:sldMkLst>
      </pc:sldChg>
      <pc:sldChg chg="add del">
        <pc:chgData name="Elizabeth Dumbell" userId="d2241f09-49eb-409d-a491-79fb9c2b7ca0" providerId="ADAL" clId="{1FAA3260-4716-4807-A827-6E0D7B8F521E}" dt="2024-03-19T12:36:10.309" v="1834" actId="2696"/>
        <pc:sldMkLst>
          <pc:docMk/>
          <pc:sldMk cId="4117912828" sldId="1100"/>
        </pc:sldMkLst>
      </pc:sldChg>
      <pc:sldChg chg="add del">
        <pc:chgData name="Elizabeth Dumbell" userId="d2241f09-49eb-409d-a491-79fb9c2b7ca0" providerId="ADAL" clId="{1FAA3260-4716-4807-A827-6E0D7B8F521E}" dt="2024-03-19T12:36:10.309" v="1834" actId="2696"/>
        <pc:sldMkLst>
          <pc:docMk/>
          <pc:sldMk cId="1920439786" sldId="1101"/>
        </pc:sldMkLst>
      </pc:sldChg>
      <pc:sldChg chg="modSp del mod">
        <pc:chgData name="Elizabeth Dumbell" userId="d2241f09-49eb-409d-a491-79fb9c2b7ca0" providerId="ADAL" clId="{1FAA3260-4716-4807-A827-6E0D7B8F521E}" dt="2024-03-19T12:36:15.411" v="1835" actId="2696"/>
        <pc:sldMkLst>
          <pc:docMk/>
          <pc:sldMk cId="3878475988" sldId="1108"/>
        </pc:sldMkLst>
        <pc:spChg chg="mod">
          <ac:chgData name="Elizabeth Dumbell" userId="d2241f09-49eb-409d-a491-79fb9c2b7ca0" providerId="ADAL" clId="{1FAA3260-4716-4807-A827-6E0D7B8F521E}" dt="2024-03-19T11:31:15.706" v="34" actId="6549"/>
          <ac:spMkLst>
            <pc:docMk/>
            <pc:sldMk cId="3878475988" sldId="1108"/>
            <ac:spMk id="2" creationId="{5780EF04-67A2-F81F-8408-74E96B07E97F}"/>
          </ac:spMkLst>
        </pc:spChg>
      </pc:sldChg>
      <pc:sldChg chg="add del">
        <pc:chgData name="Elizabeth Dumbell" userId="d2241f09-49eb-409d-a491-79fb9c2b7ca0" providerId="ADAL" clId="{1FAA3260-4716-4807-A827-6E0D7B8F521E}" dt="2024-03-19T14:57:24.384" v="2479" actId="2696"/>
        <pc:sldMkLst>
          <pc:docMk/>
          <pc:sldMk cId="3497223702" sldId="1109"/>
        </pc:sldMkLst>
      </pc:sldChg>
      <pc:sldChg chg="addSp delSp modSp mod addCm delCm">
        <pc:chgData name="Elizabeth Dumbell" userId="d2241f09-49eb-409d-a491-79fb9c2b7ca0" providerId="ADAL" clId="{1FAA3260-4716-4807-A827-6E0D7B8F521E}" dt="2024-03-19T15:09:56.788" v="2677" actId="1076"/>
        <pc:sldMkLst>
          <pc:docMk/>
          <pc:sldMk cId="2746563320" sldId="1111"/>
        </pc:sldMkLst>
        <pc:spChg chg="mod">
          <ac:chgData name="Elizabeth Dumbell" userId="d2241f09-49eb-409d-a491-79fb9c2b7ca0" providerId="ADAL" clId="{1FAA3260-4716-4807-A827-6E0D7B8F521E}" dt="2024-03-19T12:44:32.620" v="2276" actId="20577"/>
          <ac:spMkLst>
            <pc:docMk/>
            <pc:sldMk cId="2746563320" sldId="1111"/>
            <ac:spMk id="7" creationId="{DDBCF615-0581-F1D3-F383-2E6C4E0EFC10}"/>
          </ac:spMkLst>
        </pc:spChg>
        <pc:spChg chg="add mod topLvl">
          <ac:chgData name="Elizabeth Dumbell" userId="d2241f09-49eb-409d-a491-79fb9c2b7ca0" providerId="ADAL" clId="{1FAA3260-4716-4807-A827-6E0D7B8F521E}" dt="2024-03-19T12:30:04.931" v="1797" actId="164"/>
          <ac:spMkLst>
            <pc:docMk/>
            <pc:sldMk cId="2746563320" sldId="1111"/>
            <ac:spMk id="16" creationId="{AFE00D63-EFFD-E0B9-AC61-C1887B58689D}"/>
          </ac:spMkLst>
        </pc:spChg>
        <pc:spChg chg="add mod topLvl">
          <ac:chgData name="Elizabeth Dumbell" userId="d2241f09-49eb-409d-a491-79fb9c2b7ca0" providerId="ADAL" clId="{1FAA3260-4716-4807-A827-6E0D7B8F521E}" dt="2024-03-19T12:30:04.931" v="1797" actId="164"/>
          <ac:spMkLst>
            <pc:docMk/>
            <pc:sldMk cId="2746563320" sldId="1111"/>
            <ac:spMk id="17" creationId="{87F22B4A-30BD-63DE-D704-649BEFCAACA2}"/>
          </ac:spMkLst>
        </pc:spChg>
        <pc:spChg chg="add mod topLvl">
          <ac:chgData name="Elizabeth Dumbell" userId="d2241f09-49eb-409d-a491-79fb9c2b7ca0" providerId="ADAL" clId="{1FAA3260-4716-4807-A827-6E0D7B8F521E}" dt="2024-03-19T12:30:04.931" v="1797" actId="164"/>
          <ac:spMkLst>
            <pc:docMk/>
            <pc:sldMk cId="2746563320" sldId="1111"/>
            <ac:spMk id="18" creationId="{90575171-4315-408B-BA39-7A112C5905DA}"/>
          </ac:spMkLst>
        </pc:spChg>
        <pc:spChg chg="add mod topLvl">
          <ac:chgData name="Elizabeth Dumbell" userId="d2241f09-49eb-409d-a491-79fb9c2b7ca0" providerId="ADAL" clId="{1FAA3260-4716-4807-A827-6E0D7B8F521E}" dt="2024-03-19T12:30:04.931" v="1797" actId="164"/>
          <ac:spMkLst>
            <pc:docMk/>
            <pc:sldMk cId="2746563320" sldId="1111"/>
            <ac:spMk id="19" creationId="{05C4DEEA-DAB6-EB73-7281-3EC5479FF0E5}"/>
          </ac:spMkLst>
        </pc:spChg>
        <pc:spChg chg="add mod topLvl">
          <ac:chgData name="Elizabeth Dumbell" userId="d2241f09-49eb-409d-a491-79fb9c2b7ca0" providerId="ADAL" clId="{1FAA3260-4716-4807-A827-6E0D7B8F521E}" dt="2024-03-19T12:30:04.931" v="1797" actId="164"/>
          <ac:spMkLst>
            <pc:docMk/>
            <pc:sldMk cId="2746563320" sldId="1111"/>
            <ac:spMk id="20" creationId="{D1E95E17-AA6F-B86B-8CA1-ED7BF9236A42}"/>
          </ac:spMkLst>
        </pc:spChg>
        <pc:spChg chg="add mod topLvl">
          <ac:chgData name="Elizabeth Dumbell" userId="d2241f09-49eb-409d-a491-79fb9c2b7ca0" providerId="ADAL" clId="{1FAA3260-4716-4807-A827-6E0D7B8F521E}" dt="2024-03-19T12:30:04.931" v="1797" actId="164"/>
          <ac:spMkLst>
            <pc:docMk/>
            <pc:sldMk cId="2746563320" sldId="1111"/>
            <ac:spMk id="21" creationId="{F01A4DE0-C8FE-5237-77FF-F8E4B518174A}"/>
          </ac:spMkLst>
        </pc:spChg>
        <pc:spChg chg="add mod topLvl">
          <ac:chgData name="Elizabeth Dumbell" userId="d2241f09-49eb-409d-a491-79fb9c2b7ca0" providerId="ADAL" clId="{1FAA3260-4716-4807-A827-6E0D7B8F521E}" dt="2024-03-19T12:30:04.931" v="1797" actId="164"/>
          <ac:spMkLst>
            <pc:docMk/>
            <pc:sldMk cId="2746563320" sldId="1111"/>
            <ac:spMk id="22" creationId="{5FAD1ED9-A5FE-CE8C-CCEC-093CF07D4C3B}"/>
          </ac:spMkLst>
        </pc:spChg>
        <pc:spChg chg="add mod topLvl">
          <ac:chgData name="Elizabeth Dumbell" userId="d2241f09-49eb-409d-a491-79fb9c2b7ca0" providerId="ADAL" clId="{1FAA3260-4716-4807-A827-6E0D7B8F521E}" dt="2024-03-19T12:30:04.931" v="1797" actId="164"/>
          <ac:spMkLst>
            <pc:docMk/>
            <pc:sldMk cId="2746563320" sldId="1111"/>
            <ac:spMk id="23" creationId="{D10B5E2F-2899-7EC5-2E1D-3BF727878C6B}"/>
          </ac:spMkLst>
        </pc:spChg>
        <pc:spChg chg="add mod topLvl">
          <ac:chgData name="Elizabeth Dumbell" userId="d2241f09-49eb-409d-a491-79fb9c2b7ca0" providerId="ADAL" clId="{1FAA3260-4716-4807-A827-6E0D7B8F521E}" dt="2024-03-19T12:30:04.931" v="1797" actId="164"/>
          <ac:spMkLst>
            <pc:docMk/>
            <pc:sldMk cId="2746563320" sldId="1111"/>
            <ac:spMk id="24" creationId="{F08CAAE8-0D47-6E67-1CB4-E54F787FFCDA}"/>
          </ac:spMkLst>
        </pc:spChg>
        <pc:spChg chg="add mod topLvl">
          <ac:chgData name="Elizabeth Dumbell" userId="d2241f09-49eb-409d-a491-79fb9c2b7ca0" providerId="ADAL" clId="{1FAA3260-4716-4807-A827-6E0D7B8F521E}" dt="2024-03-19T12:30:04.931" v="1797" actId="164"/>
          <ac:spMkLst>
            <pc:docMk/>
            <pc:sldMk cId="2746563320" sldId="1111"/>
            <ac:spMk id="25" creationId="{0F0E8494-B78F-2F10-66A4-C3E345A43B08}"/>
          </ac:spMkLst>
        </pc:spChg>
        <pc:spChg chg="add mod topLvl">
          <ac:chgData name="Elizabeth Dumbell" userId="d2241f09-49eb-409d-a491-79fb9c2b7ca0" providerId="ADAL" clId="{1FAA3260-4716-4807-A827-6E0D7B8F521E}" dt="2024-03-19T12:30:04.931" v="1797" actId="164"/>
          <ac:spMkLst>
            <pc:docMk/>
            <pc:sldMk cId="2746563320" sldId="1111"/>
            <ac:spMk id="26" creationId="{1F0D9303-68C8-DDF5-2EC9-778C1D5E204D}"/>
          </ac:spMkLst>
        </pc:spChg>
        <pc:spChg chg="add mod topLvl">
          <ac:chgData name="Elizabeth Dumbell" userId="d2241f09-49eb-409d-a491-79fb9c2b7ca0" providerId="ADAL" clId="{1FAA3260-4716-4807-A827-6E0D7B8F521E}" dt="2024-03-19T12:30:04.931" v="1797" actId="164"/>
          <ac:spMkLst>
            <pc:docMk/>
            <pc:sldMk cId="2746563320" sldId="1111"/>
            <ac:spMk id="27" creationId="{8DD201E8-D76D-3AE2-FA85-78DA47F8FF04}"/>
          </ac:spMkLst>
        </pc:spChg>
        <pc:spChg chg="add mod">
          <ac:chgData name="Elizabeth Dumbell" userId="d2241f09-49eb-409d-a491-79fb9c2b7ca0" providerId="ADAL" clId="{1FAA3260-4716-4807-A827-6E0D7B8F521E}" dt="2024-03-19T15:09:56.788" v="2677" actId="1076"/>
          <ac:spMkLst>
            <pc:docMk/>
            <pc:sldMk cId="2746563320" sldId="1111"/>
            <ac:spMk id="28" creationId="{2FAAC89E-C360-7905-4CF3-B2D25B440F5D}"/>
          </ac:spMkLst>
        </pc:spChg>
        <pc:spChg chg="add mod">
          <ac:chgData name="Elizabeth Dumbell" userId="d2241f09-49eb-409d-a491-79fb9c2b7ca0" providerId="ADAL" clId="{1FAA3260-4716-4807-A827-6E0D7B8F521E}" dt="2024-03-19T12:43:51.351" v="2251" actId="1076"/>
          <ac:spMkLst>
            <pc:docMk/>
            <pc:sldMk cId="2746563320" sldId="1111"/>
            <ac:spMk id="46" creationId="{8FCD118A-20C8-C2FD-7A53-86DEDEC58CA3}"/>
          </ac:spMkLst>
        </pc:spChg>
        <pc:spChg chg="del">
          <ac:chgData name="Elizabeth Dumbell" userId="d2241f09-49eb-409d-a491-79fb9c2b7ca0" providerId="ADAL" clId="{1FAA3260-4716-4807-A827-6E0D7B8F521E}" dt="2024-03-19T12:05:12.468" v="1308" actId="21"/>
          <ac:spMkLst>
            <pc:docMk/>
            <pc:sldMk cId="2746563320" sldId="1111"/>
            <ac:spMk id="47" creationId="{5591703E-A3E5-0EC5-9408-B129B776F073}"/>
          </ac:spMkLst>
        </pc:spChg>
        <pc:spChg chg="del">
          <ac:chgData name="Elizabeth Dumbell" userId="d2241f09-49eb-409d-a491-79fb9c2b7ca0" providerId="ADAL" clId="{1FAA3260-4716-4807-A827-6E0D7B8F521E}" dt="2024-03-19T12:05:14.585" v="1309" actId="21"/>
          <ac:spMkLst>
            <pc:docMk/>
            <pc:sldMk cId="2746563320" sldId="1111"/>
            <ac:spMk id="48" creationId="{91EAE4C6-B0D6-4685-6BB7-7EA53D32AC6D}"/>
          </ac:spMkLst>
        </pc:spChg>
        <pc:spChg chg="add mod">
          <ac:chgData name="Elizabeth Dumbell" userId="d2241f09-49eb-409d-a491-79fb9c2b7ca0" providerId="ADAL" clId="{1FAA3260-4716-4807-A827-6E0D7B8F521E}" dt="2024-03-19T15:09:47.641" v="2675" actId="1076"/>
          <ac:spMkLst>
            <pc:docMk/>
            <pc:sldMk cId="2746563320" sldId="1111"/>
            <ac:spMk id="49" creationId="{70D4CA0E-33D3-205F-D8BE-A81538D8BE51}"/>
          </ac:spMkLst>
        </pc:spChg>
        <pc:spChg chg="add mod">
          <ac:chgData name="Elizabeth Dumbell" userId="d2241f09-49eb-409d-a491-79fb9c2b7ca0" providerId="ADAL" clId="{1FAA3260-4716-4807-A827-6E0D7B8F521E}" dt="2024-03-19T15:09:50.619" v="2676" actId="1076"/>
          <ac:spMkLst>
            <pc:docMk/>
            <pc:sldMk cId="2746563320" sldId="1111"/>
            <ac:spMk id="50" creationId="{79EC093F-96FD-5A12-0A63-CDC6419AA462}"/>
          </ac:spMkLst>
        </pc:spChg>
        <pc:grpChg chg="add del mod">
          <ac:chgData name="Elizabeth Dumbell" userId="d2241f09-49eb-409d-a491-79fb9c2b7ca0" providerId="ADAL" clId="{1FAA3260-4716-4807-A827-6E0D7B8F521E}" dt="2024-03-19T12:29:58.490" v="1796" actId="165"/>
          <ac:grpSpMkLst>
            <pc:docMk/>
            <pc:sldMk cId="2746563320" sldId="1111"/>
            <ac:grpSpMk id="44" creationId="{9C7E5288-7E9D-45FD-14BD-AB1FED0D8859}"/>
          </ac:grpSpMkLst>
        </pc:grpChg>
        <pc:grpChg chg="add mod">
          <ac:chgData name="Elizabeth Dumbell" userId="d2241f09-49eb-409d-a491-79fb9c2b7ca0" providerId="ADAL" clId="{1FAA3260-4716-4807-A827-6E0D7B8F521E}" dt="2024-03-19T12:34:05.720" v="1815" actId="1076"/>
          <ac:grpSpMkLst>
            <pc:docMk/>
            <pc:sldMk cId="2746563320" sldId="1111"/>
            <ac:grpSpMk id="45" creationId="{7FA1A331-4F0B-15FD-5760-ECE1382B09FE}"/>
          </ac:grpSpMkLst>
        </pc:grpChg>
        <pc:picChg chg="add del mod">
          <ac:chgData name="Elizabeth Dumbell" userId="d2241f09-49eb-409d-a491-79fb9c2b7ca0" providerId="ADAL" clId="{1FAA3260-4716-4807-A827-6E0D7B8F521E}" dt="2024-03-19T12:08:15.495" v="1324" actId="21"/>
          <ac:picMkLst>
            <pc:docMk/>
            <pc:sldMk cId="2746563320" sldId="1111"/>
            <ac:picMk id="3" creationId="{3E171F9D-DC35-89E8-D481-EE5D196B8F5B}"/>
          </ac:picMkLst>
        </pc:picChg>
        <pc:picChg chg="add mod">
          <ac:chgData name="Elizabeth Dumbell" userId="d2241f09-49eb-409d-a491-79fb9c2b7ca0" providerId="ADAL" clId="{1FAA3260-4716-4807-A827-6E0D7B8F521E}" dt="2024-03-19T12:43:24.171" v="2245" actId="1076"/>
          <ac:picMkLst>
            <pc:docMk/>
            <pc:sldMk cId="2746563320" sldId="1111"/>
            <ac:picMk id="4" creationId="{8E19F9E2-7FB9-2301-F246-CB75FCC8AEBA}"/>
          </ac:picMkLst>
        </pc:picChg>
        <pc:picChg chg="add mod topLvl">
          <ac:chgData name="Elizabeth Dumbell" userId="d2241f09-49eb-409d-a491-79fb9c2b7ca0" providerId="ADAL" clId="{1FAA3260-4716-4807-A827-6E0D7B8F521E}" dt="2024-03-19T12:30:04.931" v="1797" actId="164"/>
          <ac:picMkLst>
            <pc:docMk/>
            <pc:sldMk cId="2746563320" sldId="1111"/>
            <ac:picMk id="10" creationId="{2C1F28A9-AC04-68C1-DFE0-A13749B59D44}"/>
          </ac:picMkLst>
        </pc:picChg>
        <pc:picChg chg="del">
          <ac:chgData name="Elizabeth Dumbell" userId="d2241f09-49eb-409d-a491-79fb9c2b7ca0" providerId="ADAL" clId="{1FAA3260-4716-4807-A827-6E0D7B8F521E}" dt="2024-03-19T12:05:09.417" v="1307" actId="478"/>
          <ac:picMkLst>
            <pc:docMk/>
            <pc:sldMk cId="2746563320" sldId="1111"/>
            <ac:picMk id="42" creationId="{8CE893CE-5406-BAFA-C5A6-6D3F0061FF3D}"/>
          </ac:picMkLst>
        </pc:picChg>
        <pc:cxnChg chg="add mod">
          <ac:chgData name="Elizabeth Dumbell" userId="d2241f09-49eb-409d-a491-79fb9c2b7ca0" providerId="ADAL" clId="{1FAA3260-4716-4807-A827-6E0D7B8F521E}" dt="2024-03-19T12:15:18.746" v="1345" actId="14100"/>
          <ac:cxnSpMkLst>
            <pc:docMk/>
            <pc:sldMk cId="2746563320" sldId="1111"/>
            <ac:cxnSpMk id="12" creationId="{B676FEB0-CC5F-47DD-AA17-8BB9AFF7231F}"/>
          </ac:cxnSpMkLst>
        </pc:cxnChg>
        <pc:cxnChg chg="add del">
          <ac:chgData name="Elizabeth Dumbell" userId="d2241f09-49eb-409d-a491-79fb9c2b7ca0" providerId="ADAL" clId="{1FAA3260-4716-4807-A827-6E0D7B8F521E}" dt="2024-03-19T12:15:01.933" v="1343" actId="11529"/>
          <ac:cxnSpMkLst>
            <pc:docMk/>
            <pc:sldMk cId="2746563320" sldId="1111"/>
            <ac:cxnSpMk id="14" creationId="{24B201ED-8EC1-3F7E-0F55-9F07F8A6A950}"/>
          </ac:cxnSpMkLst>
        </pc:cxnChg>
        <pc:cxnChg chg="add del mod">
          <ac:chgData name="Elizabeth Dumbell" userId="d2241f09-49eb-409d-a491-79fb9c2b7ca0" providerId="ADAL" clId="{1FAA3260-4716-4807-A827-6E0D7B8F521E}" dt="2024-03-19T12:26:46.579" v="1767" actId="11529"/>
          <ac:cxnSpMkLst>
            <pc:docMk/>
            <pc:sldMk cId="2746563320" sldId="1111"/>
            <ac:cxnSpMk id="30" creationId="{A7C76E4D-D2AC-DA44-F387-7703DB85D172}"/>
          </ac:cxnSpMkLst>
        </pc:cxnChg>
        <pc:cxnChg chg="add del mod">
          <ac:chgData name="Elizabeth Dumbell" userId="d2241f09-49eb-409d-a491-79fb9c2b7ca0" providerId="ADAL" clId="{1FAA3260-4716-4807-A827-6E0D7B8F521E}" dt="2024-03-19T12:28:20.341" v="1787" actId="11529"/>
          <ac:cxnSpMkLst>
            <pc:docMk/>
            <pc:sldMk cId="2746563320" sldId="1111"/>
            <ac:cxnSpMk id="32" creationId="{626AED16-AA5D-21E8-9FAE-FAC16B0FFA57}"/>
          </ac:cxnSpMkLst>
        </pc:cxnChg>
        <pc:cxnChg chg="add del mod">
          <ac:chgData name="Elizabeth Dumbell" userId="d2241f09-49eb-409d-a491-79fb9c2b7ca0" providerId="ADAL" clId="{1FAA3260-4716-4807-A827-6E0D7B8F521E}" dt="2024-03-19T12:28:07.812" v="1782" actId="11529"/>
          <ac:cxnSpMkLst>
            <pc:docMk/>
            <pc:sldMk cId="2746563320" sldId="1111"/>
            <ac:cxnSpMk id="38" creationId="{F00D0B57-32D8-FEF9-C85C-3373D15A22A5}"/>
          </ac:cxnSpMkLst>
        </pc:cxnChg>
        <pc:cxnChg chg="add del mod">
          <ac:chgData name="Elizabeth Dumbell" userId="d2241f09-49eb-409d-a491-79fb9c2b7ca0" providerId="ADAL" clId="{1FAA3260-4716-4807-A827-6E0D7B8F521E}" dt="2024-03-19T12:28:07.322" v="1781" actId="11529"/>
          <ac:cxnSpMkLst>
            <pc:docMk/>
            <pc:sldMk cId="2746563320" sldId="1111"/>
            <ac:cxnSpMk id="40" creationId="{D00111C5-F9B4-C2EB-0A8D-BF0414B1E1C2}"/>
          </ac:cxnSpMkLst>
        </pc:cxnChg>
        <pc:cxnChg chg="add del mod">
          <ac:chgData name="Elizabeth Dumbell" userId="d2241f09-49eb-409d-a491-79fb9c2b7ca0" providerId="ADAL" clId="{1FAA3260-4716-4807-A827-6E0D7B8F521E}" dt="2024-03-19T12:28:06.928" v="1780" actId="11529"/>
          <ac:cxnSpMkLst>
            <pc:docMk/>
            <pc:sldMk cId="2746563320" sldId="1111"/>
            <ac:cxnSpMk id="43" creationId="{1F19CF97-286C-70F5-8E33-A6078B5D98C9}"/>
          </ac:cxnSpMkLst>
        </pc:cxnChg>
      </pc:sldChg>
      <pc:sldChg chg="addSp delSp modSp mod">
        <pc:chgData name="Elizabeth Dumbell" userId="d2241f09-49eb-409d-a491-79fb9c2b7ca0" providerId="ADAL" clId="{1FAA3260-4716-4807-A827-6E0D7B8F521E}" dt="2024-04-18T16:56:59.356" v="2950" actId="1076"/>
        <pc:sldMkLst>
          <pc:docMk/>
          <pc:sldMk cId="2072135920" sldId="1112"/>
        </pc:sldMkLst>
        <pc:spChg chg="mod">
          <ac:chgData name="Elizabeth Dumbell" userId="d2241f09-49eb-409d-a491-79fb9c2b7ca0" providerId="ADAL" clId="{1FAA3260-4716-4807-A827-6E0D7B8F521E}" dt="2024-03-19T15:08:27.989" v="2659" actId="1076"/>
          <ac:spMkLst>
            <pc:docMk/>
            <pc:sldMk cId="2072135920" sldId="1112"/>
            <ac:spMk id="3" creationId="{46E5FDAB-EA83-1AB3-F402-85D08FF92BA8}"/>
          </ac:spMkLst>
        </pc:spChg>
        <pc:spChg chg="mod">
          <ac:chgData name="Elizabeth Dumbell" userId="d2241f09-49eb-409d-a491-79fb9c2b7ca0" providerId="ADAL" clId="{1FAA3260-4716-4807-A827-6E0D7B8F521E}" dt="2024-03-19T12:44:24.765" v="2269" actId="20577"/>
          <ac:spMkLst>
            <pc:docMk/>
            <pc:sldMk cId="2072135920" sldId="1112"/>
            <ac:spMk id="7" creationId="{DDBCF615-0581-F1D3-F383-2E6C4E0EFC10}"/>
          </ac:spMkLst>
        </pc:spChg>
        <pc:spChg chg="del mod">
          <ac:chgData name="Elizabeth Dumbell" userId="d2241f09-49eb-409d-a491-79fb9c2b7ca0" providerId="ADAL" clId="{1FAA3260-4716-4807-A827-6E0D7B8F521E}" dt="2024-03-19T11:59:54.869" v="1087" actId="21"/>
          <ac:spMkLst>
            <pc:docMk/>
            <pc:sldMk cId="2072135920" sldId="1112"/>
            <ac:spMk id="10" creationId="{BF8796C2-AC55-A2A0-4DE3-72CFC75724B7}"/>
          </ac:spMkLst>
        </pc:spChg>
        <pc:spChg chg="mod">
          <ac:chgData name="Elizabeth Dumbell" userId="d2241f09-49eb-409d-a491-79fb9c2b7ca0" providerId="ADAL" clId="{1FAA3260-4716-4807-A827-6E0D7B8F521E}" dt="2024-03-19T15:07:43.343" v="2654" actId="14100"/>
          <ac:spMkLst>
            <pc:docMk/>
            <pc:sldMk cId="2072135920" sldId="1112"/>
            <ac:spMk id="11" creationId="{9529F114-AAB2-3C7C-7361-6CF47C9B3E9F}"/>
          </ac:spMkLst>
        </pc:spChg>
        <pc:spChg chg="del">
          <ac:chgData name="Elizabeth Dumbell" userId="d2241f09-49eb-409d-a491-79fb9c2b7ca0" providerId="ADAL" clId="{1FAA3260-4716-4807-A827-6E0D7B8F521E}" dt="2024-03-19T11:59:26.136" v="1082" actId="21"/>
          <ac:spMkLst>
            <pc:docMk/>
            <pc:sldMk cId="2072135920" sldId="1112"/>
            <ac:spMk id="12" creationId="{5DD8C567-249F-DFCE-AC05-A3ACB05FBFD1}"/>
          </ac:spMkLst>
        </pc:spChg>
        <pc:spChg chg="add mod">
          <ac:chgData name="Elizabeth Dumbell" userId="d2241f09-49eb-409d-a491-79fb9c2b7ca0" providerId="ADAL" clId="{1FAA3260-4716-4807-A827-6E0D7B8F521E}" dt="2024-03-19T12:23:31.454" v="1576" actId="14100"/>
          <ac:spMkLst>
            <pc:docMk/>
            <pc:sldMk cId="2072135920" sldId="1112"/>
            <ac:spMk id="26" creationId="{9EC7454F-D2FC-71C1-0792-0CD37ADF6109}"/>
          </ac:spMkLst>
        </pc:spChg>
        <pc:spChg chg="add mod">
          <ac:chgData name="Elizabeth Dumbell" userId="d2241f09-49eb-409d-a491-79fb9c2b7ca0" providerId="ADAL" clId="{1FAA3260-4716-4807-A827-6E0D7B8F521E}" dt="2024-04-18T16:56:59.356" v="2950" actId="1076"/>
          <ac:spMkLst>
            <pc:docMk/>
            <pc:sldMk cId="2072135920" sldId="1112"/>
            <ac:spMk id="27" creationId="{D32662A8-AD0F-EE96-365D-318739239493}"/>
          </ac:spMkLst>
        </pc:spChg>
        <pc:picChg chg="del">
          <ac:chgData name="Elizabeth Dumbell" userId="d2241f09-49eb-409d-a491-79fb9c2b7ca0" providerId="ADAL" clId="{1FAA3260-4716-4807-A827-6E0D7B8F521E}" dt="2024-03-19T11:47:01.699" v="141" actId="21"/>
          <ac:picMkLst>
            <pc:docMk/>
            <pc:sldMk cId="2072135920" sldId="1112"/>
            <ac:picMk id="2" creationId="{8C043BE5-A734-DB4A-9176-B1F02D2B30D8}"/>
          </ac:picMkLst>
        </pc:picChg>
        <pc:picChg chg="add del mod">
          <ac:chgData name="Elizabeth Dumbell" userId="d2241f09-49eb-409d-a491-79fb9c2b7ca0" providerId="ADAL" clId="{1FAA3260-4716-4807-A827-6E0D7B8F521E}" dt="2024-03-19T11:43:29.096" v="45" actId="21"/>
          <ac:picMkLst>
            <pc:docMk/>
            <pc:sldMk cId="2072135920" sldId="1112"/>
            <ac:picMk id="4" creationId="{0B2C6C81-5CD7-DE7C-D34F-52DB5338F813}"/>
          </ac:picMkLst>
        </pc:picChg>
        <pc:picChg chg="add del mod">
          <ac:chgData name="Elizabeth Dumbell" userId="d2241f09-49eb-409d-a491-79fb9c2b7ca0" providerId="ADAL" clId="{1FAA3260-4716-4807-A827-6E0D7B8F521E}" dt="2024-03-22T11:24:02.773" v="2793" actId="21"/>
          <ac:picMkLst>
            <pc:docMk/>
            <pc:sldMk cId="2072135920" sldId="1112"/>
            <ac:picMk id="4" creationId="{655A3ADB-CE4A-15F9-D9FA-15BEC2BBF13F}"/>
          </ac:picMkLst>
        </pc:picChg>
        <pc:picChg chg="del">
          <ac:chgData name="Elizabeth Dumbell" userId="d2241f09-49eb-409d-a491-79fb9c2b7ca0" providerId="ADAL" clId="{1FAA3260-4716-4807-A827-6E0D7B8F521E}" dt="2024-03-19T11:59:57.287" v="1088" actId="21"/>
          <ac:picMkLst>
            <pc:docMk/>
            <pc:sldMk cId="2072135920" sldId="1112"/>
            <ac:picMk id="5" creationId="{FDD7C298-DC2F-AAAA-0EB1-EC799BFAEAC3}"/>
          </ac:picMkLst>
        </pc:picChg>
        <pc:picChg chg="add del mod">
          <ac:chgData name="Elizabeth Dumbell" userId="d2241f09-49eb-409d-a491-79fb9c2b7ca0" providerId="ADAL" clId="{1FAA3260-4716-4807-A827-6E0D7B8F521E}" dt="2024-03-22T11:24:05.057" v="2794" actId="21"/>
          <ac:picMkLst>
            <pc:docMk/>
            <pc:sldMk cId="2072135920" sldId="1112"/>
            <ac:picMk id="10" creationId="{64D555A8-19CA-ADE6-CA2D-79A1051D7FFF}"/>
          </ac:picMkLst>
        </pc:picChg>
        <pc:picChg chg="add del mod">
          <ac:chgData name="Elizabeth Dumbell" userId="d2241f09-49eb-409d-a491-79fb9c2b7ca0" providerId="ADAL" clId="{1FAA3260-4716-4807-A827-6E0D7B8F521E}" dt="2024-03-22T11:24:07.600" v="2795" actId="21"/>
          <ac:picMkLst>
            <pc:docMk/>
            <pc:sldMk cId="2072135920" sldId="1112"/>
            <ac:picMk id="13" creationId="{0E809560-0E1A-ED36-CAE7-CAE7E664A766}"/>
          </ac:picMkLst>
        </pc:picChg>
        <pc:picChg chg="add del mod">
          <ac:chgData name="Elizabeth Dumbell" userId="d2241f09-49eb-409d-a491-79fb9c2b7ca0" providerId="ADAL" clId="{1FAA3260-4716-4807-A827-6E0D7B8F521E}" dt="2024-03-19T11:43:29.096" v="45" actId="21"/>
          <ac:picMkLst>
            <pc:docMk/>
            <pc:sldMk cId="2072135920" sldId="1112"/>
            <ac:picMk id="13" creationId="{B7BD7067-7EA9-301D-47DD-D7E91532E077}"/>
          </ac:picMkLst>
        </pc:picChg>
        <pc:picChg chg="add del mod">
          <ac:chgData name="Elizabeth Dumbell" userId="d2241f09-49eb-409d-a491-79fb9c2b7ca0" providerId="ADAL" clId="{1FAA3260-4716-4807-A827-6E0D7B8F521E}" dt="2024-03-19T11:43:29.096" v="45" actId="21"/>
          <ac:picMkLst>
            <pc:docMk/>
            <pc:sldMk cId="2072135920" sldId="1112"/>
            <ac:picMk id="14" creationId="{9296AE80-1926-03A2-EE80-0E623EF1E941}"/>
          </ac:picMkLst>
        </pc:picChg>
        <pc:picChg chg="add del mod">
          <ac:chgData name="Elizabeth Dumbell" userId="d2241f09-49eb-409d-a491-79fb9c2b7ca0" providerId="ADAL" clId="{1FAA3260-4716-4807-A827-6E0D7B8F521E}" dt="2024-03-19T11:43:29.096" v="45" actId="21"/>
          <ac:picMkLst>
            <pc:docMk/>
            <pc:sldMk cId="2072135920" sldId="1112"/>
            <ac:picMk id="15" creationId="{7A3004F7-5E10-0A19-400D-32C065BB827D}"/>
          </ac:picMkLst>
        </pc:picChg>
        <pc:picChg chg="add del mod">
          <ac:chgData name="Elizabeth Dumbell" userId="d2241f09-49eb-409d-a491-79fb9c2b7ca0" providerId="ADAL" clId="{1FAA3260-4716-4807-A827-6E0D7B8F521E}" dt="2024-03-19T11:43:29.096" v="45" actId="21"/>
          <ac:picMkLst>
            <pc:docMk/>
            <pc:sldMk cId="2072135920" sldId="1112"/>
            <ac:picMk id="16" creationId="{3B7CEC1C-E4FE-7B68-7E82-3A52293F50F6}"/>
          </ac:picMkLst>
        </pc:picChg>
        <pc:picChg chg="add del mod">
          <ac:chgData name="Elizabeth Dumbell" userId="d2241f09-49eb-409d-a491-79fb9c2b7ca0" providerId="ADAL" clId="{1FAA3260-4716-4807-A827-6E0D7B8F521E}" dt="2024-03-19T11:43:29.096" v="45" actId="21"/>
          <ac:picMkLst>
            <pc:docMk/>
            <pc:sldMk cId="2072135920" sldId="1112"/>
            <ac:picMk id="17" creationId="{4A99969B-7ABC-708D-2D34-24465EDD14FD}"/>
          </ac:picMkLst>
        </pc:picChg>
        <pc:picChg chg="add del mod">
          <ac:chgData name="Elizabeth Dumbell" userId="d2241f09-49eb-409d-a491-79fb9c2b7ca0" providerId="ADAL" clId="{1FAA3260-4716-4807-A827-6E0D7B8F521E}" dt="2024-03-19T11:44:08.174" v="58" actId="478"/>
          <ac:picMkLst>
            <pc:docMk/>
            <pc:sldMk cId="2072135920" sldId="1112"/>
            <ac:picMk id="18" creationId="{101F2743-AB69-1578-454B-3286EBA2FD2A}"/>
          </ac:picMkLst>
        </pc:picChg>
        <pc:picChg chg="add del mod">
          <ac:chgData name="Elizabeth Dumbell" userId="d2241f09-49eb-409d-a491-79fb9c2b7ca0" providerId="ADAL" clId="{1FAA3260-4716-4807-A827-6E0D7B8F521E}" dt="2024-03-19T11:44:12.197" v="63" actId="478"/>
          <ac:picMkLst>
            <pc:docMk/>
            <pc:sldMk cId="2072135920" sldId="1112"/>
            <ac:picMk id="19" creationId="{C0543CFC-FE97-E3D1-3818-62F4A325A77E}"/>
          </ac:picMkLst>
        </pc:picChg>
        <pc:picChg chg="add del mod">
          <ac:chgData name="Elizabeth Dumbell" userId="d2241f09-49eb-409d-a491-79fb9c2b7ca0" providerId="ADAL" clId="{1FAA3260-4716-4807-A827-6E0D7B8F521E}" dt="2024-03-19T11:44:11.269" v="62" actId="478"/>
          <ac:picMkLst>
            <pc:docMk/>
            <pc:sldMk cId="2072135920" sldId="1112"/>
            <ac:picMk id="20" creationId="{DEFCE718-8A52-28F3-0B62-932906A2C6CD}"/>
          </ac:picMkLst>
        </pc:picChg>
        <pc:picChg chg="add del mod">
          <ac:chgData name="Elizabeth Dumbell" userId="d2241f09-49eb-409d-a491-79fb9c2b7ca0" providerId="ADAL" clId="{1FAA3260-4716-4807-A827-6E0D7B8F521E}" dt="2024-03-19T11:44:10.437" v="61" actId="478"/>
          <ac:picMkLst>
            <pc:docMk/>
            <pc:sldMk cId="2072135920" sldId="1112"/>
            <ac:picMk id="21" creationId="{24EC941D-681F-D292-07F3-33084BEDC479}"/>
          </ac:picMkLst>
        </pc:picChg>
        <pc:picChg chg="add del mod">
          <ac:chgData name="Elizabeth Dumbell" userId="d2241f09-49eb-409d-a491-79fb9c2b7ca0" providerId="ADAL" clId="{1FAA3260-4716-4807-A827-6E0D7B8F521E}" dt="2024-03-19T11:44:08.871" v="59" actId="478"/>
          <ac:picMkLst>
            <pc:docMk/>
            <pc:sldMk cId="2072135920" sldId="1112"/>
            <ac:picMk id="22" creationId="{21E3C9C4-B3BD-4E0E-D985-503F92D73A31}"/>
          </ac:picMkLst>
        </pc:picChg>
        <pc:picChg chg="add del mod">
          <ac:chgData name="Elizabeth Dumbell" userId="d2241f09-49eb-409d-a491-79fb9c2b7ca0" providerId="ADAL" clId="{1FAA3260-4716-4807-A827-6E0D7B8F521E}" dt="2024-03-19T11:43:45.327" v="50" actId="21"/>
          <ac:picMkLst>
            <pc:docMk/>
            <pc:sldMk cId="2072135920" sldId="1112"/>
            <ac:picMk id="23" creationId="{EE4D2A62-BFE0-4C64-029E-448BF186EDE6}"/>
          </ac:picMkLst>
        </pc:picChg>
        <pc:picChg chg="add del mod">
          <ac:chgData name="Elizabeth Dumbell" userId="d2241f09-49eb-409d-a491-79fb9c2b7ca0" providerId="ADAL" clId="{1FAA3260-4716-4807-A827-6E0D7B8F521E}" dt="2024-03-19T11:44:09.526" v="60" actId="478"/>
          <ac:picMkLst>
            <pc:docMk/>
            <pc:sldMk cId="2072135920" sldId="1112"/>
            <ac:picMk id="24" creationId="{52ACC9E4-E506-79E9-B587-1F057BBA04E7}"/>
          </ac:picMkLst>
        </pc:picChg>
        <pc:picChg chg="add mod">
          <ac:chgData name="Elizabeth Dumbell" userId="d2241f09-49eb-409d-a491-79fb9c2b7ca0" providerId="ADAL" clId="{1FAA3260-4716-4807-A827-6E0D7B8F521E}" dt="2024-03-19T11:47:03.963" v="142" actId="1076"/>
          <ac:picMkLst>
            <pc:docMk/>
            <pc:sldMk cId="2072135920" sldId="1112"/>
            <ac:picMk id="25" creationId="{A2AA7B43-0160-9A20-8D06-07027B699234}"/>
          </ac:picMkLst>
        </pc:picChg>
      </pc:sldChg>
      <pc:sldChg chg="addSp delSp modSp mod">
        <pc:chgData name="Elizabeth Dumbell" userId="d2241f09-49eb-409d-a491-79fb9c2b7ca0" providerId="ADAL" clId="{1FAA3260-4716-4807-A827-6E0D7B8F521E}" dt="2024-04-18T17:14:23.351" v="3218" actId="6549"/>
        <pc:sldMkLst>
          <pc:docMk/>
          <pc:sldMk cId="2099060116" sldId="1113"/>
        </pc:sldMkLst>
        <pc:spChg chg="del">
          <ac:chgData name="Elizabeth Dumbell" userId="d2241f09-49eb-409d-a491-79fb9c2b7ca0" providerId="ADAL" clId="{1FAA3260-4716-4807-A827-6E0D7B8F521E}" dt="2024-03-19T12:05:21.361" v="1311" actId="21"/>
          <ac:spMkLst>
            <pc:docMk/>
            <pc:sldMk cId="2099060116" sldId="1113"/>
            <ac:spMk id="2" creationId="{2546B9D1-D415-9801-A307-8844E0E174AB}"/>
          </ac:spMkLst>
        </pc:spChg>
        <pc:spChg chg="add del mod">
          <ac:chgData name="Elizabeth Dumbell" userId="d2241f09-49eb-409d-a491-79fb9c2b7ca0" providerId="ADAL" clId="{1FAA3260-4716-4807-A827-6E0D7B8F521E}" dt="2024-04-18T17:10:19.586" v="3079" actId="21"/>
          <ac:spMkLst>
            <pc:docMk/>
            <pc:sldMk cId="2099060116" sldId="1113"/>
            <ac:spMk id="3" creationId="{EB021EA7-A999-3B77-F759-F73B1FAD150B}"/>
          </ac:spMkLst>
        </pc:spChg>
        <pc:spChg chg="add del mod">
          <ac:chgData name="Elizabeth Dumbell" userId="d2241f09-49eb-409d-a491-79fb9c2b7ca0" providerId="ADAL" clId="{1FAA3260-4716-4807-A827-6E0D7B8F521E}" dt="2024-04-18T17:10:41.613" v="3080" actId="21"/>
          <ac:spMkLst>
            <pc:docMk/>
            <pc:sldMk cId="2099060116" sldId="1113"/>
            <ac:spMk id="5" creationId="{16263695-38F7-E019-64E7-C6E6E4201B4C}"/>
          </ac:spMkLst>
        </pc:spChg>
        <pc:spChg chg="del mod">
          <ac:chgData name="Elizabeth Dumbell" userId="d2241f09-49eb-409d-a491-79fb9c2b7ca0" providerId="ADAL" clId="{1FAA3260-4716-4807-A827-6E0D7B8F521E}" dt="2024-03-19T12:05:26.502" v="1313" actId="21"/>
          <ac:spMkLst>
            <pc:docMk/>
            <pc:sldMk cId="2099060116" sldId="1113"/>
            <ac:spMk id="5" creationId="{B26AA41E-AC68-2D3D-8538-0D4084EECB88}"/>
          </ac:spMkLst>
        </pc:spChg>
        <pc:spChg chg="mod">
          <ac:chgData name="Elizabeth Dumbell" userId="d2241f09-49eb-409d-a491-79fb9c2b7ca0" providerId="ADAL" clId="{1FAA3260-4716-4807-A827-6E0D7B8F521E}" dt="2024-03-19T15:12:36.215" v="2721" actId="6549"/>
          <ac:spMkLst>
            <pc:docMk/>
            <pc:sldMk cId="2099060116" sldId="1113"/>
            <ac:spMk id="7" creationId="{DDBCF615-0581-F1D3-F383-2E6C4E0EFC10}"/>
          </ac:spMkLst>
        </pc:spChg>
        <pc:spChg chg="add del mod">
          <ac:chgData name="Elizabeth Dumbell" userId="d2241f09-49eb-409d-a491-79fb9c2b7ca0" providerId="ADAL" clId="{1FAA3260-4716-4807-A827-6E0D7B8F521E}" dt="2024-04-18T17:11:02.948" v="3081" actId="21"/>
          <ac:spMkLst>
            <pc:docMk/>
            <pc:sldMk cId="2099060116" sldId="1113"/>
            <ac:spMk id="11" creationId="{05FB4C97-3008-F477-43D9-7B7C8B944DDB}"/>
          </ac:spMkLst>
        </pc:spChg>
        <pc:spChg chg="add mod">
          <ac:chgData name="Elizabeth Dumbell" userId="d2241f09-49eb-409d-a491-79fb9c2b7ca0" providerId="ADAL" clId="{1FAA3260-4716-4807-A827-6E0D7B8F521E}" dt="2024-04-18T17:14:23.351" v="3218" actId="6549"/>
          <ac:spMkLst>
            <pc:docMk/>
            <pc:sldMk cId="2099060116" sldId="1113"/>
            <ac:spMk id="12" creationId="{2C303B6D-7039-5045-85F7-61ED0D7E9C61}"/>
          </ac:spMkLst>
        </pc:spChg>
        <pc:spChg chg="del">
          <ac:chgData name="Elizabeth Dumbell" userId="d2241f09-49eb-409d-a491-79fb9c2b7ca0" providerId="ADAL" clId="{1FAA3260-4716-4807-A827-6E0D7B8F521E}" dt="2024-03-19T12:05:18.635" v="1310" actId="21"/>
          <ac:spMkLst>
            <pc:docMk/>
            <pc:sldMk cId="2099060116" sldId="1113"/>
            <ac:spMk id="13" creationId="{A5623CB5-CBB9-D466-D7C2-EA870366ADE2}"/>
          </ac:spMkLst>
        </pc:spChg>
        <pc:spChg chg="del">
          <ac:chgData name="Elizabeth Dumbell" userId="d2241f09-49eb-409d-a491-79fb9c2b7ca0" providerId="ADAL" clId="{1FAA3260-4716-4807-A827-6E0D7B8F521E}" dt="2024-03-19T12:05:32.232" v="1315" actId="21"/>
          <ac:spMkLst>
            <pc:docMk/>
            <pc:sldMk cId="2099060116" sldId="1113"/>
            <ac:spMk id="14" creationId="{FE9449CF-4D2A-B1B1-AEB3-51F773C829B3}"/>
          </ac:spMkLst>
        </pc:spChg>
        <pc:spChg chg="add del mod">
          <ac:chgData name="Elizabeth Dumbell" userId="d2241f09-49eb-409d-a491-79fb9c2b7ca0" providerId="ADAL" clId="{1FAA3260-4716-4807-A827-6E0D7B8F521E}" dt="2024-03-19T14:35:48.512" v="2299"/>
          <ac:spMkLst>
            <pc:docMk/>
            <pc:sldMk cId="2099060116" sldId="1113"/>
            <ac:spMk id="26" creationId="{932325B8-F81C-F26F-AB66-223EDAE70602}"/>
          </ac:spMkLst>
        </pc:spChg>
        <pc:spChg chg="add del mod">
          <ac:chgData name="Elizabeth Dumbell" userId="d2241f09-49eb-409d-a491-79fb9c2b7ca0" providerId="ADAL" clId="{1FAA3260-4716-4807-A827-6E0D7B8F521E}" dt="2024-03-19T14:40:31.290" v="2304" actId="478"/>
          <ac:spMkLst>
            <pc:docMk/>
            <pc:sldMk cId="2099060116" sldId="1113"/>
            <ac:spMk id="28" creationId="{E51F8380-AA66-6FA8-32B0-FFB62CB029C0}"/>
          </ac:spMkLst>
        </pc:spChg>
        <pc:spChg chg="add del mod">
          <ac:chgData name="Elizabeth Dumbell" userId="d2241f09-49eb-409d-a491-79fb9c2b7ca0" providerId="ADAL" clId="{1FAA3260-4716-4807-A827-6E0D7B8F521E}" dt="2024-04-18T17:06:41.780" v="2959" actId="21"/>
          <ac:spMkLst>
            <pc:docMk/>
            <pc:sldMk cId="2099060116" sldId="1113"/>
            <ac:spMk id="29" creationId="{DB06C0EC-BB44-2459-ECEF-7F42498F4BA0}"/>
          </ac:spMkLst>
        </pc:spChg>
        <pc:spChg chg="add del">
          <ac:chgData name="Elizabeth Dumbell" userId="d2241f09-49eb-409d-a491-79fb9c2b7ca0" providerId="ADAL" clId="{1FAA3260-4716-4807-A827-6E0D7B8F521E}" dt="2024-03-19T15:04:07.524" v="2572" actId="22"/>
          <ac:spMkLst>
            <pc:docMk/>
            <pc:sldMk cId="2099060116" sldId="1113"/>
            <ac:spMk id="31" creationId="{99EA4209-4D9C-5DBB-62BF-0ED62E30ED7F}"/>
          </ac:spMkLst>
        </pc:spChg>
        <pc:spChg chg="add del mod">
          <ac:chgData name="Elizabeth Dumbell" userId="d2241f09-49eb-409d-a491-79fb9c2b7ca0" providerId="ADAL" clId="{1FAA3260-4716-4807-A827-6E0D7B8F521E}" dt="2024-04-18T17:06:37.896" v="2958" actId="478"/>
          <ac:spMkLst>
            <pc:docMk/>
            <pc:sldMk cId="2099060116" sldId="1113"/>
            <ac:spMk id="32" creationId="{F8EE9A8F-EBB0-656B-2C86-D02645491BEC}"/>
          </ac:spMkLst>
        </pc:spChg>
        <pc:picChg chg="add del mod">
          <ac:chgData name="Elizabeth Dumbell" userId="d2241f09-49eb-409d-a491-79fb9c2b7ca0" providerId="ADAL" clId="{1FAA3260-4716-4807-A827-6E0D7B8F521E}" dt="2024-03-19T11:43:01.061" v="37" actId="21"/>
          <ac:picMkLst>
            <pc:docMk/>
            <pc:sldMk cId="2099060116" sldId="1113"/>
            <ac:picMk id="4" creationId="{EAC48245-F1B4-4EFC-EB08-713CD3343B27}"/>
          </ac:picMkLst>
        </pc:picChg>
        <pc:picChg chg="add del mod">
          <ac:chgData name="Elizabeth Dumbell" userId="d2241f09-49eb-409d-a491-79fb9c2b7ca0" providerId="ADAL" clId="{1FAA3260-4716-4807-A827-6E0D7B8F521E}" dt="2024-03-19T11:43:01.061" v="37" actId="21"/>
          <ac:picMkLst>
            <pc:docMk/>
            <pc:sldMk cId="2099060116" sldId="1113"/>
            <ac:picMk id="11" creationId="{EB44D2F5-F300-4CCD-D1B6-C0BD7B622309}"/>
          </ac:picMkLst>
        </pc:picChg>
        <pc:picChg chg="del">
          <ac:chgData name="Elizabeth Dumbell" userId="d2241f09-49eb-409d-a491-79fb9c2b7ca0" providerId="ADAL" clId="{1FAA3260-4716-4807-A827-6E0D7B8F521E}" dt="2024-03-19T12:05:29.620" v="1314" actId="21"/>
          <ac:picMkLst>
            <pc:docMk/>
            <pc:sldMk cId="2099060116" sldId="1113"/>
            <ac:picMk id="12" creationId="{52D7A71F-D905-B987-D83C-2598E2224BDA}"/>
          </ac:picMkLst>
        </pc:picChg>
        <pc:picChg chg="add del mod">
          <ac:chgData name="Elizabeth Dumbell" userId="d2241f09-49eb-409d-a491-79fb9c2b7ca0" providerId="ADAL" clId="{1FAA3260-4716-4807-A827-6E0D7B8F521E}" dt="2024-03-19T11:43:01.061" v="37" actId="21"/>
          <ac:picMkLst>
            <pc:docMk/>
            <pc:sldMk cId="2099060116" sldId="1113"/>
            <ac:picMk id="16" creationId="{C34BC2E2-E4ED-80B2-5CAC-05084A033E82}"/>
          </ac:picMkLst>
        </pc:picChg>
        <pc:picChg chg="add del mod">
          <ac:chgData name="Elizabeth Dumbell" userId="d2241f09-49eb-409d-a491-79fb9c2b7ca0" providerId="ADAL" clId="{1FAA3260-4716-4807-A827-6E0D7B8F521E}" dt="2024-03-19T11:43:01.061" v="37" actId="21"/>
          <ac:picMkLst>
            <pc:docMk/>
            <pc:sldMk cId="2099060116" sldId="1113"/>
            <ac:picMk id="18" creationId="{2EEECB84-83E5-DA18-DE08-539D115CDD57}"/>
          </ac:picMkLst>
        </pc:picChg>
        <pc:picChg chg="add del mod">
          <ac:chgData name="Elizabeth Dumbell" userId="d2241f09-49eb-409d-a491-79fb9c2b7ca0" providerId="ADAL" clId="{1FAA3260-4716-4807-A827-6E0D7B8F521E}" dt="2024-03-19T11:43:01.061" v="37" actId="21"/>
          <ac:picMkLst>
            <pc:docMk/>
            <pc:sldMk cId="2099060116" sldId="1113"/>
            <ac:picMk id="20" creationId="{EB551870-6F7E-0AA8-4C59-C3197D75C8F2}"/>
          </ac:picMkLst>
        </pc:picChg>
        <pc:picChg chg="del">
          <ac:chgData name="Elizabeth Dumbell" userId="d2241f09-49eb-409d-a491-79fb9c2b7ca0" providerId="ADAL" clId="{1FAA3260-4716-4807-A827-6E0D7B8F521E}" dt="2024-03-19T12:05:35.129" v="1316" actId="21"/>
          <ac:picMkLst>
            <pc:docMk/>
            <pc:sldMk cId="2099060116" sldId="1113"/>
            <ac:picMk id="22" creationId="{B2FEEDAD-7438-4A84-5AE3-261BB973E76E}"/>
          </ac:picMkLst>
        </pc:picChg>
        <pc:picChg chg="add del mod">
          <ac:chgData name="Elizabeth Dumbell" userId="d2241f09-49eb-409d-a491-79fb9c2b7ca0" providerId="ADAL" clId="{1FAA3260-4716-4807-A827-6E0D7B8F521E}" dt="2024-03-19T11:43:01.061" v="37" actId="21"/>
          <ac:picMkLst>
            <pc:docMk/>
            <pc:sldMk cId="2099060116" sldId="1113"/>
            <ac:picMk id="23" creationId="{2EE2C2AF-AE9E-68CE-6897-0818AC4660AB}"/>
          </ac:picMkLst>
        </pc:picChg>
        <pc:picChg chg="add mod">
          <ac:chgData name="Elizabeth Dumbell" userId="d2241f09-49eb-409d-a491-79fb9c2b7ca0" providerId="ADAL" clId="{1FAA3260-4716-4807-A827-6E0D7B8F521E}" dt="2024-03-19T15:10:16.094" v="2681" actId="1076"/>
          <ac:picMkLst>
            <pc:docMk/>
            <pc:sldMk cId="2099060116" sldId="1113"/>
            <ac:picMk id="25" creationId="{17E2D74C-7428-9320-57B2-1B1DBFC44C3B}"/>
          </ac:picMkLst>
        </pc:picChg>
      </pc:sldChg>
      <pc:sldChg chg="delSp modSp mod">
        <pc:chgData name="Elizabeth Dumbell" userId="d2241f09-49eb-409d-a491-79fb9c2b7ca0" providerId="ADAL" clId="{1FAA3260-4716-4807-A827-6E0D7B8F521E}" dt="2024-04-18T16:55:44.063" v="2949" actId="6549"/>
        <pc:sldMkLst>
          <pc:docMk/>
          <pc:sldMk cId="1825008091" sldId="1114"/>
        </pc:sldMkLst>
        <pc:spChg chg="del mod">
          <ac:chgData name="Elizabeth Dumbell" userId="d2241f09-49eb-409d-a491-79fb9c2b7ca0" providerId="ADAL" clId="{1FAA3260-4716-4807-A827-6E0D7B8F521E}" dt="2024-03-19T14:58:49.913" v="2501" actId="21"/>
          <ac:spMkLst>
            <pc:docMk/>
            <pc:sldMk cId="1825008091" sldId="1114"/>
            <ac:spMk id="2" creationId="{72D8C0ED-5657-3977-270E-91C91ECB58E0}"/>
          </ac:spMkLst>
        </pc:spChg>
        <pc:spChg chg="mod">
          <ac:chgData name="Elizabeth Dumbell" userId="d2241f09-49eb-409d-a491-79fb9c2b7ca0" providerId="ADAL" clId="{1FAA3260-4716-4807-A827-6E0D7B8F521E}" dt="2024-04-18T16:55:44.063" v="2949" actId="6549"/>
          <ac:spMkLst>
            <pc:docMk/>
            <pc:sldMk cId="1825008091" sldId="1114"/>
            <ac:spMk id="5" creationId="{AD625CD8-162E-1760-4A00-F2E831FAAB35}"/>
          </ac:spMkLst>
        </pc:spChg>
      </pc:sldChg>
      <pc:sldChg chg="add del">
        <pc:chgData name="Elizabeth Dumbell" userId="d2241f09-49eb-409d-a491-79fb9c2b7ca0" providerId="ADAL" clId="{1FAA3260-4716-4807-A827-6E0D7B8F521E}" dt="2024-03-19T12:35:52.577" v="1833" actId="2696"/>
        <pc:sldMkLst>
          <pc:docMk/>
          <pc:sldMk cId="540767368" sldId="1115"/>
        </pc:sldMkLst>
      </pc:sldChg>
      <pc:sldChg chg="addSp delSp modSp add del mod">
        <pc:chgData name="Elizabeth Dumbell" userId="d2241f09-49eb-409d-a491-79fb9c2b7ca0" providerId="ADAL" clId="{1FAA3260-4716-4807-A827-6E0D7B8F521E}" dt="2024-03-19T14:57:19.414" v="2478" actId="21"/>
        <pc:sldMkLst>
          <pc:docMk/>
          <pc:sldMk cId="2350385257" sldId="1116"/>
        </pc:sldMkLst>
        <pc:spChg chg="add del">
          <ac:chgData name="Elizabeth Dumbell" userId="d2241f09-49eb-409d-a491-79fb9c2b7ca0" providerId="ADAL" clId="{1FAA3260-4716-4807-A827-6E0D7B8F521E}" dt="2024-03-19T14:57:15.724" v="2477" actId="21"/>
          <ac:spMkLst>
            <pc:docMk/>
            <pc:sldMk cId="2350385257" sldId="1116"/>
            <ac:spMk id="4" creationId="{CF33C46A-2A77-4DDF-B465-EE2B40066CBE}"/>
          </ac:spMkLst>
        </pc:spChg>
        <pc:spChg chg="del mod">
          <ac:chgData name="Elizabeth Dumbell" userId="d2241f09-49eb-409d-a491-79fb9c2b7ca0" providerId="ADAL" clId="{1FAA3260-4716-4807-A827-6E0D7B8F521E}" dt="2024-03-19T14:57:19.414" v="2478" actId="21"/>
          <ac:spMkLst>
            <pc:docMk/>
            <pc:sldMk cId="2350385257" sldId="1116"/>
            <ac:spMk id="5" creationId="{AD625CD8-162E-1760-4A00-F2E831FAAB35}"/>
          </ac:spMkLst>
        </pc:spChg>
      </pc:sldChg>
      <pc:sldChg chg="add del">
        <pc:chgData name="Elizabeth Dumbell" userId="d2241f09-49eb-409d-a491-79fb9c2b7ca0" providerId="ADAL" clId="{1FAA3260-4716-4807-A827-6E0D7B8F521E}" dt="2024-03-19T11:31:14.248" v="31" actId="2890"/>
        <pc:sldMkLst>
          <pc:docMk/>
          <pc:sldMk cId="463622161" sldId="1117"/>
        </pc:sldMkLst>
      </pc:sldChg>
      <pc:sldChg chg="addSp delSp modSp add mod ord">
        <pc:chgData name="Elizabeth Dumbell" userId="d2241f09-49eb-409d-a491-79fb9c2b7ca0" providerId="ADAL" clId="{1FAA3260-4716-4807-A827-6E0D7B8F521E}" dt="2024-03-19T14:54:46.013" v="2472"/>
        <pc:sldMkLst>
          <pc:docMk/>
          <pc:sldMk cId="1485111282" sldId="1117"/>
        </pc:sldMkLst>
        <pc:spChg chg="add del mod">
          <ac:chgData name="Elizabeth Dumbell" userId="d2241f09-49eb-409d-a491-79fb9c2b7ca0" providerId="ADAL" clId="{1FAA3260-4716-4807-A827-6E0D7B8F521E}" dt="2024-03-19T14:50:42.812" v="2468" actId="21"/>
          <ac:spMkLst>
            <pc:docMk/>
            <pc:sldMk cId="1485111282" sldId="1117"/>
            <ac:spMk id="3" creationId="{77D4A9F6-9302-8873-1A98-C0AE936E10D8}"/>
          </ac:spMkLst>
        </pc:spChg>
        <pc:spChg chg="add del mod">
          <ac:chgData name="Elizabeth Dumbell" userId="d2241f09-49eb-409d-a491-79fb9c2b7ca0" providerId="ADAL" clId="{1FAA3260-4716-4807-A827-6E0D7B8F521E}" dt="2024-03-19T14:50:37.390" v="2467" actId="21"/>
          <ac:spMkLst>
            <pc:docMk/>
            <pc:sldMk cId="1485111282" sldId="1117"/>
            <ac:spMk id="5" creationId="{181B7EEA-325F-7EA8-5831-E7F6D9CB8B9D}"/>
          </ac:spMkLst>
        </pc:spChg>
        <pc:picChg chg="add mod">
          <ac:chgData name="Elizabeth Dumbell" userId="d2241f09-49eb-409d-a491-79fb9c2b7ca0" providerId="ADAL" clId="{1FAA3260-4716-4807-A827-6E0D7B8F521E}" dt="2024-03-19T14:51:13.354" v="2470" actId="1076"/>
          <ac:picMkLst>
            <pc:docMk/>
            <pc:sldMk cId="1485111282" sldId="1117"/>
            <ac:picMk id="11" creationId="{7A80D815-F698-0A5A-B7FE-18CFCACC5030}"/>
          </ac:picMkLst>
        </pc:picChg>
      </pc:sldChg>
      <pc:sldChg chg="addSp delSp modSp add del mod">
        <pc:chgData name="Elizabeth Dumbell" userId="d2241f09-49eb-409d-a491-79fb9c2b7ca0" providerId="ADAL" clId="{1FAA3260-4716-4807-A827-6E0D7B8F521E}" dt="2024-03-19T12:24:14.240" v="1583" actId="2696"/>
        <pc:sldMkLst>
          <pc:docMk/>
          <pc:sldMk cId="1756713877" sldId="1117"/>
        </pc:sldMkLst>
        <pc:spChg chg="del">
          <ac:chgData name="Elizabeth Dumbell" userId="d2241f09-49eb-409d-a491-79fb9c2b7ca0" providerId="ADAL" clId="{1FAA3260-4716-4807-A827-6E0D7B8F521E}" dt="2024-03-19T11:44:24.565" v="65" actId="21"/>
          <ac:spMkLst>
            <pc:docMk/>
            <pc:sldMk cId="1756713877" sldId="1117"/>
            <ac:spMk id="3" creationId="{46E5FDAB-EA83-1AB3-F402-85D08FF92BA8}"/>
          </ac:spMkLst>
        </pc:spChg>
        <pc:spChg chg="add mod">
          <ac:chgData name="Elizabeth Dumbell" userId="d2241f09-49eb-409d-a491-79fb9c2b7ca0" providerId="ADAL" clId="{1FAA3260-4716-4807-A827-6E0D7B8F521E}" dt="2024-03-19T12:05:41.759" v="1318" actId="1076"/>
          <ac:spMkLst>
            <pc:docMk/>
            <pc:sldMk cId="1756713877" sldId="1117"/>
            <ac:spMk id="4" creationId="{8F69058D-2292-1611-E7CF-89A1DA3A6FD9}"/>
          </ac:spMkLst>
        </pc:spChg>
        <pc:spChg chg="mod">
          <ac:chgData name="Elizabeth Dumbell" userId="d2241f09-49eb-409d-a491-79fb9c2b7ca0" providerId="ADAL" clId="{1FAA3260-4716-4807-A827-6E0D7B8F521E}" dt="2024-03-19T11:45:51.909" v="119" actId="20577"/>
          <ac:spMkLst>
            <pc:docMk/>
            <pc:sldMk cId="1756713877" sldId="1117"/>
            <ac:spMk id="7" creationId="{DDBCF615-0581-F1D3-F383-2E6C4E0EFC10}"/>
          </ac:spMkLst>
        </pc:spChg>
        <pc:spChg chg="del">
          <ac:chgData name="Elizabeth Dumbell" userId="d2241f09-49eb-409d-a491-79fb9c2b7ca0" providerId="ADAL" clId="{1FAA3260-4716-4807-A827-6E0D7B8F521E}" dt="2024-03-19T11:44:32.621" v="67" actId="21"/>
          <ac:spMkLst>
            <pc:docMk/>
            <pc:sldMk cId="1756713877" sldId="1117"/>
            <ac:spMk id="10" creationId="{BF8796C2-AC55-A2A0-4DE3-72CFC75724B7}"/>
          </ac:spMkLst>
        </pc:spChg>
        <pc:spChg chg="del">
          <ac:chgData name="Elizabeth Dumbell" userId="d2241f09-49eb-409d-a491-79fb9c2b7ca0" providerId="ADAL" clId="{1FAA3260-4716-4807-A827-6E0D7B8F521E}" dt="2024-03-19T11:44:17.851" v="64" actId="21"/>
          <ac:spMkLst>
            <pc:docMk/>
            <pc:sldMk cId="1756713877" sldId="1117"/>
            <ac:spMk id="11" creationId="{9529F114-AAB2-3C7C-7361-6CF47C9B3E9F}"/>
          </ac:spMkLst>
        </pc:spChg>
        <pc:spChg chg="del">
          <ac:chgData name="Elizabeth Dumbell" userId="d2241f09-49eb-409d-a491-79fb9c2b7ca0" providerId="ADAL" clId="{1FAA3260-4716-4807-A827-6E0D7B8F521E}" dt="2024-03-19T11:44:28.329" v="66" actId="21"/>
          <ac:spMkLst>
            <pc:docMk/>
            <pc:sldMk cId="1756713877" sldId="1117"/>
            <ac:spMk id="12" creationId="{5DD8C567-249F-DFCE-AC05-A3ACB05FBFD1}"/>
          </ac:spMkLst>
        </pc:spChg>
        <pc:spChg chg="add mod">
          <ac:chgData name="Elizabeth Dumbell" userId="d2241f09-49eb-409d-a491-79fb9c2b7ca0" providerId="ADAL" clId="{1FAA3260-4716-4807-A827-6E0D7B8F521E}" dt="2024-03-19T12:22:48.842" v="1567" actId="20577"/>
          <ac:spMkLst>
            <pc:docMk/>
            <pc:sldMk cId="1756713877" sldId="1117"/>
            <ac:spMk id="13" creationId="{19FD289B-A9F9-3A4A-CF3D-77AE141D333D}"/>
          </ac:spMkLst>
        </pc:spChg>
        <pc:picChg chg="del">
          <ac:chgData name="Elizabeth Dumbell" userId="d2241f09-49eb-409d-a491-79fb9c2b7ca0" providerId="ADAL" clId="{1FAA3260-4716-4807-A827-6E0D7B8F521E}" dt="2024-03-19T11:44:42.066" v="70" actId="21"/>
          <ac:picMkLst>
            <pc:docMk/>
            <pc:sldMk cId="1756713877" sldId="1117"/>
            <ac:picMk id="2" creationId="{8C043BE5-A734-DB4A-9176-B1F02D2B30D8}"/>
          </ac:picMkLst>
        </pc:picChg>
        <pc:picChg chg="del">
          <ac:chgData name="Elizabeth Dumbell" userId="d2241f09-49eb-409d-a491-79fb9c2b7ca0" providerId="ADAL" clId="{1FAA3260-4716-4807-A827-6E0D7B8F521E}" dt="2024-03-19T11:44:38.954" v="69" actId="21"/>
          <ac:picMkLst>
            <pc:docMk/>
            <pc:sldMk cId="1756713877" sldId="1117"/>
            <ac:picMk id="5" creationId="{FDD7C298-DC2F-AAAA-0EB1-EC799BFAEAC3}"/>
          </ac:picMkLst>
        </pc:picChg>
        <pc:picChg chg="add mod">
          <ac:chgData name="Elizabeth Dumbell" userId="d2241f09-49eb-409d-a491-79fb9c2b7ca0" providerId="ADAL" clId="{1FAA3260-4716-4807-A827-6E0D7B8F521E}" dt="2024-03-19T12:08:20.898" v="1326" actId="1076"/>
          <ac:picMkLst>
            <pc:docMk/>
            <pc:sldMk cId="1756713877" sldId="1117"/>
            <ac:picMk id="14" creationId="{E8195FDE-BDEB-4A07-E832-043A4CF643ED}"/>
          </ac:picMkLst>
        </pc:picChg>
        <pc:picChg chg="del mod">
          <ac:chgData name="Elizabeth Dumbell" userId="d2241f09-49eb-409d-a491-79fb9c2b7ca0" providerId="ADAL" clId="{1FAA3260-4716-4807-A827-6E0D7B8F521E}" dt="2024-03-19T12:08:25.020" v="1327" actId="21"/>
          <ac:picMkLst>
            <pc:docMk/>
            <pc:sldMk cId="1756713877" sldId="1117"/>
            <ac:picMk id="18" creationId="{101F2743-AB69-1578-454B-3286EBA2FD2A}"/>
          </ac:picMkLst>
        </pc:picChg>
        <pc:picChg chg="del">
          <ac:chgData name="Elizabeth Dumbell" userId="d2241f09-49eb-409d-a491-79fb9c2b7ca0" providerId="ADAL" clId="{1FAA3260-4716-4807-A827-6E0D7B8F521E}" dt="2024-03-19T11:59:09.599" v="1080" actId="478"/>
          <ac:picMkLst>
            <pc:docMk/>
            <pc:sldMk cId="1756713877" sldId="1117"/>
            <ac:picMk id="19" creationId="{C0543CFC-FE97-E3D1-3818-62F4A325A77E}"/>
          </ac:picMkLst>
        </pc:picChg>
        <pc:picChg chg="del">
          <ac:chgData name="Elizabeth Dumbell" userId="d2241f09-49eb-409d-a491-79fb9c2b7ca0" providerId="ADAL" clId="{1FAA3260-4716-4807-A827-6E0D7B8F521E}" dt="2024-03-19T11:59:08.806" v="1079" actId="478"/>
          <ac:picMkLst>
            <pc:docMk/>
            <pc:sldMk cId="1756713877" sldId="1117"/>
            <ac:picMk id="20" creationId="{DEFCE718-8A52-28F3-0B62-932906A2C6CD}"/>
          </ac:picMkLst>
        </pc:picChg>
        <pc:picChg chg="del">
          <ac:chgData name="Elizabeth Dumbell" userId="d2241f09-49eb-409d-a491-79fb9c2b7ca0" providerId="ADAL" clId="{1FAA3260-4716-4807-A827-6E0D7B8F521E}" dt="2024-03-19T11:59:08.062" v="1078" actId="478"/>
          <ac:picMkLst>
            <pc:docMk/>
            <pc:sldMk cId="1756713877" sldId="1117"/>
            <ac:picMk id="21" creationId="{24EC941D-681F-D292-07F3-33084BEDC479}"/>
          </ac:picMkLst>
        </pc:picChg>
        <pc:picChg chg="del">
          <ac:chgData name="Elizabeth Dumbell" userId="d2241f09-49eb-409d-a491-79fb9c2b7ca0" providerId="ADAL" clId="{1FAA3260-4716-4807-A827-6E0D7B8F521E}" dt="2024-03-19T11:46:47.703" v="136" actId="21"/>
          <ac:picMkLst>
            <pc:docMk/>
            <pc:sldMk cId="1756713877" sldId="1117"/>
            <ac:picMk id="22" creationId="{21E3C9C4-B3BD-4E0E-D985-503F92D73A31}"/>
          </ac:picMkLst>
        </pc:picChg>
        <pc:picChg chg="del mod">
          <ac:chgData name="Elizabeth Dumbell" userId="d2241f09-49eb-409d-a491-79fb9c2b7ca0" providerId="ADAL" clId="{1FAA3260-4716-4807-A827-6E0D7B8F521E}" dt="2024-03-19T11:59:07.229" v="1077" actId="478"/>
          <ac:picMkLst>
            <pc:docMk/>
            <pc:sldMk cId="1756713877" sldId="1117"/>
            <ac:picMk id="24" creationId="{52ACC9E4-E506-79E9-B587-1F057BBA04E7}"/>
          </ac:picMkLst>
        </pc:picChg>
      </pc:sldChg>
      <pc:sldChg chg="add del">
        <pc:chgData name="Elizabeth Dumbell" userId="d2241f09-49eb-409d-a491-79fb9c2b7ca0" providerId="ADAL" clId="{1FAA3260-4716-4807-A827-6E0D7B8F521E}" dt="2024-03-19T12:35:23.853" v="1819" actId="2890"/>
        <pc:sldMkLst>
          <pc:docMk/>
          <pc:sldMk cId="2605943852" sldId="1117"/>
        </pc:sldMkLst>
      </pc:sldChg>
      <pc:sldChg chg="modSp mod">
        <pc:chgData name="Elizabeth Dumbell" userId="d2241f09-49eb-409d-a491-79fb9c2b7ca0" providerId="ADAL" clId="{1FAA3260-4716-4807-A827-6E0D7B8F521E}" dt="2024-04-18T16:57:51.029" v="2952" actId="20577"/>
        <pc:sldMkLst>
          <pc:docMk/>
          <pc:sldMk cId="3231332476" sldId="1118"/>
        </pc:sldMkLst>
        <pc:spChg chg="mod">
          <ac:chgData name="Elizabeth Dumbell" userId="d2241f09-49eb-409d-a491-79fb9c2b7ca0" providerId="ADAL" clId="{1FAA3260-4716-4807-A827-6E0D7B8F521E}" dt="2024-04-18T16:57:51.029" v="2952" actId="20577"/>
          <ac:spMkLst>
            <pc:docMk/>
            <pc:sldMk cId="3231332476" sldId="1118"/>
            <ac:spMk id="5" creationId="{AD625CD8-162E-1760-4A00-F2E831FAAB35}"/>
          </ac:spMkLst>
        </pc:spChg>
      </pc:sldChg>
      <pc:sldChg chg="addSp delSp modSp add del mod modShow">
        <pc:chgData name="Elizabeth Dumbell" userId="d2241f09-49eb-409d-a491-79fb9c2b7ca0" providerId="ADAL" clId="{1FAA3260-4716-4807-A827-6E0D7B8F521E}" dt="2024-04-02T14:06:39.475" v="2948" actId="2696"/>
        <pc:sldMkLst>
          <pc:docMk/>
          <pc:sldMk cId="617910662" sldId="1119"/>
        </pc:sldMkLst>
        <pc:spChg chg="del">
          <ac:chgData name="Elizabeth Dumbell" userId="d2241f09-49eb-409d-a491-79fb9c2b7ca0" providerId="ADAL" clId="{1FAA3260-4716-4807-A827-6E0D7B8F521E}" dt="2024-03-22T11:27:22.369" v="2806" actId="21"/>
          <ac:spMkLst>
            <pc:docMk/>
            <pc:sldMk cId="617910662" sldId="1119"/>
            <ac:spMk id="3" creationId="{46E5FDAB-EA83-1AB3-F402-85D08FF92BA8}"/>
          </ac:spMkLst>
        </pc:spChg>
        <pc:spChg chg="del">
          <ac:chgData name="Elizabeth Dumbell" userId="d2241f09-49eb-409d-a491-79fb9c2b7ca0" providerId="ADAL" clId="{1FAA3260-4716-4807-A827-6E0D7B8F521E}" dt="2024-03-22T11:27:19.511" v="2805" actId="21"/>
          <ac:spMkLst>
            <pc:docMk/>
            <pc:sldMk cId="617910662" sldId="1119"/>
            <ac:spMk id="11" creationId="{9529F114-AAB2-3C7C-7361-6CF47C9B3E9F}"/>
          </ac:spMkLst>
        </pc:spChg>
        <pc:spChg chg="del">
          <ac:chgData name="Elizabeth Dumbell" userId="d2241f09-49eb-409d-a491-79fb9c2b7ca0" providerId="ADAL" clId="{1FAA3260-4716-4807-A827-6E0D7B8F521E}" dt="2024-03-22T11:27:28.950" v="2808" actId="21"/>
          <ac:spMkLst>
            <pc:docMk/>
            <pc:sldMk cId="617910662" sldId="1119"/>
            <ac:spMk id="26" creationId="{9EC7454F-D2FC-71C1-0792-0CD37ADF6109}"/>
          </ac:spMkLst>
        </pc:spChg>
        <pc:spChg chg="del">
          <ac:chgData name="Elizabeth Dumbell" userId="d2241f09-49eb-409d-a491-79fb9c2b7ca0" providerId="ADAL" clId="{1FAA3260-4716-4807-A827-6E0D7B8F521E}" dt="2024-03-22T11:27:26.012" v="2807" actId="21"/>
          <ac:spMkLst>
            <pc:docMk/>
            <pc:sldMk cId="617910662" sldId="1119"/>
            <ac:spMk id="27" creationId="{D32662A8-AD0F-EE96-365D-318739239493}"/>
          </ac:spMkLst>
        </pc:spChg>
        <pc:spChg chg="mod">
          <ac:chgData name="Elizabeth Dumbell" userId="d2241f09-49eb-409d-a491-79fb9c2b7ca0" providerId="ADAL" clId="{1FAA3260-4716-4807-A827-6E0D7B8F521E}" dt="2024-03-22T11:30:23.059" v="2838" actId="27803"/>
          <ac:spMkLst>
            <pc:docMk/>
            <pc:sldMk cId="617910662" sldId="1119"/>
            <ac:spMk id="32" creationId="{4A70A6DE-ED28-6011-86F1-8CCA253BD0EF}"/>
          </ac:spMkLst>
        </pc:spChg>
        <pc:spChg chg="mod">
          <ac:chgData name="Elizabeth Dumbell" userId="d2241f09-49eb-409d-a491-79fb9c2b7ca0" providerId="ADAL" clId="{1FAA3260-4716-4807-A827-6E0D7B8F521E}" dt="2024-03-22T11:30:23.059" v="2838" actId="27803"/>
          <ac:spMkLst>
            <pc:docMk/>
            <pc:sldMk cId="617910662" sldId="1119"/>
            <ac:spMk id="34" creationId="{69B77BCA-EB09-1DCC-F0CB-706B88CF1FED}"/>
          </ac:spMkLst>
        </pc:spChg>
        <pc:spChg chg="mod">
          <ac:chgData name="Elizabeth Dumbell" userId="d2241f09-49eb-409d-a491-79fb9c2b7ca0" providerId="ADAL" clId="{1FAA3260-4716-4807-A827-6E0D7B8F521E}" dt="2024-03-22T11:30:23.059" v="2838" actId="27803"/>
          <ac:spMkLst>
            <pc:docMk/>
            <pc:sldMk cId="617910662" sldId="1119"/>
            <ac:spMk id="35" creationId="{AF09217E-91B8-F444-8520-182D8DE625E1}"/>
          </ac:spMkLst>
        </pc:spChg>
        <pc:spChg chg="mod">
          <ac:chgData name="Elizabeth Dumbell" userId="d2241f09-49eb-409d-a491-79fb9c2b7ca0" providerId="ADAL" clId="{1FAA3260-4716-4807-A827-6E0D7B8F521E}" dt="2024-03-22T11:30:23.059" v="2838" actId="27803"/>
          <ac:spMkLst>
            <pc:docMk/>
            <pc:sldMk cId="617910662" sldId="1119"/>
            <ac:spMk id="36" creationId="{6619D2CA-5A14-B70D-E5C4-3CB3EDF9F0C7}"/>
          </ac:spMkLst>
        </pc:spChg>
        <pc:spChg chg="mod">
          <ac:chgData name="Elizabeth Dumbell" userId="d2241f09-49eb-409d-a491-79fb9c2b7ca0" providerId="ADAL" clId="{1FAA3260-4716-4807-A827-6E0D7B8F521E}" dt="2024-03-22T11:30:23.059" v="2838" actId="27803"/>
          <ac:spMkLst>
            <pc:docMk/>
            <pc:sldMk cId="617910662" sldId="1119"/>
            <ac:spMk id="38" creationId="{6D108ADF-906A-423D-52C4-4A758E491D42}"/>
          </ac:spMkLst>
        </pc:spChg>
        <pc:spChg chg="mod">
          <ac:chgData name="Elizabeth Dumbell" userId="d2241f09-49eb-409d-a491-79fb9c2b7ca0" providerId="ADAL" clId="{1FAA3260-4716-4807-A827-6E0D7B8F521E}" dt="2024-03-22T11:30:23.059" v="2838" actId="27803"/>
          <ac:spMkLst>
            <pc:docMk/>
            <pc:sldMk cId="617910662" sldId="1119"/>
            <ac:spMk id="39" creationId="{37744147-BB46-4F8F-327E-016C6E88A483}"/>
          </ac:spMkLst>
        </pc:spChg>
        <pc:spChg chg="mod">
          <ac:chgData name="Elizabeth Dumbell" userId="d2241f09-49eb-409d-a491-79fb9c2b7ca0" providerId="ADAL" clId="{1FAA3260-4716-4807-A827-6E0D7B8F521E}" dt="2024-03-22T11:30:23.059" v="2838" actId="27803"/>
          <ac:spMkLst>
            <pc:docMk/>
            <pc:sldMk cId="617910662" sldId="1119"/>
            <ac:spMk id="40" creationId="{204F53A2-AFA9-4F56-3FD5-993C0F34653F}"/>
          </ac:spMkLst>
        </pc:spChg>
        <pc:spChg chg="mod">
          <ac:chgData name="Elizabeth Dumbell" userId="d2241f09-49eb-409d-a491-79fb9c2b7ca0" providerId="ADAL" clId="{1FAA3260-4716-4807-A827-6E0D7B8F521E}" dt="2024-03-22T11:30:23.059" v="2838" actId="27803"/>
          <ac:spMkLst>
            <pc:docMk/>
            <pc:sldMk cId="617910662" sldId="1119"/>
            <ac:spMk id="41" creationId="{2132780B-DB3B-8795-29E5-8DF53D52F6E3}"/>
          </ac:spMkLst>
        </pc:spChg>
        <pc:spChg chg="mod">
          <ac:chgData name="Elizabeth Dumbell" userId="d2241f09-49eb-409d-a491-79fb9c2b7ca0" providerId="ADAL" clId="{1FAA3260-4716-4807-A827-6E0D7B8F521E}" dt="2024-03-22T11:30:23.059" v="2838" actId="27803"/>
          <ac:spMkLst>
            <pc:docMk/>
            <pc:sldMk cId="617910662" sldId="1119"/>
            <ac:spMk id="43" creationId="{74151B31-7455-3640-0B0F-769A81468856}"/>
          </ac:spMkLst>
        </pc:spChg>
        <pc:spChg chg="mod">
          <ac:chgData name="Elizabeth Dumbell" userId="d2241f09-49eb-409d-a491-79fb9c2b7ca0" providerId="ADAL" clId="{1FAA3260-4716-4807-A827-6E0D7B8F521E}" dt="2024-03-22T11:30:23.059" v="2838" actId="27803"/>
          <ac:spMkLst>
            <pc:docMk/>
            <pc:sldMk cId="617910662" sldId="1119"/>
            <ac:spMk id="44" creationId="{C991CE0C-1920-5C40-70B5-0F099654135F}"/>
          </ac:spMkLst>
        </pc:spChg>
        <pc:spChg chg="mod">
          <ac:chgData name="Elizabeth Dumbell" userId="d2241f09-49eb-409d-a491-79fb9c2b7ca0" providerId="ADAL" clId="{1FAA3260-4716-4807-A827-6E0D7B8F521E}" dt="2024-03-22T11:30:23.059" v="2838" actId="27803"/>
          <ac:spMkLst>
            <pc:docMk/>
            <pc:sldMk cId="617910662" sldId="1119"/>
            <ac:spMk id="45" creationId="{F7D521DA-C4B5-FCCA-2FD6-205072B8E8E9}"/>
          </ac:spMkLst>
        </pc:spChg>
        <pc:spChg chg="mod">
          <ac:chgData name="Elizabeth Dumbell" userId="d2241f09-49eb-409d-a491-79fb9c2b7ca0" providerId="ADAL" clId="{1FAA3260-4716-4807-A827-6E0D7B8F521E}" dt="2024-03-22T11:30:23.059" v="2838" actId="27803"/>
          <ac:spMkLst>
            <pc:docMk/>
            <pc:sldMk cId="617910662" sldId="1119"/>
            <ac:spMk id="46" creationId="{99507809-5769-C8B2-6C14-59EC45660CEC}"/>
          </ac:spMkLst>
        </pc:spChg>
        <pc:spChg chg="mod">
          <ac:chgData name="Elizabeth Dumbell" userId="d2241f09-49eb-409d-a491-79fb9c2b7ca0" providerId="ADAL" clId="{1FAA3260-4716-4807-A827-6E0D7B8F521E}" dt="2024-03-22T11:30:23.059" v="2838" actId="27803"/>
          <ac:spMkLst>
            <pc:docMk/>
            <pc:sldMk cId="617910662" sldId="1119"/>
            <ac:spMk id="47" creationId="{2093DCCA-FC23-11B8-CD2F-1C9938DA6742}"/>
          </ac:spMkLst>
        </pc:spChg>
        <pc:spChg chg="mod">
          <ac:chgData name="Elizabeth Dumbell" userId="d2241f09-49eb-409d-a491-79fb9c2b7ca0" providerId="ADAL" clId="{1FAA3260-4716-4807-A827-6E0D7B8F521E}" dt="2024-03-22T11:30:23.059" v="2838" actId="27803"/>
          <ac:spMkLst>
            <pc:docMk/>
            <pc:sldMk cId="617910662" sldId="1119"/>
            <ac:spMk id="49" creationId="{102BAC48-6409-A46B-2D01-E1F6C128CE7F}"/>
          </ac:spMkLst>
        </pc:spChg>
        <pc:spChg chg="mod">
          <ac:chgData name="Elizabeth Dumbell" userId="d2241f09-49eb-409d-a491-79fb9c2b7ca0" providerId="ADAL" clId="{1FAA3260-4716-4807-A827-6E0D7B8F521E}" dt="2024-03-22T11:30:23.059" v="2838" actId="27803"/>
          <ac:spMkLst>
            <pc:docMk/>
            <pc:sldMk cId="617910662" sldId="1119"/>
            <ac:spMk id="50" creationId="{5993BFED-E257-027B-8877-E7FD85FFA37C}"/>
          </ac:spMkLst>
        </pc:spChg>
        <pc:spChg chg="mod">
          <ac:chgData name="Elizabeth Dumbell" userId="d2241f09-49eb-409d-a491-79fb9c2b7ca0" providerId="ADAL" clId="{1FAA3260-4716-4807-A827-6E0D7B8F521E}" dt="2024-03-22T11:30:23.059" v="2838" actId="27803"/>
          <ac:spMkLst>
            <pc:docMk/>
            <pc:sldMk cId="617910662" sldId="1119"/>
            <ac:spMk id="52" creationId="{2E65A339-3D08-E4E1-BEDE-7C1CDE00D8B1}"/>
          </ac:spMkLst>
        </pc:spChg>
        <pc:spChg chg="mod">
          <ac:chgData name="Elizabeth Dumbell" userId="d2241f09-49eb-409d-a491-79fb9c2b7ca0" providerId="ADAL" clId="{1FAA3260-4716-4807-A827-6E0D7B8F521E}" dt="2024-03-22T11:30:23.059" v="2838" actId="27803"/>
          <ac:spMkLst>
            <pc:docMk/>
            <pc:sldMk cId="617910662" sldId="1119"/>
            <ac:spMk id="53" creationId="{F210A718-34E8-7275-ED70-8F42F438E722}"/>
          </ac:spMkLst>
        </pc:spChg>
        <pc:spChg chg="mod">
          <ac:chgData name="Elizabeth Dumbell" userId="d2241f09-49eb-409d-a491-79fb9c2b7ca0" providerId="ADAL" clId="{1FAA3260-4716-4807-A827-6E0D7B8F521E}" dt="2024-03-22T11:30:23.059" v="2838" actId="27803"/>
          <ac:spMkLst>
            <pc:docMk/>
            <pc:sldMk cId="617910662" sldId="1119"/>
            <ac:spMk id="55" creationId="{DB943449-705A-F6A2-23ED-4468F8AF7FD2}"/>
          </ac:spMkLst>
        </pc:spChg>
        <pc:spChg chg="mod">
          <ac:chgData name="Elizabeth Dumbell" userId="d2241f09-49eb-409d-a491-79fb9c2b7ca0" providerId="ADAL" clId="{1FAA3260-4716-4807-A827-6E0D7B8F521E}" dt="2024-03-22T11:30:23.059" v="2838" actId="27803"/>
          <ac:spMkLst>
            <pc:docMk/>
            <pc:sldMk cId="617910662" sldId="1119"/>
            <ac:spMk id="56" creationId="{5EEA4898-4A6F-BC86-FE52-F7197729BAEE}"/>
          </ac:spMkLst>
        </pc:spChg>
        <pc:spChg chg="mod">
          <ac:chgData name="Elizabeth Dumbell" userId="d2241f09-49eb-409d-a491-79fb9c2b7ca0" providerId="ADAL" clId="{1FAA3260-4716-4807-A827-6E0D7B8F521E}" dt="2024-03-22T11:30:23.059" v="2838" actId="27803"/>
          <ac:spMkLst>
            <pc:docMk/>
            <pc:sldMk cId="617910662" sldId="1119"/>
            <ac:spMk id="57" creationId="{51852FDC-4F27-5ED5-34F5-C0464DEE23B8}"/>
          </ac:spMkLst>
        </pc:spChg>
        <pc:spChg chg="mod">
          <ac:chgData name="Elizabeth Dumbell" userId="d2241f09-49eb-409d-a491-79fb9c2b7ca0" providerId="ADAL" clId="{1FAA3260-4716-4807-A827-6E0D7B8F521E}" dt="2024-03-22T11:30:23.059" v="2838" actId="27803"/>
          <ac:spMkLst>
            <pc:docMk/>
            <pc:sldMk cId="617910662" sldId="1119"/>
            <ac:spMk id="58" creationId="{52998792-0A62-1A88-FFA8-DBDF1FBAE1A1}"/>
          </ac:spMkLst>
        </pc:spChg>
        <pc:spChg chg="mod">
          <ac:chgData name="Elizabeth Dumbell" userId="d2241f09-49eb-409d-a491-79fb9c2b7ca0" providerId="ADAL" clId="{1FAA3260-4716-4807-A827-6E0D7B8F521E}" dt="2024-03-22T11:30:23.059" v="2838" actId="27803"/>
          <ac:spMkLst>
            <pc:docMk/>
            <pc:sldMk cId="617910662" sldId="1119"/>
            <ac:spMk id="59" creationId="{43742AF4-18DA-7087-E2C5-D31C007DA14E}"/>
          </ac:spMkLst>
        </pc:spChg>
        <pc:spChg chg="mod">
          <ac:chgData name="Elizabeth Dumbell" userId="d2241f09-49eb-409d-a491-79fb9c2b7ca0" providerId="ADAL" clId="{1FAA3260-4716-4807-A827-6E0D7B8F521E}" dt="2024-03-22T11:30:23.059" v="2838" actId="27803"/>
          <ac:spMkLst>
            <pc:docMk/>
            <pc:sldMk cId="617910662" sldId="1119"/>
            <ac:spMk id="60" creationId="{9C554B67-9A34-E44B-B500-ABAD330949D9}"/>
          </ac:spMkLst>
        </pc:spChg>
        <pc:spChg chg="mod">
          <ac:chgData name="Elizabeth Dumbell" userId="d2241f09-49eb-409d-a491-79fb9c2b7ca0" providerId="ADAL" clId="{1FAA3260-4716-4807-A827-6E0D7B8F521E}" dt="2024-03-22T11:30:23.059" v="2838" actId="27803"/>
          <ac:spMkLst>
            <pc:docMk/>
            <pc:sldMk cId="617910662" sldId="1119"/>
            <ac:spMk id="62" creationId="{A99EE8A2-38EE-C251-9B9C-C98C5C834215}"/>
          </ac:spMkLst>
        </pc:spChg>
        <pc:spChg chg="mod">
          <ac:chgData name="Elizabeth Dumbell" userId="d2241f09-49eb-409d-a491-79fb9c2b7ca0" providerId="ADAL" clId="{1FAA3260-4716-4807-A827-6E0D7B8F521E}" dt="2024-03-22T11:30:23.059" v="2838" actId="27803"/>
          <ac:spMkLst>
            <pc:docMk/>
            <pc:sldMk cId="617910662" sldId="1119"/>
            <ac:spMk id="63" creationId="{70A44BC4-3354-E0D1-2BC8-ED7644A3D44A}"/>
          </ac:spMkLst>
        </pc:spChg>
        <pc:spChg chg="mod">
          <ac:chgData name="Elizabeth Dumbell" userId="d2241f09-49eb-409d-a491-79fb9c2b7ca0" providerId="ADAL" clId="{1FAA3260-4716-4807-A827-6E0D7B8F521E}" dt="2024-03-22T11:30:23.059" v="2838" actId="27803"/>
          <ac:spMkLst>
            <pc:docMk/>
            <pc:sldMk cId="617910662" sldId="1119"/>
            <ac:spMk id="64" creationId="{F94C21B1-1505-37BC-275E-35986B99AFD6}"/>
          </ac:spMkLst>
        </pc:spChg>
        <pc:spChg chg="mod">
          <ac:chgData name="Elizabeth Dumbell" userId="d2241f09-49eb-409d-a491-79fb9c2b7ca0" providerId="ADAL" clId="{1FAA3260-4716-4807-A827-6E0D7B8F521E}" dt="2024-03-22T11:30:23.059" v="2838" actId="27803"/>
          <ac:spMkLst>
            <pc:docMk/>
            <pc:sldMk cId="617910662" sldId="1119"/>
            <ac:spMk id="65" creationId="{5D33D0CE-A762-241F-94B5-82211123F4B7}"/>
          </ac:spMkLst>
        </pc:spChg>
        <pc:spChg chg="mod">
          <ac:chgData name="Elizabeth Dumbell" userId="d2241f09-49eb-409d-a491-79fb9c2b7ca0" providerId="ADAL" clId="{1FAA3260-4716-4807-A827-6E0D7B8F521E}" dt="2024-03-22T11:30:23.059" v="2838" actId="27803"/>
          <ac:spMkLst>
            <pc:docMk/>
            <pc:sldMk cId="617910662" sldId="1119"/>
            <ac:spMk id="66" creationId="{5742FC82-0B4F-BF52-96A3-BB007BC30973}"/>
          </ac:spMkLst>
        </pc:spChg>
        <pc:spChg chg="mod">
          <ac:chgData name="Elizabeth Dumbell" userId="d2241f09-49eb-409d-a491-79fb9c2b7ca0" providerId="ADAL" clId="{1FAA3260-4716-4807-A827-6E0D7B8F521E}" dt="2024-03-22T11:30:23.059" v="2838" actId="27803"/>
          <ac:spMkLst>
            <pc:docMk/>
            <pc:sldMk cId="617910662" sldId="1119"/>
            <ac:spMk id="68" creationId="{4BBE1F22-3261-B15E-972A-B7F2A178955C}"/>
          </ac:spMkLst>
        </pc:spChg>
        <pc:spChg chg="mod">
          <ac:chgData name="Elizabeth Dumbell" userId="d2241f09-49eb-409d-a491-79fb9c2b7ca0" providerId="ADAL" clId="{1FAA3260-4716-4807-A827-6E0D7B8F521E}" dt="2024-03-22T11:30:23.059" v="2838" actId="27803"/>
          <ac:spMkLst>
            <pc:docMk/>
            <pc:sldMk cId="617910662" sldId="1119"/>
            <ac:spMk id="69" creationId="{060BA57E-5E08-CB85-7A53-E9C2C16B8B19}"/>
          </ac:spMkLst>
        </pc:spChg>
        <pc:spChg chg="mod">
          <ac:chgData name="Elizabeth Dumbell" userId="d2241f09-49eb-409d-a491-79fb9c2b7ca0" providerId="ADAL" clId="{1FAA3260-4716-4807-A827-6E0D7B8F521E}" dt="2024-03-22T11:30:23.059" v="2838" actId="27803"/>
          <ac:spMkLst>
            <pc:docMk/>
            <pc:sldMk cId="617910662" sldId="1119"/>
            <ac:spMk id="70" creationId="{E2728257-A76D-436D-8D60-414F681465BE}"/>
          </ac:spMkLst>
        </pc:spChg>
        <pc:spChg chg="mod">
          <ac:chgData name="Elizabeth Dumbell" userId="d2241f09-49eb-409d-a491-79fb9c2b7ca0" providerId="ADAL" clId="{1FAA3260-4716-4807-A827-6E0D7B8F521E}" dt="2024-03-22T11:30:23.059" v="2838" actId="27803"/>
          <ac:spMkLst>
            <pc:docMk/>
            <pc:sldMk cId="617910662" sldId="1119"/>
            <ac:spMk id="71" creationId="{FA753FFF-E095-FB19-B9BB-8442D5FEBC02}"/>
          </ac:spMkLst>
        </pc:spChg>
        <pc:spChg chg="mod">
          <ac:chgData name="Elizabeth Dumbell" userId="d2241f09-49eb-409d-a491-79fb9c2b7ca0" providerId="ADAL" clId="{1FAA3260-4716-4807-A827-6E0D7B8F521E}" dt="2024-03-22T11:30:23.059" v="2838" actId="27803"/>
          <ac:spMkLst>
            <pc:docMk/>
            <pc:sldMk cId="617910662" sldId="1119"/>
            <ac:spMk id="72" creationId="{80943B9B-B080-59B9-3744-4FFF186A648E}"/>
          </ac:spMkLst>
        </pc:spChg>
        <pc:spChg chg="mod">
          <ac:chgData name="Elizabeth Dumbell" userId="d2241f09-49eb-409d-a491-79fb9c2b7ca0" providerId="ADAL" clId="{1FAA3260-4716-4807-A827-6E0D7B8F521E}" dt="2024-03-22T11:30:23.059" v="2838" actId="27803"/>
          <ac:spMkLst>
            <pc:docMk/>
            <pc:sldMk cId="617910662" sldId="1119"/>
            <ac:spMk id="73" creationId="{DBD8CD8A-9F6D-2FE3-48BC-F2135951CAD4}"/>
          </ac:spMkLst>
        </pc:spChg>
        <pc:spChg chg="mod">
          <ac:chgData name="Elizabeth Dumbell" userId="d2241f09-49eb-409d-a491-79fb9c2b7ca0" providerId="ADAL" clId="{1FAA3260-4716-4807-A827-6E0D7B8F521E}" dt="2024-03-22T11:30:23.059" v="2838" actId="27803"/>
          <ac:spMkLst>
            <pc:docMk/>
            <pc:sldMk cId="617910662" sldId="1119"/>
            <ac:spMk id="75" creationId="{815073DE-94F5-5EBF-6F14-93DDFE1B2BC4}"/>
          </ac:spMkLst>
        </pc:spChg>
        <pc:spChg chg="mod">
          <ac:chgData name="Elizabeth Dumbell" userId="d2241f09-49eb-409d-a491-79fb9c2b7ca0" providerId="ADAL" clId="{1FAA3260-4716-4807-A827-6E0D7B8F521E}" dt="2024-03-22T11:30:23.059" v="2838" actId="27803"/>
          <ac:spMkLst>
            <pc:docMk/>
            <pc:sldMk cId="617910662" sldId="1119"/>
            <ac:spMk id="76" creationId="{16083060-3B39-F4E7-65BA-C7ABD905EEFF}"/>
          </ac:spMkLst>
        </pc:spChg>
        <pc:spChg chg="mod">
          <ac:chgData name="Elizabeth Dumbell" userId="d2241f09-49eb-409d-a491-79fb9c2b7ca0" providerId="ADAL" clId="{1FAA3260-4716-4807-A827-6E0D7B8F521E}" dt="2024-03-22T11:30:23.059" v="2838" actId="27803"/>
          <ac:spMkLst>
            <pc:docMk/>
            <pc:sldMk cId="617910662" sldId="1119"/>
            <ac:spMk id="77" creationId="{3CF79B53-D5AA-2AA0-DC53-09FDC30A40C0}"/>
          </ac:spMkLst>
        </pc:spChg>
        <pc:spChg chg="mod">
          <ac:chgData name="Elizabeth Dumbell" userId="d2241f09-49eb-409d-a491-79fb9c2b7ca0" providerId="ADAL" clId="{1FAA3260-4716-4807-A827-6E0D7B8F521E}" dt="2024-03-22T11:30:23.059" v="2838" actId="27803"/>
          <ac:spMkLst>
            <pc:docMk/>
            <pc:sldMk cId="617910662" sldId="1119"/>
            <ac:spMk id="79" creationId="{B75CA677-7854-FBDC-B486-19E14F4C2CFE}"/>
          </ac:spMkLst>
        </pc:spChg>
        <pc:spChg chg="mod">
          <ac:chgData name="Elizabeth Dumbell" userId="d2241f09-49eb-409d-a491-79fb9c2b7ca0" providerId="ADAL" clId="{1FAA3260-4716-4807-A827-6E0D7B8F521E}" dt="2024-03-22T11:30:23.059" v="2838" actId="27803"/>
          <ac:spMkLst>
            <pc:docMk/>
            <pc:sldMk cId="617910662" sldId="1119"/>
            <ac:spMk id="80" creationId="{FB1167F8-AFA9-3CBD-1954-846EB60803C8}"/>
          </ac:spMkLst>
        </pc:spChg>
        <pc:spChg chg="mod">
          <ac:chgData name="Elizabeth Dumbell" userId="d2241f09-49eb-409d-a491-79fb9c2b7ca0" providerId="ADAL" clId="{1FAA3260-4716-4807-A827-6E0D7B8F521E}" dt="2024-03-22T11:30:23.059" v="2838" actId="27803"/>
          <ac:spMkLst>
            <pc:docMk/>
            <pc:sldMk cId="617910662" sldId="1119"/>
            <ac:spMk id="81" creationId="{E0423C29-D7A2-855A-E342-A4F1A4ED24B9}"/>
          </ac:spMkLst>
        </pc:spChg>
        <pc:spChg chg="mod">
          <ac:chgData name="Elizabeth Dumbell" userId="d2241f09-49eb-409d-a491-79fb9c2b7ca0" providerId="ADAL" clId="{1FAA3260-4716-4807-A827-6E0D7B8F521E}" dt="2024-03-22T11:30:23.059" v="2838" actId="27803"/>
          <ac:spMkLst>
            <pc:docMk/>
            <pc:sldMk cId="617910662" sldId="1119"/>
            <ac:spMk id="82" creationId="{FCD35284-9846-549E-FF63-89AD1673C83A}"/>
          </ac:spMkLst>
        </pc:spChg>
        <pc:spChg chg="mod">
          <ac:chgData name="Elizabeth Dumbell" userId="d2241f09-49eb-409d-a491-79fb9c2b7ca0" providerId="ADAL" clId="{1FAA3260-4716-4807-A827-6E0D7B8F521E}" dt="2024-03-22T11:30:23.059" v="2838" actId="27803"/>
          <ac:spMkLst>
            <pc:docMk/>
            <pc:sldMk cId="617910662" sldId="1119"/>
            <ac:spMk id="83" creationId="{D4C2C886-E4A5-AA40-A818-F40E3377706F}"/>
          </ac:spMkLst>
        </pc:spChg>
        <pc:spChg chg="mod">
          <ac:chgData name="Elizabeth Dumbell" userId="d2241f09-49eb-409d-a491-79fb9c2b7ca0" providerId="ADAL" clId="{1FAA3260-4716-4807-A827-6E0D7B8F521E}" dt="2024-03-22T11:37:14.193" v="2909"/>
          <ac:spMkLst>
            <pc:docMk/>
            <pc:sldMk cId="617910662" sldId="1119"/>
            <ac:spMk id="97" creationId="{87F82FE1-74E3-BCDE-8438-DBC6D4374989}"/>
          </ac:spMkLst>
        </pc:spChg>
        <pc:spChg chg="mod">
          <ac:chgData name="Elizabeth Dumbell" userId="d2241f09-49eb-409d-a491-79fb9c2b7ca0" providerId="ADAL" clId="{1FAA3260-4716-4807-A827-6E0D7B8F521E}" dt="2024-03-22T11:37:14.193" v="2909"/>
          <ac:spMkLst>
            <pc:docMk/>
            <pc:sldMk cId="617910662" sldId="1119"/>
            <ac:spMk id="99" creationId="{4FD2FDE1-A8A1-C2F2-A50B-71EAA7EFC141}"/>
          </ac:spMkLst>
        </pc:spChg>
        <pc:spChg chg="mod">
          <ac:chgData name="Elizabeth Dumbell" userId="d2241f09-49eb-409d-a491-79fb9c2b7ca0" providerId="ADAL" clId="{1FAA3260-4716-4807-A827-6E0D7B8F521E}" dt="2024-03-22T11:37:14.193" v="2909"/>
          <ac:spMkLst>
            <pc:docMk/>
            <pc:sldMk cId="617910662" sldId="1119"/>
            <ac:spMk id="102" creationId="{D89CEB80-B257-AF7A-C503-E5B2F82C8F0F}"/>
          </ac:spMkLst>
        </pc:spChg>
        <pc:spChg chg="mod">
          <ac:chgData name="Elizabeth Dumbell" userId="d2241f09-49eb-409d-a491-79fb9c2b7ca0" providerId="ADAL" clId="{1FAA3260-4716-4807-A827-6E0D7B8F521E}" dt="2024-03-22T11:37:14.193" v="2909"/>
          <ac:spMkLst>
            <pc:docMk/>
            <pc:sldMk cId="617910662" sldId="1119"/>
            <ac:spMk id="105" creationId="{00840F60-C43E-05A5-E691-B0B1CCB5ED7E}"/>
          </ac:spMkLst>
        </pc:spChg>
        <pc:spChg chg="mod">
          <ac:chgData name="Elizabeth Dumbell" userId="d2241f09-49eb-409d-a491-79fb9c2b7ca0" providerId="ADAL" clId="{1FAA3260-4716-4807-A827-6E0D7B8F521E}" dt="2024-03-22T11:37:14.193" v="2909"/>
          <ac:spMkLst>
            <pc:docMk/>
            <pc:sldMk cId="617910662" sldId="1119"/>
            <ac:spMk id="106" creationId="{6FE86715-EB04-7EAA-FCAC-35A6D4A1EB33}"/>
          </ac:spMkLst>
        </pc:spChg>
        <pc:spChg chg="mod">
          <ac:chgData name="Elizabeth Dumbell" userId="d2241f09-49eb-409d-a491-79fb9c2b7ca0" providerId="ADAL" clId="{1FAA3260-4716-4807-A827-6E0D7B8F521E}" dt="2024-03-22T11:37:14.193" v="2909"/>
          <ac:spMkLst>
            <pc:docMk/>
            <pc:sldMk cId="617910662" sldId="1119"/>
            <ac:spMk id="112" creationId="{602864D6-91E5-92C5-B20F-7EB13A4497E7}"/>
          </ac:spMkLst>
        </pc:spChg>
        <pc:spChg chg="mod">
          <ac:chgData name="Elizabeth Dumbell" userId="d2241f09-49eb-409d-a491-79fb9c2b7ca0" providerId="ADAL" clId="{1FAA3260-4716-4807-A827-6E0D7B8F521E}" dt="2024-03-22T11:37:14.193" v="2909"/>
          <ac:spMkLst>
            <pc:docMk/>
            <pc:sldMk cId="617910662" sldId="1119"/>
            <ac:spMk id="113" creationId="{5AC89171-BC54-9699-FFD0-F466C4881216}"/>
          </ac:spMkLst>
        </pc:spChg>
        <pc:spChg chg="mod">
          <ac:chgData name="Elizabeth Dumbell" userId="d2241f09-49eb-409d-a491-79fb9c2b7ca0" providerId="ADAL" clId="{1FAA3260-4716-4807-A827-6E0D7B8F521E}" dt="2024-03-22T11:37:14.193" v="2909"/>
          <ac:spMkLst>
            <pc:docMk/>
            <pc:sldMk cId="617910662" sldId="1119"/>
            <ac:spMk id="114" creationId="{385B6803-EE2E-702C-0327-99965B28DE7D}"/>
          </ac:spMkLst>
        </pc:spChg>
        <pc:spChg chg="mod">
          <ac:chgData name="Elizabeth Dumbell" userId="d2241f09-49eb-409d-a491-79fb9c2b7ca0" providerId="ADAL" clId="{1FAA3260-4716-4807-A827-6E0D7B8F521E}" dt="2024-03-22T11:37:14.193" v="2909"/>
          <ac:spMkLst>
            <pc:docMk/>
            <pc:sldMk cId="617910662" sldId="1119"/>
            <ac:spMk id="115" creationId="{A662AB03-AFB9-7638-138C-D27165E6DE0D}"/>
          </ac:spMkLst>
        </pc:spChg>
        <pc:spChg chg="mod">
          <ac:chgData name="Elizabeth Dumbell" userId="d2241f09-49eb-409d-a491-79fb9c2b7ca0" providerId="ADAL" clId="{1FAA3260-4716-4807-A827-6E0D7B8F521E}" dt="2024-03-22T11:37:14.193" v="2909"/>
          <ac:spMkLst>
            <pc:docMk/>
            <pc:sldMk cId="617910662" sldId="1119"/>
            <ac:spMk id="116" creationId="{D07BE2C3-B916-DA2E-B902-CFF16F8989EC}"/>
          </ac:spMkLst>
        </pc:spChg>
        <pc:spChg chg="mod">
          <ac:chgData name="Elizabeth Dumbell" userId="d2241f09-49eb-409d-a491-79fb9c2b7ca0" providerId="ADAL" clId="{1FAA3260-4716-4807-A827-6E0D7B8F521E}" dt="2024-03-22T11:37:14.193" v="2909"/>
          <ac:spMkLst>
            <pc:docMk/>
            <pc:sldMk cId="617910662" sldId="1119"/>
            <ac:spMk id="117" creationId="{89AEC8FA-BB09-A9F4-F79A-EA3BCA89FB4C}"/>
          </ac:spMkLst>
        </pc:spChg>
        <pc:spChg chg="mod">
          <ac:chgData name="Elizabeth Dumbell" userId="d2241f09-49eb-409d-a491-79fb9c2b7ca0" providerId="ADAL" clId="{1FAA3260-4716-4807-A827-6E0D7B8F521E}" dt="2024-03-22T11:37:14.193" v="2909"/>
          <ac:spMkLst>
            <pc:docMk/>
            <pc:sldMk cId="617910662" sldId="1119"/>
            <ac:spMk id="118" creationId="{090D3A72-CD92-7A45-72CA-7DD5C6EE0F8A}"/>
          </ac:spMkLst>
        </pc:spChg>
        <pc:spChg chg="mod">
          <ac:chgData name="Elizabeth Dumbell" userId="d2241f09-49eb-409d-a491-79fb9c2b7ca0" providerId="ADAL" clId="{1FAA3260-4716-4807-A827-6E0D7B8F521E}" dt="2024-03-22T11:37:14.193" v="2909"/>
          <ac:spMkLst>
            <pc:docMk/>
            <pc:sldMk cId="617910662" sldId="1119"/>
            <ac:spMk id="119" creationId="{37C02132-6655-0129-FD27-63B4EF46EAE2}"/>
          </ac:spMkLst>
        </pc:spChg>
        <pc:spChg chg="mod">
          <ac:chgData name="Elizabeth Dumbell" userId="d2241f09-49eb-409d-a491-79fb9c2b7ca0" providerId="ADAL" clId="{1FAA3260-4716-4807-A827-6E0D7B8F521E}" dt="2024-03-22T11:37:14.193" v="2909"/>
          <ac:spMkLst>
            <pc:docMk/>
            <pc:sldMk cId="617910662" sldId="1119"/>
            <ac:spMk id="120" creationId="{AF7EDDB7-A5BC-41C0-5D1D-D133DEFB7A65}"/>
          </ac:spMkLst>
        </pc:spChg>
        <pc:spChg chg="mod">
          <ac:chgData name="Elizabeth Dumbell" userId="d2241f09-49eb-409d-a491-79fb9c2b7ca0" providerId="ADAL" clId="{1FAA3260-4716-4807-A827-6E0D7B8F521E}" dt="2024-03-22T11:37:14.193" v="2909"/>
          <ac:spMkLst>
            <pc:docMk/>
            <pc:sldMk cId="617910662" sldId="1119"/>
            <ac:spMk id="121" creationId="{FEA65B57-FB0A-D104-AE18-6D5422ED8C47}"/>
          </ac:spMkLst>
        </pc:spChg>
        <pc:spChg chg="mod">
          <ac:chgData name="Elizabeth Dumbell" userId="d2241f09-49eb-409d-a491-79fb9c2b7ca0" providerId="ADAL" clId="{1FAA3260-4716-4807-A827-6E0D7B8F521E}" dt="2024-03-22T11:37:14.193" v="2909"/>
          <ac:spMkLst>
            <pc:docMk/>
            <pc:sldMk cId="617910662" sldId="1119"/>
            <ac:spMk id="122" creationId="{443D95E1-22E9-9BA1-2324-9E61687BFC74}"/>
          </ac:spMkLst>
        </pc:spChg>
        <pc:spChg chg="mod">
          <ac:chgData name="Elizabeth Dumbell" userId="d2241f09-49eb-409d-a491-79fb9c2b7ca0" providerId="ADAL" clId="{1FAA3260-4716-4807-A827-6E0D7B8F521E}" dt="2024-03-22T11:37:14.193" v="2909"/>
          <ac:spMkLst>
            <pc:docMk/>
            <pc:sldMk cId="617910662" sldId="1119"/>
            <ac:spMk id="123" creationId="{B73D5F48-BF02-69EC-36C2-BD28930F7DEC}"/>
          </ac:spMkLst>
        </pc:spChg>
        <pc:spChg chg="mod">
          <ac:chgData name="Elizabeth Dumbell" userId="d2241f09-49eb-409d-a491-79fb9c2b7ca0" providerId="ADAL" clId="{1FAA3260-4716-4807-A827-6E0D7B8F521E}" dt="2024-03-22T11:37:14.193" v="2909"/>
          <ac:spMkLst>
            <pc:docMk/>
            <pc:sldMk cId="617910662" sldId="1119"/>
            <ac:spMk id="124" creationId="{8D1173CA-CF62-CCB0-A497-666D4CBE6D01}"/>
          </ac:spMkLst>
        </pc:spChg>
        <pc:spChg chg="mod">
          <ac:chgData name="Elizabeth Dumbell" userId="d2241f09-49eb-409d-a491-79fb9c2b7ca0" providerId="ADAL" clId="{1FAA3260-4716-4807-A827-6E0D7B8F521E}" dt="2024-03-22T11:37:14.193" v="2909"/>
          <ac:spMkLst>
            <pc:docMk/>
            <pc:sldMk cId="617910662" sldId="1119"/>
            <ac:spMk id="125" creationId="{EA5134AE-98E3-DC46-D5B0-E51FAC654F91}"/>
          </ac:spMkLst>
        </pc:spChg>
        <pc:spChg chg="mod">
          <ac:chgData name="Elizabeth Dumbell" userId="d2241f09-49eb-409d-a491-79fb9c2b7ca0" providerId="ADAL" clId="{1FAA3260-4716-4807-A827-6E0D7B8F521E}" dt="2024-03-22T11:37:14.193" v="2909"/>
          <ac:spMkLst>
            <pc:docMk/>
            <pc:sldMk cId="617910662" sldId="1119"/>
            <ac:spMk id="126" creationId="{6FCA002A-7D94-5794-B306-ED730925A002}"/>
          </ac:spMkLst>
        </pc:spChg>
        <pc:spChg chg="mod">
          <ac:chgData name="Elizabeth Dumbell" userId="d2241f09-49eb-409d-a491-79fb9c2b7ca0" providerId="ADAL" clId="{1FAA3260-4716-4807-A827-6E0D7B8F521E}" dt="2024-03-22T11:37:14.193" v="2909"/>
          <ac:spMkLst>
            <pc:docMk/>
            <pc:sldMk cId="617910662" sldId="1119"/>
            <ac:spMk id="127" creationId="{4E3E4CEF-BFF9-F09D-B199-D067AB51087D}"/>
          </ac:spMkLst>
        </pc:spChg>
        <pc:spChg chg="mod">
          <ac:chgData name="Elizabeth Dumbell" userId="d2241f09-49eb-409d-a491-79fb9c2b7ca0" providerId="ADAL" clId="{1FAA3260-4716-4807-A827-6E0D7B8F521E}" dt="2024-03-22T11:37:14.193" v="2909"/>
          <ac:spMkLst>
            <pc:docMk/>
            <pc:sldMk cId="617910662" sldId="1119"/>
            <ac:spMk id="128" creationId="{C2ECEF4A-FB8B-3A5F-3CAF-8ACA6E76A367}"/>
          </ac:spMkLst>
        </pc:spChg>
        <pc:spChg chg="mod">
          <ac:chgData name="Elizabeth Dumbell" userId="d2241f09-49eb-409d-a491-79fb9c2b7ca0" providerId="ADAL" clId="{1FAA3260-4716-4807-A827-6E0D7B8F521E}" dt="2024-03-22T11:37:14.193" v="2909"/>
          <ac:spMkLst>
            <pc:docMk/>
            <pc:sldMk cId="617910662" sldId="1119"/>
            <ac:spMk id="129" creationId="{5E3E99A2-3A21-185E-07CE-0BC2E2FDDD07}"/>
          </ac:spMkLst>
        </pc:spChg>
        <pc:spChg chg="mod">
          <ac:chgData name="Elizabeth Dumbell" userId="d2241f09-49eb-409d-a491-79fb9c2b7ca0" providerId="ADAL" clId="{1FAA3260-4716-4807-A827-6E0D7B8F521E}" dt="2024-03-22T11:37:14.193" v="2909"/>
          <ac:spMkLst>
            <pc:docMk/>
            <pc:sldMk cId="617910662" sldId="1119"/>
            <ac:spMk id="130" creationId="{A7F0504E-5134-8F8B-0614-9ECA8520D574}"/>
          </ac:spMkLst>
        </pc:spChg>
        <pc:spChg chg="mod">
          <ac:chgData name="Elizabeth Dumbell" userId="d2241f09-49eb-409d-a491-79fb9c2b7ca0" providerId="ADAL" clId="{1FAA3260-4716-4807-A827-6E0D7B8F521E}" dt="2024-03-22T11:37:14.193" v="2909"/>
          <ac:spMkLst>
            <pc:docMk/>
            <pc:sldMk cId="617910662" sldId="1119"/>
            <ac:spMk id="131" creationId="{7C8AFA4C-8F57-3612-619E-FED83E364C56}"/>
          </ac:spMkLst>
        </pc:spChg>
        <pc:spChg chg="mod">
          <ac:chgData name="Elizabeth Dumbell" userId="d2241f09-49eb-409d-a491-79fb9c2b7ca0" providerId="ADAL" clId="{1FAA3260-4716-4807-A827-6E0D7B8F521E}" dt="2024-03-22T11:37:14.193" v="2909"/>
          <ac:spMkLst>
            <pc:docMk/>
            <pc:sldMk cId="617910662" sldId="1119"/>
            <ac:spMk id="132" creationId="{B7E8DAFA-BFCA-42DA-079D-EAC976C59A27}"/>
          </ac:spMkLst>
        </pc:spChg>
        <pc:spChg chg="mod">
          <ac:chgData name="Elizabeth Dumbell" userId="d2241f09-49eb-409d-a491-79fb9c2b7ca0" providerId="ADAL" clId="{1FAA3260-4716-4807-A827-6E0D7B8F521E}" dt="2024-03-22T11:37:14.193" v="2909"/>
          <ac:spMkLst>
            <pc:docMk/>
            <pc:sldMk cId="617910662" sldId="1119"/>
            <ac:spMk id="133" creationId="{DC498F21-2126-6F8A-5CF7-762B9E0F2973}"/>
          </ac:spMkLst>
        </pc:spChg>
        <pc:spChg chg="mod">
          <ac:chgData name="Elizabeth Dumbell" userId="d2241f09-49eb-409d-a491-79fb9c2b7ca0" providerId="ADAL" clId="{1FAA3260-4716-4807-A827-6E0D7B8F521E}" dt="2024-03-22T11:37:14.193" v="2909"/>
          <ac:spMkLst>
            <pc:docMk/>
            <pc:sldMk cId="617910662" sldId="1119"/>
            <ac:spMk id="134" creationId="{7F1AB626-227B-262D-7FBB-CD334328C975}"/>
          </ac:spMkLst>
        </pc:spChg>
        <pc:spChg chg="mod">
          <ac:chgData name="Elizabeth Dumbell" userId="d2241f09-49eb-409d-a491-79fb9c2b7ca0" providerId="ADAL" clId="{1FAA3260-4716-4807-A827-6E0D7B8F521E}" dt="2024-03-22T11:37:14.193" v="2909"/>
          <ac:spMkLst>
            <pc:docMk/>
            <pc:sldMk cId="617910662" sldId="1119"/>
            <ac:spMk id="135" creationId="{D11806E5-EA76-17CF-1059-8E320B588781}"/>
          </ac:spMkLst>
        </pc:spChg>
        <pc:spChg chg="mod">
          <ac:chgData name="Elizabeth Dumbell" userId="d2241f09-49eb-409d-a491-79fb9c2b7ca0" providerId="ADAL" clId="{1FAA3260-4716-4807-A827-6E0D7B8F521E}" dt="2024-03-22T11:37:14.193" v="2909"/>
          <ac:spMkLst>
            <pc:docMk/>
            <pc:sldMk cId="617910662" sldId="1119"/>
            <ac:spMk id="136" creationId="{4DAC65BB-BA85-3CFF-A1D0-2EEADBD4AAC1}"/>
          </ac:spMkLst>
        </pc:spChg>
        <pc:spChg chg="mod">
          <ac:chgData name="Elizabeth Dumbell" userId="d2241f09-49eb-409d-a491-79fb9c2b7ca0" providerId="ADAL" clId="{1FAA3260-4716-4807-A827-6E0D7B8F521E}" dt="2024-03-22T11:37:14.193" v="2909"/>
          <ac:spMkLst>
            <pc:docMk/>
            <pc:sldMk cId="617910662" sldId="1119"/>
            <ac:spMk id="137" creationId="{33EF2848-4F15-8705-CE5C-7CE55990586F}"/>
          </ac:spMkLst>
        </pc:spChg>
        <pc:spChg chg="mod">
          <ac:chgData name="Elizabeth Dumbell" userId="d2241f09-49eb-409d-a491-79fb9c2b7ca0" providerId="ADAL" clId="{1FAA3260-4716-4807-A827-6E0D7B8F521E}" dt="2024-03-22T11:37:14.193" v="2909"/>
          <ac:spMkLst>
            <pc:docMk/>
            <pc:sldMk cId="617910662" sldId="1119"/>
            <ac:spMk id="138" creationId="{88736588-1D45-5882-C9C6-93205109141E}"/>
          </ac:spMkLst>
        </pc:spChg>
        <pc:spChg chg="mod">
          <ac:chgData name="Elizabeth Dumbell" userId="d2241f09-49eb-409d-a491-79fb9c2b7ca0" providerId="ADAL" clId="{1FAA3260-4716-4807-A827-6E0D7B8F521E}" dt="2024-03-22T11:37:14.193" v="2909"/>
          <ac:spMkLst>
            <pc:docMk/>
            <pc:sldMk cId="617910662" sldId="1119"/>
            <ac:spMk id="139" creationId="{C56DADE3-E14E-7AF5-D461-2B1325CD31B8}"/>
          </ac:spMkLst>
        </pc:spChg>
        <pc:spChg chg="mod">
          <ac:chgData name="Elizabeth Dumbell" userId="d2241f09-49eb-409d-a491-79fb9c2b7ca0" providerId="ADAL" clId="{1FAA3260-4716-4807-A827-6E0D7B8F521E}" dt="2024-03-22T11:37:14.193" v="2909"/>
          <ac:spMkLst>
            <pc:docMk/>
            <pc:sldMk cId="617910662" sldId="1119"/>
            <ac:spMk id="140" creationId="{32ED30B3-4615-2832-A8AB-92DAF9D497F7}"/>
          </ac:spMkLst>
        </pc:spChg>
        <pc:spChg chg="mod">
          <ac:chgData name="Elizabeth Dumbell" userId="d2241f09-49eb-409d-a491-79fb9c2b7ca0" providerId="ADAL" clId="{1FAA3260-4716-4807-A827-6E0D7B8F521E}" dt="2024-03-22T11:37:14.193" v="2909"/>
          <ac:spMkLst>
            <pc:docMk/>
            <pc:sldMk cId="617910662" sldId="1119"/>
            <ac:spMk id="141" creationId="{CF9FF101-73DC-4873-662A-137896B39D20}"/>
          </ac:spMkLst>
        </pc:spChg>
        <pc:spChg chg="mod">
          <ac:chgData name="Elizabeth Dumbell" userId="d2241f09-49eb-409d-a491-79fb9c2b7ca0" providerId="ADAL" clId="{1FAA3260-4716-4807-A827-6E0D7B8F521E}" dt="2024-03-22T11:37:14.193" v="2909"/>
          <ac:spMkLst>
            <pc:docMk/>
            <pc:sldMk cId="617910662" sldId="1119"/>
            <ac:spMk id="142" creationId="{2026AE66-33C8-1E76-EFCB-8FB0AA06CCB3}"/>
          </ac:spMkLst>
        </pc:spChg>
        <pc:spChg chg="mod">
          <ac:chgData name="Elizabeth Dumbell" userId="d2241f09-49eb-409d-a491-79fb9c2b7ca0" providerId="ADAL" clId="{1FAA3260-4716-4807-A827-6E0D7B8F521E}" dt="2024-03-22T11:37:14.193" v="2909"/>
          <ac:spMkLst>
            <pc:docMk/>
            <pc:sldMk cId="617910662" sldId="1119"/>
            <ac:spMk id="143" creationId="{D9A62DD5-D8DA-3F25-9869-4819BF136C11}"/>
          </ac:spMkLst>
        </pc:spChg>
        <pc:spChg chg="mod">
          <ac:chgData name="Elizabeth Dumbell" userId="d2241f09-49eb-409d-a491-79fb9c2b7ca0" providerId="ADAL" clId="{1FAA3260-4716-4807-A827-6E0D7B8F521E}" dt="2024-03-22T11:37:14.193" v="2909"/>
          <ac:spMkLst>
            <pc:docMk/>
            <pc:sldMk cId="617910662" sldId="1119"/>
            <ac:spMk id="144" creationId="{14B9F10B-1EFB-BF93-A0C3-18A26D7017AD}"/>
          </ac:spMkLst>
        </pc:spChg>
        <pc:spChg chg="mod">
          <ac:chgData name="Elizabeth Dumbell" userId="d2241f09-49eb-409d-a491-79fb9c2b7ca0" providerId="ADAL" clId="{1FAA3260-4716-4807-A827-6E0D7B8F521E}" dt="2024-03-22T11:37:14.193" v="2909"/>
          <ac:spMkLst>
            <pc:docMk/>
            <pc:sldMk cId="617910662" sldId="1119"/>
            <ac:spMk id="145" creationId="{9725E3F4-460C-4AE3-10AD-E8853CF2DB28}"/>
          </ac:spMkLst>
        </pc:spChg>
        <pc:spChg chg="mod">
          <ac:chgData name="Elizabeth Dumbell" userId="d2241f09-49eb-409d-a491-79fb9c2b7ca0" providerId="ADAL" clId="{1FAA3260-4716-4807-A827-6E0D7B8F521E}" dt="2024-03-22T11:37:14.193" v="2909"/>
          <ac:spMkLst>
            <pc:docMk/>
            <pc:sldMk cId="617910662" sldId="1119"/>
            <ac:spMk id="146" creationId="{D86A3853-1667-721D-8531-BC0923F2C2AD}"/>
          </ac:spMkLst>
        </pc:spChg>
        <pc:spChg chg="mod">
          <ac:chgData name="Elizabeth Dumbell" userId="d2241f09-49eb-409d-a491-79fb9c2b7ca0" providerId="ADAL" clId="{1FAA3260-4716-4807-A827-6E0D7B8F521E}" dt="2024-03-22T11:37:14.193" v="2909"/>
          <ac:spMkLst>
            <pc:docMk/>
            <pc:sldMk cId="617910662" sldId="1119"/>
            <ac:spMk id="147" creationId="{D322A0F8-B693-FE68-0B7E-1C3D8C6399AC}"/>
          </ac:spMkLst>
        </pc:spChg>
        <pc:spChg chg="mod">
          <ac:chgData name="Elizabeth Dumbell" userId="d2241f09-49eb-409d-a491-79fb9c2b7ca0" providerId="ADAL" clId="{1FAA3260-4716-4807-A827-6E0D7B8F521E}" dt="2024-03-22T11:37:14.193" v="2909"/>
          <ac:spMkLst>
            <pc:docMk/>
            <pc:sldMk cId="617910662" sldId="1119"/>
            <ac:spMk id="148" creationId="{F143EFE4-C0F3-E345-67C7-A8BD61A85234}"/>
          </ac:spMkLst>
        </pc:spChg>
        <pc:grpChg chg="add del mod">
          <ac:chgData name="Elizabeth Dumbell" userId="d2241f09-49eb-409d-a491-79fb9c2b7ca0" providerId="ADAL" clId="{1FAA3260-4716-4807-A827-6E0D7B8F521E}" dt="2024-03-22T11:24:44.006" v="2799" actId="165"/>
          <ac:grpSpMkLst>
            <pc:docMk/>
            <pc:sldMk cId="617910662" sldId="1119"/>
            <ac:grpSpMk id="2" creationId="{4D60E497-912E-F7F1-8209-403C96B8A6C7}"/>
          </ac:grpSpMkLst>
        </pc:grpChg>
        <pc:grpChg chg="add mod">
          <ac:chgData name="Elizabeth Dumbell" userId="d2241f09-49eb-409d-a491-79fb9c2b7ca0" providerId="ADAL" clId="{1FAA3260-4716-4807-A827-6E0D7B8F521E}" dt="2024-03-22T11:36:47.049" v="2907" actId="1076"/>
          <ac:grpSpMkLst>
            <pc:docMk/>
            <pc:sldMk cId="617910662" sldId="1119"/>
            <ac:grpSpMk id="5" creationId="{70A76EC5-6DEF-88A0-4877-1664619CFDF1}"/>
          </ac:grpSpMkLst>
        </pc:grpChg>
        <pc:grpChg chg="add del mod">
          <ac:chgData name="Elizabeth Dumbell" userId="d2241f09-49eb-409d-a491-79fb9c2b7ca0" providerId="ADAL" clId="{1FAA3260-4716-4807-A827-6E0D7B8F521E}" dt="2024-03-22T11:32:19.444" v="2866" actId="21"/>
          <ac:grpSpMkLst>
            <pc:docMk/>
            <pc:sldMk cId="617910662" sldId="1119"/>
            <ac:grpSpMk id="21" creationId="{0B567ED2-D1D3-3EEE-080F-E3388E7880B9}"/>
          </ac:grpSpMkLst>
        </pc:grpChg>
        <pc:grpChg chg="add mod">
          <ac:chgData name="Elizabeth Dumbell" userId="d2241f09-49eb-409d-a491-79fb9c2b7ca0" providerId="ADAL" clId="{1FAA3260-4716-4807-A827-6E0D7B8F521E}" dt="2024-03-22T11:34:03.729" v="2888" actId="164"/>
          <ac:grpSpMkLst>
            <pc:docMk/>
            <pc:sldMk cId="617910662" sldId="1119"/>
            <ac:grpSpMk id="22" creationId="{B9BD0946-8A9A-1EE3-804E-595787FA76EE}"/>
          </ac:grpSpMkLst>
        </pc:grpChg>
        <pc:grpChg chg="add del mod">
          <ac:chgData name="Elizabeth Dumbell" userId="d2241f09-49eb-409d-a491-79fb9c2b7ca0" providerId="ADAL" clId="{1FAA3260-4716-4807-A827-6E0D7B8F521E}" dt="2024-03-22T11:33:48.540" v="2886" actId="21"/>
          <ac:grpSpMkLst>
            <pc:docMk/>
            <pc:sldMk cId="617910662" sldId="1119"/>
            <ac:grpSpMk id="30" creationId="{DE8F0D64-9DD6-FB69-1F2E-18776CE3FF86}"/>
          </ac:grpSpMkLst>
        </pc:grpChg>
        <pc:grpChg chg="mod">
          <ac:chgData name="Elizabeth Dumbell" userId="d2241f09-49eb-409d-a491-79fb9c2b7ca0" providerId="ADAL" clId="{1FAA3260-4716-4807-A827-6E0D7B8F521E}" dt="2024-03-22T11:30:29.952" v="2839" actId="164"/>
          <ac:grpSpMkLst>
            <pc:docMk/>
            <pc:sldMk cId="617910662" sldId="1119"/>
            <ac:grpSpMk id="31" creationId="{FED9C3E8-B657-4390-363E-204D4BE4793F}"/>
          </ac:grpSpMkLst>
        </pc:grpChg>
        <pc:grpChg chg="mod">
          <ac:chgData name="Elizabeth Dumbell" userId="d2241f09-49eb-409d-a491-79fb9c2b7ca0" providerId="ADAL" clId="{1FAA3260-4716-4807-A827-6E0D7B8F521E}" dt="2024-03-22T11:30:23.059" v="2838" actId="27803"/>
          <ac:grpSpMkLst>
            <pc:docMk/>
            <pc:sldMk cId="617910662" sldId="1119"/>
            <ac:grpSpMk id="33" creationId="{2B8883C6-191B-C62C-1290-506BCC87BBA0}"/>
          </ac:grpSpMkLst>
        </pc:grpChg>
        <pc:grpChg chg="mod">
          <ac:chgData name="Elizabeth Dumbell" userId="d2241f09-49eb-409d-a491-79fb9c2b7ca0" providerId="ADAL" clId="{1FAA3260-4716-4807-A827-6E0D7B8F521E}" dt="2024-03-22T11:30:23.059" v="2838" actId="27803"/>
          <ac:grpSpMkLst>
            <pc:docMk/>
            <pc:sldMk cId="617910662" sldId="1119"/>
            <ac:grpSpMk id="37" creationId="{74E48F79-8F42-66F8-8FE4-11A4EFB51871}"/>
          </ac:grpSpMkLst>
        </pc:grpChg>
        <pc:grpChg chg="mod">
          <ac:chgData name="Elizabeth Dumbell" userId="d2241f09-49eb-409d-a491-79fb9c2b7ca0" providerId="ADAL" clId="{1FAA3260-4716-4807-A827-6E0D7B8F521E}" dt="2024-03-22T11:30:23.059" v="2838" actId="27803"/>
          <ac:grpSpMkLst>
            <pc:docMk/>
            <pc:sldMk cId="617910662" sldId="1119"/>
            <ac:grpSpMk id="42" creationId="{32F679DC-082B-BEB7-73D1-ED2D371E3853}"/>
          </ac:grpSpMkLst>
        </pc:grpChg>
        <pc:grpChg chg="mod">
          <ac:chgData name="Elizabeth Dumbell" userId="d2241f09-49eb-409d-a491-79fb9c2b7ca0" providerId="ADAL" clId="{1FAA3260-4716-4807-A827-6E0D7B8F521E}" dt="2024-03-22T11:30:23.059" v="2838" actId="27803"/>
          <ac:grpSpMkLst>
            <pc:docMk/>
            <pc:sldMk cId="617910662" sldId="1119"/>
            <ac:grpSpMk id="48" creationId="{1CC7789D-B693-7C00-44AE-BF6EE659F006}"/>
          </ac:grpSpMkLst>
        </pc:grpChg>
        <pc:grpChg chg="mod">
          <ac:chgData name="Elizabeth Dumbell" userId="d2241f09-49eb-409d-a491-79fb9c2b7ca0" providerId="ADAL" clId="{1FAA3260-4716-4807-A827-6E0D7B8F521E}" dt="2024-03-22T11:30:23.059" v="2838" actId="27803"/>
          <ac:grpSpMkLst>
            <pc:docMk/>
            <pc:sldMk cId="617910662" sldId="1119"/>
            <ac:grpSpMk id="51" creationId="{1AF80541-8043-506A-59B5-0A1A405C9688}"/>
          </ac:grpSpMkLst>
        </pc:grpChg>
        <pc:grpChg chg="mod">
          <ac:chgData name="Elizabeth Dumbell" userId="d2241f09-49eb-409d-a491-79fb9c2b7ca0" providerId="ADAL" clId="{1FAA3260-4716-4807-A827-6E0D7B8F521E}" dt="2024-03-22T11:30:23.059" v="2838" actId="27803"/>
          <ac:grpSpMkLst>
            <pc:docMk/>
            <pc:sldMk cId="617910662" sldId="1119"/>
            <ac:grpSpMk id="54" creationId="{78E0C64D-EF5F-7257-ED31-CFF825CCAC4E}"/>
          </ac:grpSpMkLst>
        </pc:grpChg>
        <pc:grpChg chg="mod">
          <ac:chgData name="Elizabeth Dumbell" userId="d2241f09-49eb-409d-a491-79fb9c2b7ca0" providerId="ADAL" clId="{1FAA3260-4716-4807-A827-6E0D7B8F521E}" dt="2024-03-22T11:30:23.059" v="2838" actId="27803"/>
          <ac:grpSpMkLst>
            <pc:docMk/>
            <pc:sldMk cId="617910662" sldId="1119"/>
            <ac:grpSpMk id="61" creationId="{ABD93492-16EB-013D-4B20-8DF063995B73}"/>
          </ac:grpSpMkLst>
        </pc:grpChg>
        <pc:grpChg chg="mod">
          <ac:chgData name="Elizabeth Dumbell" userId="d2241f09-49eb-409d-a491-79fb9c2b7ca0" providerId="ADAL" clId="{1FAA3260-4716-4807-A827-6E0D7B8F521E}" dt="2024-03-22T11:30:23.059" v="2838" actId="27803"/>
          <ac:grpSpMkLst>
            <pc:docMk/>
            <pc:sldMk cId="617910662" sldId="1119"/>
            <ac:grpSpMk id="67" creationId="{12CB7322-354A-39E1-72D2-97396557E508}"/>
          </ac:grpSpMkLst>
        </pc:grpChg>
        <pc:grpChg chg="mod">
          <ac:chgData name="Elizabeth Dumbell" userId="d2241f09-49eb-409d-a491-79fb9c2b7ca0" providerId="ADAL" clId="{1FAA3260-4716-4807-A827-6E0D7B8F521E}" dt="2024-03-22T11:30:23.059" v="2838" actId="27803"/>
          <ac:grpSpMkLst>
            <pc:docMk/>
            <pc:sldMk cId="617910662" sldId="1119"/>
            <ac:grpSpMk id="74" creationId="{423FCAB5-3B7C-BB2E-AA80-0CE2681353B5}"/>
          </ac:grpSpMkLst>
        </pc:grpChg>
        <pc:grpChg chg="mod">
          <ac:chgData name="Elizabeth Dumbell" userId="d2241f09-49eb-409d-a491-79fb9c2b7ca0" providerId="ADAL" clId="{1FAA3260-4716-4807-A827-6E0D7B8F521E}" dt="2024-03-22T11:30:23.059" v="2838" actId="27803"/>
          <ac:grpSpMkLst>
            <pc:docMk/>
            <pc:sldMk cId="617910662" sldId="1119"/>
            <ac:grpSpMk id="78" creationId="{1E47A82F-FB44-B12B-A8C5-D4AC1CFEC916}"/>
          </ac:grpSpMkLst>
        </pc:grpChg>
        <pc:grpChg chg="add mod ord">
          <ac:chgData name="Elizabeth Dumbell" userId="d2241f09-49eb-409d-a491-79fb9c2b7ca0" providerId="ADAL" clId="{1FAA3260-4716-4807-A827-6E0D7B8F521E}" dt="2024-03-22T11:33:40.043" v="2884" actId="164"/>
          <ac:grpSpMkLst>
            <pc:docMk/>
            <pc:sldMk cId="617910662" sldId="1119"/>
            <ac:grpSpMk id="84" creationId="{5F1449DF-06AA-80F9-DB06-54EF43CB4A5F}"/>
          </ac:grpSpMkLst>
        </pc:grpChg>
        <pc:grpChg chg="add mod">
          <ac:chgData name="Elizabeth Dumbell" userId="d2241f09-49eb-409d-a491-79fb9c2b7ca0" providerId="ADAL" clId="{1FAA3260-4716-4807-A827-6E0D7B8F521E}" dt="2024-03-22T11:40:03.461" v="2946" actId="14100"/>
          <ac:grpSpMkLst>
            <pc:docMk/>
            <pc:sldMk cId="617910662" sldId="1119"/>
            <ac:grpSpMk id="87" creationId="{4E6B2A64-7BD7-8E2F-F6AF-37A5E4DE3997}"/>
          </ac:grpSpMkLst>
        </pc:grpChg>
        <pc:grpChg chg="add mod">
          <ac:chgData name="Elizabeth Dumbell" userId="d2241f09-49eb-409d-a491-79fb9c2b7ca0" providerId="ADAL" clId="{1FAA3260-4716-4807-A827-6E0D7B8F521E}" dt="2024-03-22T11:35:47.576" v="2893" actId="1076"/>
          <ac:grpSpMkLst>
            <pc:docMk/>
            <pc:sldMk cId="617910662" sldId="1119"/>
            <ac:grpSpMk id="89" creationId="{4083B30B-0245-AB80-6ED3-6E8CF21D8650}"/>
          </ac:grpSpMkLst>
        </pc:grpChg>
        <pc:grpChg chg="add del mod">
          <ac:chgData name="Elizabeth Dumbell" userId="d2241f09-49eb-409d-a491-79fb9c2b7ca0" providerId="ADAL" clId="{1FAA3260-4716-4807-A827-6E0D7B8F521E}" dt="2024-03-22T11:37:31.747" v="2912" actId="21"/>
          <ac:grpSpMkLst>
            <pc:docMk/>
            <pc:sldMk cId="617910662" sldId="1119"/>
            <ac:grpSpMk id="92" creationId="{37535CC3-95E4-0DC5-23C6-487E8711285C}"/>
          </ac:grpSpMkLst>
        </pc:grpChg>
        <pc:grpChg chg="del mod">
          <ac:chgData name="Elizabeth Dumbell" userId="d2241f09-49eb-409d-a491-79fb9c2b7ca0" providerId="ADAL" clId="{1FAA3260-4716-4807-A827-6E0D7B8F521E}" dt="2024-03-22T11:37:18.586" v="2911" actId="21"/>
          <ac:grpSpMkLst>
            <pc:docMk/>
            <pc:sldMk cId="617910662" sldId="1119"/>
            <ac:grpSpMk id="93" creationId="{FEA92E0E-A93B-4BE0-A998-57AE7117A189}"/>
          </ac:grpSpMkLst>
        </pc:grpChg>
        <pc:grpChg chg="mod topLvl">
          <ac:chgData name="Elizabeth Dumbell" userId="d2241f09-49eb-409d-a491-79fb9c2b7ca0" providerId="ADAL" clId="{1FAA3260-4716-4807-A827-6E0D7B8F521E}" dt="2024-03-22T11:38:22.003" v="2920" actId="164"/>
          <ac:grpSpMkLst>
            <pc:docMk/>
            <pc:sldMk cId="617910662" sldId="1119"/>
            <ac:grpSpMk id="95" creationId="{66CB99A5-F283-95CC-2F4F-284EAE564785}"/>
          </ac:grpSpMkLst>
        </pc:grpChg>
        <pc:grpChg chg="mod">
          <ac:chgData name="Elizabeth Dumbell" userId="d2241f09-49eb-409d-a491-79fb9c2b7ca0" providerId="ADAL" clId="{1FAA3260-4716-4807-A827-6E0D7B8F521E}" dt="2024-03-22T11:37:14.193" v="2909"/>
          <ac:grpSpMkLst>
            <pc:docMk/>
            <pc:sldMk cId="617910662" sldId="1119"/>
            <ac:grpSpMk id="98" creationId="{71D962CB-7221-7323-2EB7-619126FDEFFD}"/>
          </ac:grpSpMkLst>
        </pc:grpChg>
        <pc:grpChg chg="mod">
          <ac:chgData name="Elizabeth Dumbell" userId="d2241f09-49eb-409d-a491-79fb9c2b7ca0" providerId="ADAL" clId="{1FAA3260-4716-4807-A827-6E0D7B8F521E}" dt="2024-03-22T11:37:14.193" v="2909"/>
          <ac:grpSpMkLst>
            <pc:docMk/>
            <pc:sldMk cId="617910662" sldId="1119"/>
            <ac:grpSpMk id="100" creationId="{73387620-228E-38C2-5869-E3D47BA84106}"/>
          </ac:grpSpMkLst>
        </pc:grpChg>
        <pc:grpChg chg="mod">
          <ac:chgData name="Elizabeth Dumbell" userId="d2241f09-49eb-409d-a491-79fb9c2b7ca0" providerId="ADAL" clId="{1FAA3260-4716-4807-A827-6E0D7B8F521E}" dt="2024-03-22T11:37:14.193" v="2909"/>
          <ac:grpSpMkLst>
            <pc:docMk/>
            <pc:sldMk cId="617910662" sldId="1119"/>
            <ac:grpSpMk id="101" creationId="{D05EC77D-00A0-9417-E82C-8894EDB5E21F}"/>
          </ac:grpSpMkLst>
        </pc:grpChg>
        <pc:grpChg chg="mod">
          <ac:chgData name="Elizabeth Dumbell" userId="d2241f09-49eb-409d-a491-79fb9c2b7ca0" providerId="ADAL" clId="{1FAA3260-4716-4807-A827-6E0D7B8F521E}" dt="2024-03-22T11:37:14.193" v="2909"/>
          <ac:grpSpMkLst>
            <pc:docMk/>
            <pc:sldMk cId="617910662" sldId="1119"/>
            <ac:grpSpMk id="103" creationId="{798B761A-E604-0349-71FE-4864445308BF}"/>
          </ac:grpSpMkLst>
        </pc:grpChg>
        <pc:grpChg chg="mod">
          <ac:chgData name="Elizabeth Dumbell" userId="d2241f09-49eb-409d-a491-79fb9c2b7ca0" providerId="ADAL" clId="{1FAA3260-4716-4807-A827-6E0D7B8F521E}" dt="2024-03-22T11:37:14.193" v="2909"/>
          <ac:grpSpMkLst>
            <pc:docMk/>
            <pc:sldMk cId="617910662" sldId="1119"/>
            <ac:grpSpMk id="104" creationId="{B2ED602F-3ADC-A916-93CB-44DD7656FA74}"/>
          </ac:grpSpMkLst>
        </pc:grpChg>
        <pc:grpChg chg="mod">
          <ac:chgData name="Elizabeth Dumbell" userId="d2241f09-49eb-409d-a491-79fb9c2b7ca0" providerId="ADAL" clId="{1FAA3260-4716-4807-A827-6E0D7B8F521E}" dt="2024-03-22T11:37:14.193" v="2909"/>
          <ac:grpSpMkLst>
            <pc:docMk/>
            <pc:sldMk cId="617910662" sldId="1119"/>
            <ac:grpSpMk id="107" creationId="{E0C0058A-26C8-383B-BA66-958DB013BC00}"/>
          </ac:grpSpMkLst>
        </pc:grpChg>
        <pc:grpChg chg="mod">
          <ac:chgData name="Elizabeth Dumbell" userId="d2241f09-49eb-409d-a491-79fb9c2b7ca0" providerId="ADAL" clId="{1FAA3260-4716-4807-A827-6E0D7B8F521E}" dt="2024-03-22T11:37:14.193" v="2909"/>
          <ac:grpSpMkLst>
            <pc:docMk/>
            <pc:sldMk cId="617910662" sldId="1119"/>
            <ac:grpSpMk id="108" creationId="{04D9C1AE-09A4-9BE9-35CF-F69918D4F9E0}"/>
          </ac:grpSpMkLst>
        </pc:grpChg>
        <pc:grpChg chg="mod">
          <ac:chgData name="Elizabeth Dumbell" userId="d2241f09-49eb-409d-a491-79fb9c2b7ca0" providerId="ADAL" clId="{1FAA3260-4716-4807-A827-6E0D7B8F521E}" dt="2024-03-22T11:37:14.193" v="2909"/>
          <ac:grpSpMkLst>
            <pc:docMk/>
            <pc:sldMk cId="617910662" sldId="1119"/>
            <ac:grpSpMk id="109" creationId="{D17B8E8C-2FEB-8F1B-4911-916F359515D2}"/>
          </ac:grpSpMkLst>
        </pc:grpChg>
        <pc:grpChg chg="mod">
          <ac:chgData name="Elizabeth Dumbell" userId="d2241f09-49eb-409d-a491-79fb9c2b7ca0" providerId="ADAL" clId="{1FAA3260-4716-4807-A827-6E0D7B8F521E}" dt="2024-03-22T11:37:14.193" v="2909"/>
          <ac:grpSpMkLst>
            <pc:docMk/>
            <pc:sldMk cId="617910662" sldId="1119"/>
            <ac:grpSpMk id="110" creationId="{1D0DEF8E-D07C-E4F1-E680-63F384FF6CFF}"/>
          </ac:grpSpMkLst>
        </pc:grpChg>
        <pc:grpChg chg="mod">
          <ac:chgData name="Elizabeth Dumbell" userId="d2241f09-49eb-409d-a491-79fb9c2b7ca0" providerId="ADAL" clId="{1FAA3260-4716-4807-A827-6E0D7B8F521E}" dt="2024-03-22T11:37:14.193" v="2909"/>
          <ac:grpSpMkLst>
            <pc:docMk/>
            <pc:sldMk cId="617910662" sldId="1119"/>
            <ac:grpSpMk id="111" creationId="{22DE6BD6-F239-34CC-3C6D-7DB24BCB405B}"/>
          </ac:grpSpMkLst>
        </pc:grpChg>
        <pc:grpChg chg="add mod">
          <ac:chgData name="Elizabeth Dumbell" userId="d2241f09-49eb-409d-a491-79fb9c2b7ca0" providerId="ADAL" clId="{1FAA3260-4716-4807-A827-6E0D7B8F521E}" dt="2024-03-22T11:39:51.199" v="2944" actId="1076"/>
          <ac:grpSpMkLst>
            <pc:docMk/>
            <pc:sldMk cId="617910662" sldId="1119"/>
            <ac:grpSpMk id="151" creationId="{3EDB0630-130D-755C-21C4-E1FB1155310E}"/>
          </ac:grpSpMkLst>
        </pc:grpChg>
        <pc:grpChg chg="add mod">
          <ac:chgData name="Elizabeth Dumbell" userId="d2241f09-49eb-409d-a491-79fb9c2b7ca0" providerId="ADAL" clId="{1FAA3260-4716-4807-A827-6E0D7B8F521E}" dt="2024-03-25T17:02:38.573" v="2947" actId="14100"/>
          <ac:grpSpMkLst>
            <pc:docMk/>
            <pc:sldMk cId="617910662" sldId="1119"/>
            <ac:grpSpMk id="152" creationId="{05F33A20-9290-E9A9-DF62-092017DC3FE9}"/>
          </ac:grpSpMkLst>
        </pc:grpChg>
        <pc:grpChg chg="mod">
          <ac:chgData name="Elizabeth Dumbell" userId="d2241f09-49eb-409d-a491-79fb9c2b7ca0" providerId="ADAL" clId="{1FAA3260-4716-4807-A827-6E0D7B8F521E}" dt="2024-03-22T11:39:11.965" v="2930"/>
          <ac:grpSpMkLst>
            <pc:docMk/>
            <pc:sldMk cId="617910662" sldId="1119"/>
            <ac:grpSpMk id="153" creationId="{63BC924C-0735-2973-5FC5-9F636F2917D6}"/>
          </ac:grpSpMkLst>
        </pc:grpChg>
        <pc:picChg chg="mod topLvl">
          <ac:chgData name="Elizabeth Dumbell" userId="d2241f09-49eb-409d-a491-79fb9c2b7ca0" providerId="ADAL" clId="{1FAA3260-4716-4807-A827-6E0D7B8F521E}" dt="2024-03-22T11:25:05.626" v="2801" actId="338"/>
          <ac:picMkLst>
            <pc:docMk/>
            <pc:sldMk cId="617910662" sldId="1119"/>
            <ac:picMk id="4" creationId="{655A3ADB-CE4A-15F9-D9FA-15BEC2BBF13F}"/>
          </ac:picMkLst>
        </pc:picChg>
        <pc:picChg chg="mod topLvl">
          <ac:chgData name="Elizabeth Dumbell" userId="d2241f09-49eb-409d-a491-79fb9c2b7ca0" providerId="ADAL" clId="{1FAA3260-4716-4807-A827-6E0D7B8F521E}" dt="2024-03-22T11:36:44.201" v="2906" actId="1076"/>
          <ac:picMkLst>
            <pc:docMk/>
            <pc:sldMk cId="617910662" sldId="1119"/>
            <ac:picMk id="10" creationId="{64D555A8-19CA-ADE6-CA2D-79A1051D7FFF}"/>
          </ac:picMkLst>
        </pc:picChg>
        <pc:picChg chg="mod topLvl">
          <ac:chgData name="Elizabeth Dumbell" userId="d2241f09-49eb-409d-a491-79fb9c2b7ca0" providerId="ADAL" clId="{1FAA3260-4716-4807-A827-6E0D7B8F521E}" dt="2024-03-22T11:25:05.626" v="2801" actId="338"/>
          <ac:picMkLst>
            <pc:docMk/>
            <pc:sldMk cId="617910662" sldId="1119"/>
            <ac:picMk id="13" creationId="{0E809560-0E1A-ED36-CAE7-CAE7E664A766}"/>
          </ac:picMkLst>
        </pc:picChg>
        <pc:picChg chg="add del mod">
          <ac:chgData name="Elizabeth Dumbell" userId="d2241f09-49eb-409d-a491-79fb9c2b7ca0" providerId="ADAL" clId="{1FAA3260-4716-4807-A827-6E0D7B8F521E}" dt="2024-03-22T11:30:23.059" v="2838" actId="27803"/>
          <ac:picMkLst>
            <pc:docMk/>
            <pc:sldMk cId="617910662" sldId="1119"/>
            <ac:picMk id="14" creationId="{73CAE18D-05C9-7F9B-4E4B-F956C6B2301E}"/>
          </ac:picMkLst>
        </pc:picChg>
        <pc:picChg chg="add mod">
          <ac:chgData name="Elizabeth Dumbell" userId="d2241f09-49eb-409d-a491-79fb9c2b7ca0" providerId="ADAL" clId="{1FAA3260-4716-4807-A827-6E0D7B8F521E}" dt="2024-03-22T11:28:19.835" v="2821" actId="164"/>
          <ac:picMkLst>
            <pc:docMk/>
            <pc:sldMk cId="617910662" sldId="1119"/>
            <ac:picMk id="16" creationId="{AF9D7086-80AC-9D2E-6AAA-26CEEE92CBBF}"/>
          </ac:picMkLst>
        </pc:picChg>
        <pc:picChg chg="add del mod">
          <ac:chgData name="Elizabeth Dumbell" userId="d2241f09-49eb-409d-a491-79fb9c2b7ca0" providerId="ADAL" clId="{1FAA3260-4716-4807-A827-6E0D7B8F521E}" dt="2024-03-22T11:36:14.789" v="2901" actId="1076"/>
          <ac:picMkLst>
            <pc:docMk/>
            <pc:sldMk cId="617910662" sldId="1119"/>
            <ac:picMk id="18" creationId="{6FB33D05-EC86-0B2C-D95E-27F029AB349C}"/>
          </ac:picMkLst>
        </pc:picChg>
        <pc:picChg chg="add del mod">
          <ac:chgData name="Elizabeth Dumbell" userId="d2241f09-49eb-409d-a491-79fb9c2b7ca0" providerId="ADAL" clId="{1FAA3260-4716-4807-A827-6E0D7B8F521E}" dt="2024-03-22T11:32:19.444" v="2866" actId="21"/>
          <ac:picMkLst>
            <pc:docMk/>
            <pc:sldMk cId="617910662" sldId="1119"/>
            <ac:picMk id="20" creationId="{CB190197-BB75-24E5-8E9B-93D539D17815}"/>
          </ac:picMkLst>
        </pc:picChg>
        <pc:picChg chg="add mod">
          <ac:chgData name="Elizabeth Dumbell" userId="d2241f09-49eb-409d-a491-79fb9c2b7ca0" providerId="ADAL" clId="{1FAA3260-4716-4807-A827-6E0D7B8F521E}" dt="2024-03-22T11:31:21.160" v="2850" actId="14100"/>
          <ac:picMkLst>
            <pc:docMk/>
            <pc:sldMk cId="617910662" sldId="1119"/>
            <ac:picMk id="24" creationId="{905FA222-E889-64CA-7DD5-CBD1930C7B97}"/>
          </ac:picMkLst>
        </pc:picChg>
        <pc:picChg chg="del">
          <ac:chgData name="Elizabeth Dumbell" userId="d2241f09-49eb-409d-a491-79fb9c2b7ca0" providerId="ADAL" clId="{1FAA3260-4716-4807-A827-6E0D7B8F521E}" dt="2024-03-22T10:55:00.639" v="2779" actId="478"/>
          <ac:picMkLst>
            <pc:docMk/>
            <pc:sldMk cId="617910662" sldId="1119"/>
            <ac:picMk id="25" creationId="{A2AA7B43-0160-9A20-8D06-07027B699234}"/>
          </ac:picMkLst>
        </pc:picChg>
        <pc:picChg chg="add del mod">
          <ac:chgData name="Elizabeth Dumbell" userId="d2241f09-49eb-409d-a491-79fb9c2b7ca0" providerId="ADAL" clId="{1FAA3260-4716-4807-A827-6E0D7B8F521E}" dt="2024-03-22T11:33:48.540" v="2886" actId="21"/>
          <ac:picMkLst>
            <pc:docMk/>
            <pc:sldMk cId="617910662" sldId="1119"/>
            <ac:picMk id="29" creationId="{7CC384BB-1701-0652-4F5C-9696350E8055}"/>
          </ac:picMkLst>
        </pc:picChg>
        <pc:picChg chg="add del mod">
          <ac:chgData name="Elizabeth Dumbell" userId="d2241f09-49eb-409d-a491-79fb9c2b7ca0" providerId="ADAL" clId="{1FAA3260-4716-4807-A827-6E0D7B8F521E}" dt="2024-03-22T11:32:51.188" v="2874" actId="21"/>
          <ac:picMkLst>
            <pc:docMk/>
            <pc:sldMk cId="617910662" sldId="1119"/>
            <ac:picMk id="85" creationId="{99841F5C-DBD0-53C6-44EF-577E914DF30F}"/>
          </ac:picMkLst>
        </pc:picChg>
        <pc:picChg chg="add mod">
          <ac:chgData name="Elizabeth Dumbell" userId="d2241f09-49eb-409d-a491-79fb9c2b7ca0" providerId="ADAL" clId="{1FAA3260-4716-4807-A827-6E0D7B8F521E}" dt="2024-03-22T11:36:58.752" v="2908" actId="1076"/>
          <ac:picMkLst>
            <pc:docMk/>
            <pc:sldMk cId="617910662" sldId="1119"/>
            <ac:picMk id="86" creationId="{9ADA5ABF-81B8-234A-93FB-116CFB36E3F1}"/>
          </ac:picMkLst>
        </pc:picChg>
        <pc:picChg chg="add mod">
          <ac:chgData name="Elizabeth Dumbell" userId="d2241f09-49eb-409d-a491-79fb9c2b7ca0" providerId="ADAL" clId="{1FAA3260-4716-4807-A827-6E0D7B8F521E}" dt="2024-03-22T11:36:11.991" v="2900" actId="688"/>
          <ac:picMkLst>
            <pc:docMk/>
            <pc:sldMk cId="617910662" sldId="1119"/>
            <ac:picMk id="88" creationId="{6F9850DD-E488-AE0D-C17D-0070ABCF9C9B}"/>
          </ac:picMkLst>
        </pc:picChg>
        <pc:picChg chg="add mod">
          <ac:chgData name="Elizabeth Dumbell" userId="d2241f09-49eb-409d-a491-79fb9c2b7ca0" providerId="ADAL" clId="{1FAA3260-4716-4807-A827-6E0D7B8F521E}" dt="2024-03-22T11:39:30.455" v="2939" actId="1076"/>
          <ac:picMkLst>
            <pc:docMk/>
            <pc:sldMk cId="617910662" sldId="1119"/>
            <ac:picMk id="91" creationId="{12F79106-618D-544B-75DC-D86B21338B04}"/>
          </ac:picMkLst>
        </pc:picChg>
        <pc:picChg chg="del mod topLvl">
          <ac:chgData name="Elizabeth Dumbell" userId="d2241f09-49eb-409d-a491-79fb9c2b7ca0" providerId="ADAL" clId="{1FAA3260-4716-4807-A827-6E0D7B8F521E}" dt="2024-03-22T11:37:31.747" v="2912" actId="21"/>
          <ac:picMkLst>
            <pc:docMk/>
            <pc:sldMk cId="617910662" sldId="1119"/>
            <ac:picMk id="94" creationId="{058B11CE-FCB2-4EBB-EA44-99A48A565B13}"/>
          </ac:picMkLst>
        </pc:picChg>
        <pc:picChg chg="del mod">
          <ac:chgData name="Elizabeth Dumbell" userId="d2241f09-49eb-409d-a491-79fb9c2b7ca0" providerId="ADAL" clId="{1FAA3260-4716-4807-A827-6E0D7B8F521E}" dt="2024-03-22T11:37:18.586" v="2911" actId="21"/>
          <ac:picMkLst>
            <pc:docMk/>
            <pc:sldMk cId="617910662" sldId="1119"/>
            <ac:picMk id="96" creationId="{F61689C4-336F-E35B-1896-9CC67EAC20E3}"/>
          </ac:picMkLst>
        </pc:picChg>
        <pc:picChg chg="add mod">
          <ac:chgData name="Elizabeth Dumbell" userId="d2241f09-49eb-409d-a491-79fb9c2b7ca0" providerId="ADAL" clId="{1FAA3260-4716-4807-A827-6E0D7B8F521E}" dt="2024-03-22T11:38:22.003" v="2920" actId="164"/>
          <ac:picMkLst>
            <pc:docMk/>
            <pc:sldMk cId="617910662" sldId="1119"/>
            <ac:picMk id="149" creationId="{B8853434-02D5-6D62-1056-E3940E3FC6A5}"/>
          </ac:picMkLst>
        </pc:picChg>
        <pc:picChg chg="add mod">
          <ac:chgData name="Elizabeth Dumbell" userId="d2241f09-49eb-409d-a491-79fb9c2b7ca0" providerId="ADAL" clId="{1FAA3260-4716-4807-A827-6E0D7B8F521E}" dt="2024-03-22T11:38:22.003" v="2920" actId="164"/>
          <ac:picMkLst>
            <pc:docMk/>
            <pc:sldMk cId="617910662" sldId="1119"/>
            <ac:picMk id="150" creationId="{0F6B0DD1-CE3B-0172-49C2-9F88639973B3}"/>
          </ac:picMkLst>
        </pc:picChg>
        <pc:picChg chg="mod">
          <ac:chgData name="Elizabeth Dumbell" userId="d2241f09-49eb-409d-a491-79fb9c2b7ca0" providerId="ADAL" clId="{1FAA3260-4716-4807-A827-6E0D7B8F521E}" dt="2024-03-22T11:39:11.965" v="2930"/>
          <ac:picMkLst>
            <pc:docMk/>
            <pc:sldMk cId="617910662" sldId="1119"/>
            <ac:picMk id="154" creationId="{BA79B4F9-5B1C-3BB9-5C1B-092CEBEBE9F7}"/>
          </ac:picMkLst>
        </pc:picChg>
        <pc:picChg chg="mod">
          <ac:chgData name="Elizabeth Dumbell" userId="d2241f09-49eb-409d-a491-79fb9c2b7ca0" providerId="ADAL" clId="{1FAA3260-4716-4807-A827-6E0D7B8F521E}" dt="2024-03-22T11:39:11.965" v="2930"/>
          <ac:picMkLst>
            <pc:docMk/>
            <pc:sldMk cId="617910662" sldId="1119"/>
            <ac:picMk id="155" creationId="{7A56EFDD-F117-F631-55A0-A3A61217DAF6}"/>
          </ac:picMkLst>
        </pc:picChg>
        <pc:picChg chg="mod">
          <ac:chgData name="Elizabeth Dumbell" userId="d2241f09-49eb-409d-a491-79fb9c2b7ca0" providerId="ADAL" clId="{1FAA3260-4716-4807-A827-6E0D7B8F521E}" dt="2024-03-22T11:39:11.965" v="2930"/>
          <ac:picMkLst>
            <pc:docMk/>
            <pc:sldMk cId="617910662" sldId="1119"/>
            <ac:picMk id="156" creationId="{914A0D27-DE0E-C938-E33F-C16F4ECDED15}"/>
          </ac:picMkLst>
        </pc:picChg>
      </pc:sldChg>
      <pc:sldChg chg="add del">
        <pc:chgData name="Elizabeth Dumbell" userId="d2241f09-49eb-409d-a491-79fb9c2b7ca0" providerId="ADAL" clId="{1FAA3260-4716-4807-A827-6E0D7B8F521E}" dt="2024-04-18T17:06:26.715" v="2955" actId="2890"/>
        <pc:sldMkLst>
          <pc:docMk/>
          <pc:sldMk cId="3383049303" sldId="1119"/>
        </pc:sldMkLst>
      </pc:sldChg>
      <pc:sldChg chg="add">
        <pc:chgData name="Elizabeth Dumbell" userId="d2241f09-49eb-409d-a491-79fb9c2b7ca0" providerId="ADAL" clId="{1FAA3260-4716-4807-A827-6E0D7B8F521E}" dt="2024-04-18T17:06:34.655" v="2957" actId="2890"/>
        <pc:sldMkLst>
          <pc:docMk/>
          <pc:sldMk cId="4137643884" sldId="111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3E59E0-1305-4E6C-AE78-2F1E16CB6D9F}" type="datetimeFigureOut">
              <a:rPr lang="en-GB" smtClean="0"/>
              <a:t>31/07/2024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EBCA26-556D-4C90-95A0-DBA034FDE9F6}" type="slidenum">
              <a:rPr lang="en-GB" smtClean="0"/>
              <a:t>‹#›</a:t>
            </a:fld>
            <a:endParaRPr lang="en-GB"/>
          </a:p>
        </p:txBody>
      </p:sp>
    </p:spTree>
    <p:extLst>
      <p:ext uri="{BB962C8B-B14F-4D97-AF65-F5344CB8AC3E}">
        <p14:creationId xmlns:p14="http://schemas.microsoft.com/office/powerpoint/2010/main" val="298736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12BA44-155B-4F7B-B6C6-35AF0A37EA6D}" type="slidenum">
              <a:rPr lang="en-GB" smtClean="0"/>
              <a:t>1</a:t>
            </a:fld>
            <a:endParaRPr lang="en-GB"/>
          </a:p>
        </p:txBody>
      </p:sp>
    </p:spTree>
    <p:extLst>
      <p:ext uri="{BB962C8B-B14F-4D97-AF65-F5344CB8AC3E}">
        <p14:creationId xmlns:p14="http://schemas.microsoft.com/office/powerpoint/2010/main" val="707157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8D3FCA-EBEF-4206-85B7-69E76680270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4773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537"/>
              </a:solidFill>
              <a:effectLst/>
              <a:uLnTx/>
              <a:uFillTx/>
              <a:latin typeface="CabinetGrotesk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537"/>
              </a:solidFill>
              <a:effectLst/>
              <a:uLnTx/>
              <a:uFillTx/>
              <a:latin typeface="CabinetGrotesk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endParaRPr lang="en-GB" b="1">
              <a:cs typeface="Calibri" panose="020F0502020204030204"/>
            </a:endParaRPr>
          </a:p>
        </p:txBody>
      </p:sp>
      <p:sp>
        <p:nvSpPr>
          <p:cNvPr id="4" name="Slide Number Placeholder 3"/>
          <p:cNvSpPr>
            <a:spLocks noGrp="1"/>
          </p:cNvSpPr>
          <p:nvPr>
            <p:ph type="sldNum" sz="quarter" idx="5"/>
          </p:nvPr>
        </p:nvSpPr>
        <p:spPr/>
        <p:txBody>
          <a:bodyPr/>
          <a:lstStyle/>
          <a:p>
            <a:fld id="{FD3A098E-5767-42CD-ABF2-058EF8E8C9C8}" type="slidenum">
              <a:rPr lang="en-GB" smtClean="0"/>
              <a:t>3</a:t>
            </a:fld>
            <a:endParaRPr lang="en-GB"/>
          </a:p>
        </p:txBody>
      </p:sp>
    </p:spTree>
    <p:extLst>
      <p:ext uri="{BB962C8B-B14F-4D97-AF65-F5344CB8AC3E}">
        <p14:creationId xmlns:p14="http://schemas.microsoft.com/office/powerpoint/2010/main" val="926408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BEBCA26-556D-4C90-95A0-DBA034FDE9F6}" type="slidenum">
              <a:rPr lang="en-GB" smtClean="0"/>
              <a:t>4</a:t>
            </a:fld>
            <a:endParaRPr lang="en-GB"/>
          </a:p>
        </p:txBody>
      </p:sp>
    </p:spTree>
    <p:extLst>
      <p:ext uri="{BB962C8B-B14F-4D97-AF65-F5344CB8AC3E}">
        <p14:creationId xmlns:p14="http://schemas.microsoft.com/office/powerpoint/2010/main" val="2023690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8D3FCA-EBEF-4206-85B7-69E76680270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5127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a:cs typeface="Calibri" panose="020F0502020204030204"/>
            </a:endParaRPr>
          </a:p>
        </p:txBody>
      </p:sp>
      <p:sp>
        <p:nvSpPr>
          <p:cNvPr id="4" name="Slide Number Placeholder 3"/>
          <p:cNvSpPr>
            <a:spLocks noGrp="1"/>
          </p:cNvSpPr>
          <p:nvPr>
            <p:ph type="sldNum" sz="quarter" idx="5"/>
          </p:nvPr>
        </p:nvSpPr>
        <p:spPr/>
        <p:txBody>
          <a:bodyPr/>
          <a:lstStyle/>
          <a:p>
            <a:fld id="{FD3A098E-5767-42CD-ABF2-058EF8E8C9C8}" type="slidenum">
              <a:rPr lang="en-GB" smtClean="0"/>
              <a:t>6</a:t>
            </a:fld>
            <a:endParaRPr lang="en-GB"/>
          </a:p>
        </p:txBody>
      </p:sp>
    </p:spTree>
    <p:extLst>
      <p:ext uri="{BB962C8B-B14F-4D97-AF65-F5344CB8AC3E}">
        <p14:creationId xmlns:p14="http://schemas.microsoft.com/office/powerpoint/2010/main" val="1274146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a:cs typeface="Calibri" panose="020F0502020204030204"/>
            </a:endParaRPr>
          </a:p>
        </p:txBody>
      </p:sp>
      <p:sp>
        <p:nvSpPr>
          <p:cNvPr id="4" name="Slide Number Placeholder 3"/>
          <p:cNvSpPr>
            <a:spLocks noGrp="1"/>
          </p:cNvSpPr>
          <p:nvPr>
            <p:ph type="sldNum" sz="quarter" idx="5"/>
          </p:nvPr>
        </p:nvSpPr>
        <p:spPr/>
        <p:txBody>
          <a:bodyPr/>
          <a:lstStyle/>
          <a:p>
            <a:fld id="{FD3A098E-5767-42CD-ABF2-058EF8E8C9C8}" type="slidenum">
              <a:rPr lang="en-GB" smtClean="0"/>
              <a:t>7</a:t>
            </a:fld>
            <a:endParaRPr lang="en-GB"/>
          </a:p>
        </p:txBody>
      </p:sp>
    </p:spTree>
    <p:extLst>
      <p:ext uri="{BB962C8B-B14F-4D97-AF65-F5344CB8AC3E}">
        <p14:creationId xmlns:p14="http://schemas.microsoft.com/office/powerpoint/2010/main" val="3502882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8D3FCA-EBEF-4206-85B7-69E76680270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7906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a:cs typeface="Calibri" panose="020F0502020204030204"/>
            </a:endParaRPr>
          </a:p>
        </p:txBody>
      </p:sp>
      <p:sp>
        <p:nvSpPr>
          <p:cNvPr id="4" name="Slide Number Placeholder 3"/>
          <p:cNvSpPr>
            <a:spLocks noGrp="1"/>
          </p:cNvSpPr>
          <p:nvPr>
            <p:ph type="sldNum" sz="quarter" idx="5"/>
          </p:nvPr>
        </p:nvSpPr>
        <p:spPr/>
        <p:txBody>
          <a:bodyPr/>
          <a:lstStyle/>
          <a:p>
            <a:fld id="{FD3A098E-5767-42CD-ABF2-058EF8E8C9C8}" type="slidenum">
              <a:rPr lang="en-GB" smtClean="0"/>
              <a:t>9</a:t>
            </a:fld>
            <a:endParaRPr lang="en-GB"/>
          </a:p>
        </p:txBody>
      </p:sp>
    </p:spTree>
    <p:extLst>
      <p:ext uri="{BB962C8B-B14F-4D97-AF65-F5344CB8AC3E}">
        <p14:creationId xmlns:p14="http://schemas.microsoft.com/office/powerpoint/2010/main" val="2524088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3.xml"/><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9.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5E660-CFC2-45A7-D2EA-458C18999E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488A342-DFD8-62E4-4B52-18F0EA2930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4BFEFC1-9FE0-09B5-389B-DCE9B57380AD}"/>
              </a:ext>
            </a:extLst>
          </p:cNvPr>
          <p:cNvSpPr>
            <a:spLocks noGrp="1"/>
          </p:cNvSpPr>
          <p:nvPr>
            <p:ph type="dt" sz="half" idx="10"/>
          </p:nvPr>
        </p:nvSpPr>
        <p:spPr/>
        <p:txBody>
          <a:bodyPr/>
          <a:lstStyle/>
          <a:p>
            <a:fld id="{C9628786-F2B4-4637-A600-7E79996A0F54}" type="datetimeFigureOut">
              <a:rPr lang="en-GB" smtClean="0"/>
              <a:t>31/07/2024</a:t>
            </a:fld>
            <a:endParaRPr lang="en-GB"/>
          </a:p>
        </p:txBody>
      </p:sp>
      <p:sp>
        <p:nvSpPr>
          <p:cNvPr id="5" name="Footer Placeholder 4">
            <a:extLst>
              <a:ext uri="{FF2B5EF4-FFF2-40B4-BE49-F238E27FC236}">
                <a16:creationId xmlns:a16="http://schemas.microsoft.com/office/drawing/2014/main" id="{FED2D7A0-1241-614C-F842-EFBE474C6A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0ECF7B-967D-60C4-5EAC-7D39B7676F5C}"/>
              </a:ext>
            </a:extLst>
          </p:cNvPr>
          <p:cNvSpPr>
            <a:spLocks noGrp="1"/>
          </p:cNvSpPr>
          <p:nvPr>
            <p:ph type="sldNum" sz="quarter" idx="12"/>
          </p:nvPr>
        </p:nvSpPr>
        <p:spPr/>
        <p:txBody>
          <a:bodyPr/>
          <a:lstStyle/>
          <a:p>
            <a:fld id="{23213EC3-CA7C-473B-B439-B6E4B5C895D7}" type="slidenum">
              <a:rPr lang="en-GB" smtClean="0"/>
              <a:t>‹#›</a:t>
            </a:fld>
            <a:endParaRPr lang="en-GB"/>
          </a:p>
        </p:txBody>
      </p:sp>
    </p:spTree>
    <p:extLst>
      <p:ext uri="{BB962C8B-B14F-4D97-AF65-F5344CB8AC3E}">
        <p14:creationId xmlns:p14="http://schemas.microsoft.com/office/powerpoint/2010/main" val="4029795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E42F3-B65A-2F76-E6C5-6A02D551CBE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431F3D-33F4-C0C0-06C9-E02FDAB64B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E8452D-9E2F-0ACE-5894-43DC779FF263}"/>
              </a:ext>
            </a:extLst>
          </p:cNvPr>
          <p:cNvSpPr>
            <a:spLocks noGrp="1"/>
          </p:cNvSpPr>
          <p:nvPr>
            <p:ph type="dt" sz="half" idx="10"/>
          </p:nvPr>
        </p:nvSpPr>
        <p:spPr/>
        <p:txBody>
          <a:bodyPr/>
          <a:lstStyle/>
          <a:p>
            <a:fld id="{C9628786-F2B4-4637-A600-7E79996A0F54}" type="datetimeFigureOut">
              <a:rPr lang="en-GB" smtClean="0"/>
              <a:t>31/07/2024</a:t>
            </a:fld>
            <a:endParaRPr lang="en-GB"/>
          </a:p>
        </p:txBody>
      </p:sp>
      <p:sp>
        <p:nvSpPr>
          <p:cNvPr id="5" name="Footer Placeholder 4">
            <a:extLst>
              <a:ext uri="{FF2B5EF4-FFF2-40B4-BE49-F238E27FC236}">
                <a16:creationId xmlns:a16="http://schemas.microsoft.com/office/drawing/2014/main" id="{2D7AD554-C360-849A-6216-5ED91CAC0B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3C0DF2-F814-D300-3A46-AE3C878C3143}"/>
              </a:ext>
            </a:extLst>
          </p:cNvPr>
          <p:cNvSpPr>
            <a:spLocks noGrp="1"/>
          </p:cNvSpPr>
          <p:nvPr>
            <p:ph type="sldNum" sz="quarter" idx="12"/>
          </p:nvPr>
        </p:nvSpPr>
        <p:spPr/>
        <p:txBody>
          <a:bodyPr/>
          <a:lstStyle/>
          <a:p>
            <a:fld id="{23213EC3-CA7C-473B-B439-B6E4B5C895D7}" type="slidenum">
              <a:rPr lang="en-GB" smtClean="0"/>
              <a:t>‹#›</a:t>
            </a:fld>
            <a:endParaRPr lang="en-GB"/>
          </a:p>
        </p:txBody>
      </p:sp>
    </p:spTree>
    <p:extLst>
      <p:ext uri="{BB962C8B-B14F-4D97-AF65-F5344CB8AC3E}">
        <p14:creationId xmlns:p14="http://schemas.microsoft.com/office/powerpoint/2010/main" val="161784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48DFB8-2A1D-FD7C-E0F1-F5DB93528FC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05071C-7376-40F2-5AA5-9A802FAA90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7ACBEA-C834-C517-C0AA-89813AC2DEF8}"/>
              </a:ext>
            </a:extLst>
          </p:cNvPr>
          <p:cNvSpPr>
            <a:spLocks noGrp="1"/>
          </p:cNvSpPr>
          <p:nvPr>
            <p:ph type="dt" sz="half" idx="10"/>
          </p:nvPr>
        </p:nvSpPr>
        <p:spPr/>
        <p:txBody>
          <a:bodyPr/>
          <a:lstStyle/>
          <a:p>
            <a:fld id="{C9628786-F2B4-4637-A600-7E79996A0F54}" type="datetimeFigureOut">
              <a:rPr lang="en-GB" smtClean="0"/>
              <a:t>31/07/2024</a:t>
            </a:fld>
            <a:endParaRPr lang="en-GB"/>
          </a:p>
        </p:txBody>
      </p:sp>
      <p:sp>
        <p:nvSpPr>
          <p:cNvPr id="5" name="Footer Placeholder 4">
            <a:extLst>
              <a:ext uri="{FF2B5EF4-FFF2-40B4-BE49-F238E27FC236}">
                <a16:creationId xmlns:a16="http://schemas.microsoft.com/office/drawing/2014/main" id="{087390ED-F2FD-D3F5-39D4-D7D82547B3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008B9D-35FC-9C39-E926-48C8D0B17093}"/>
              </a:ext>
            </a:extLst>
          </p:cNvPr>
          <p:cNvSpPr>
            <a:spLocks noGrp="1"/>
          </p:cNvSpPr>
          <p:nvPr>
            <p:ph type="sldNum" sz="quarter" idx="12"/>
          </p:nvPr>
        </p:nvSpPr>
        <p:spPr/>
        <p:txBody>
          <a:bodyPr/>
          <a:lstStyle/>
          <a:p>
            <a:fld id="{23213EC3-CA7C-473B-B439-B6E4B5C895D7}" type="slidenum">
              <a:rPr lang="en-GB" smtClean="0"/>
              <a:t>‹#›</a:t>
            </a:fld>
            <a:endParaRPr lang="en-GB"/>
          </a:p>
        </p:txBody>
      </p:sp>
    </p:spTree>
    <p:extLst>
      <p:ext uri="{BB962C8B-B14F-4D97-AF65-F5344CB8AC3E}">
        <p14:creationId xmlns:p14="http://schemas.microsoft.com/office/powerpoint/2010/main" val="3421139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623059-CDAF-9663-8D7B-6943A7F064B2}"/>
              </a:ext>
            </a:extLst>
          </p:cNvPr>
          <p:cNvSpPr/>
          <p:nvPr userDrawn="1"/>
        </p:nvSpPr>
        <p:spPr>
          <a:xfrm>
            <a:off x="0" y="0"/>
            <a:ext cx="12192000" cy="5239512"/>
          </a:xfrm>
          <a:prstGeom prst="rect">
            <a:avLst/>
          </a:prstGeom>
          <a:solidFill>
            <a:srgbClr val="005F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4FB7ACF9-00D4-F493-A093-01A151332E1E}"/>
              </a:ext>
            </a:extLst>
          </p:cNvPr>
          <p:cNvPicPr>
            <a:picLocks noChangeAspect="1"/>
          </p:cNvPicPr>
          <p:nvPr userDrawn="1"/>
        </p:nvPicPr>
        <p:blipFill>
          <a:blip r:embed="rId3"/>
          <a:stretch>
            <a:fillRect/>
          </a:stretch>
        </p:blipFill>
        <p:spPr>
          <a:xfrm>
            <a:off x="0" y="658260"/>
            <a:ext cx="1981200" cy="1041400"/>
          </a:xfrm>
          <a:prstGeom prst="rect">
            <a:avLst/>
          </a:prstGeom>
        </p:spPr>
      </p:pic>
      <p:pic>
        <p:nvPicPr>
          <p:cNvPr id="10" name="Picture 9">
            <a:extLst>
              <a:ext uri="{FF2B5EF4-FFF2-40B4-BE49-F238E27FC236}">
                <a16:creationId xmlns:a16="http://schemas.microsoft.com/office/drawing/2014/main" id="{37F18BF1-A2D1-3C56-F25D-36B143636A7B}"/>
              </a:ext>
            </a:extLst>
          </p:cNvPr>
          <p:cNvPicPr>
            <a:picLocks noChangeAspect="1"/>
          </p:cNvPicPr>
          <p:nvPr userDrawn="1"/>
        </p:nvPicPr>
        <p:blipFill>
          <a:blip r:embed="rId4"/>
          <a:stretch>
            <a:fillRect/>
          </a:stretch>
        </p:blipFill>
        <p:spPr>
          <a:xfrm>
            <a:off x="10179848" y="576552"/>
            <a:ext cx="1570720" cy="1570720"/>
          </a:xfrm>
          <a:prstGeom prst="rect">
            <a:avLst/>
          </a:prstGeom>
        </p:spPr>
      </p:pic>
      <p:sp>
        <p:nvSpPr>
          <p:cNvPr id="11" name="TextBox 10">
            <a:extLst>
              <a:ext uri="{FF2B5EF4-FFF2-40B4-BE49-F238E27FC236}">
                <a16:creationId xmlns:a16="http://schemas.microsoft.com/office/drawing/2014/main" id="{5E51E00B-EB0B-392A-A175-7BB314F271E5}"/>
              </a:ext>
            </a:extLst>
          </p:cNvPr>
          <p:cNvSpPr txBox="1"/>
          <p:nvPr userDrawn="1"/>
        </p:nvSpPr>
        <p:spPr>
          <a:xfrm>
            <a:off x="652850" y="4164321"/>
            <a:ext cx="793904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Professional learning for practitioners</a:t>
            </a:r>
          </a:p>
        </p:txBody>
      </p:sp>
    </p:spTree>
    <p:custDataLst>
      <p:tags r:id="rId1"/>
    </p:custDataLst>
    <p:extLst>
      <p:ext uri="{BB962C8B-B14F-4D97-AF65-F5344CB8AC3E}">
        <p14:creationId xmlns:p14="http://schemas.microsoft.com/office/powerpoint/2010/main" val="2222338758"/>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623059-CDAF-9663-8D7B-6943A7F064B2}"/>
              </a:ext>
            </a:extLst>
          </p:cNvPr>
          <p:cNvSpPr/>
          <p:nvPr userDrawn="1"/>
        </p:nvSpPr>
        <p:spPr>
          <a:xfrm>
            <a:off x="0" y="0"/>
            <a:ext cx="12192000" cy="5239512"/>
          </a:xfrm>
          <a:prstGeom prst="rect">
            <a:avLst/>
          </a:prstGeom>
          <a:solidFill>
            <a:srgbClr val="005F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700205029"/>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DF828C-34AB-C85F-F0A0-7DF6BA64439C}"/>
              </a:ext>
            </a:extLst>
          </p:cNvPr>
          <p:cNvSpPr/>
          <p:nvPr userDrawn="1"/>
        </p:nvSpPr>
        <p:spPr>
          <a:xfrm>
            <a:off x="0" y="0"/>
            <a:ext cx="12192000" cy="6858000"/>
          </a:xfrm>
          <a:prstGeom prst="rect">
            <a:avLst/>
          </a:prstGeom>
          <a:solidFill>
            <a:srgbClr val="005F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45219767"/>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DF828C-34AB-C85F-F0A0-7DF6BA64439C}"/>
              </a:ext>
            </a:extLst>
          </p:cNvPr>
          <p:cNvSpPr/>
          <p:nvPr userDrawn="1"/>
        </p:nvSpPr>
        <p:spPr>
          <a:xfrm>
            <a:off x="0" y="0"/>
            <a:ext cx="12192000" cy="900000"/>
          </a:xfrm>
          <a:prstGeom prst="rect">
            <a:avLst/>
          </a:prstGeom>
          <a:solidFill>
            <a:srgbClr val="005F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082238342"/>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127970052"/>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A6D77-D8A2-4B49-A287-03FAEC627F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0D751F-86BE-4935-9C8F-9ED12B4A14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74F93A-BDDF-4386-B9DA-C16B3DB723A5}"/>
              </a:ext>
            </a:extLst>
          </p:cNvPr>
          <p:cNvSpPr>
            <a:spLocks noGrp="1"/>
          </p:cNvSpPr>
          <p:nvPr>
            <p:ph type="dt" sz="half" idx="10"/>
          </p:nvPr>
        </p:nvSpPr>
        <p:spPr/>
        <p:txBody>
          <a:bodyPr/>
          <a:lstStyle/>
          <a:p>
            <a:fld id="{195838A5-192E-47B9-BB93-62269FB090C2}" type="datetimeFigureOut">
              <a:rPr lang="en-GB" smtClean="0"/>
              <a:t>31/07/2024</a:t>
            </a:fld>
            <a:endParaRPr lang="en-GB"/>
          </a:p>
        </p:txBody>
      </p:sp>
      <p:sp>
        <p:nvSpPr>
          <p:cNvPr id="5" name="Footer Placeholder 4">
            <a:extLst>
              <a:ext uri="{FF2B5EF4-FFF2-40B4-BE49-F238E27FC236}">
                <a16:creationId xmlns:a16="http://schemas.microsoft.com/office/drawing/2014/main" id="{8963742B-3724-426E-9898-9DCACA6615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84104E-D72E-4D8F-9245-A355D71C427E}"/>
              </a:ext>
            </a:extLst>
          </p:cNvPr>
          <p:cNvSpPr>
            <a:spLocks noGrp="1"/>
          </p:cNvSpPr>
          <p:nvPr>
            <p:ph type="sldNum" sz="quarter" idx="12"/>
          </p:nvPr>
        </p:nvSpPr>
        <p:spPr/>
        <p:txBody>
          <a:bodyPr/>
          <a:lstStyle/>
          <a:p>
            <a:fld id="{AA807B1E-612F-4214-BB1F-E90E85571CF0}" type="slidenum">
              <a:rPr lang="en-GB" smtClean="0"/>
              <a:t>‹#›</a:t>
            </a:fld>
            <a:endParaRPr lang="en-GB"/>
          </a:p>
        </p:txBody>
      </p:sp>
    </p:spTree>
    <p:custDataLst>
      <p:tags r:id="rId1"/>
    </p:custDataLst>
    <p:extLst>
      <p:ext uri="{BB962C8B-B14F-4D97-AF65-F5344CB8AC3E}">
        <p14:creationId xmlns:p14="http://schemas.microsoft.com/office/powerpoint/2010/main" val="1318317827"/>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623059-CDAF-9663-8D7B-6943A7F064B2}"/>
              </a:ext>
            </a:extLst>
          </p:cNvPr>
          <p:cNvSpPr/>
          <p:nvPr userDrawn="1"/>
        </p:nvSpPr>
        <p:spPr>
          <a:xfrm>
            <a:off x="0" y="0"/>
            <a:ext cx="12192000" cy="5239512"/>
          </a:xfrm>
          <a:prstGeom prst="rect">
            <a:avLst/>
          </a:prstGeom>
          <a:solidFill>
            <a:srgbClr val="005F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FB7ACF9-00D4-F493-A093-01A151332E1E}"/>
              </a:ext>
            </a:extLst>
          </p:cNvPr>
          <p:cNvPicPr>
            <a:picLocks noChangeAspect="1"/>
          </p:cNvPicPr>
          <p:nvPr userDrawn="1"/>
        </p:nvPicPr>
        <p:blipFill>
          <a:blip r:embed="rId3"/>
          <a:stretch>
            <a:fillRect/>
          </a:stretch>
        </p:blipFill>
        <p:spPr>
          <a:xfrm>
            <a:off x="0" y="658260"/>
            <a:ext cx="1981200" cy="1041400"/>
          </a:xfrm>
          <a:prstGeom prst="rect">
            <a:avLst/>
          </a:prstGeom>
        </p:spPr>
      </p:pic>
      <p:sp>
        <p:nvSpPr>
          <p:cNvPr id="9" name="TextBox 8">
            <a:extLst>
              <a:ext uri="{FF2B5EF4-FFF2-40B4-BE49-F238E27FC236}">
                <a16:creationId xmlns:a16="http://schemas.microsoft.com/office/drawing/2014/main" id="{E6B0B03D-A6B3-EF48-A6DD-62372FA4D534}"/>
              </a:ext>
            </a:extLst>
          </p:cNvPr>
          <p:cNvSpPr txBox="1"/>
          <p:nvPr userDrawn="1"/>
        </p:nvSpPr>
        <p:spPr>
          <a:xfrm>
            <a:off x="831033" y="2805572"/>
            <a:ext cx="10529935" cy="769441"/>
          </a:xfrm>
          <a:prstGeom prst="rect">
            <a:avLst/>
          </a:prstGeom>
          <a:noFill/>
        </p:spPr>
        <p:txBody>
          <a:bodyPr wrap="square" rtlCol="0">
            <a:spAutoFit/>
          </a:bodyPr>
          <a:lstStyle/>
          <a:p>
            <a:pPr algn="ctr"/>
            <a:r>
              <a:rPr lang="en-US" sz="4400" b="1">
                <a:solidFill>
                  <a:schemeClr val="bg1"/>
                </a:solidFill>
                <a:latin typeface="Arial" panose="020B0604020202020204" pitchFamily="34" charset="0"/>
                <a:cs typeface="Arial" panose="020B0604020202020204" pitchFamily="34" charset="0"/>
              </a:rPr>
              <a:t>Professional Learning for Practitioners</a:t>
            </a:r>
          </a:p>
        </p:txBody>
      </p:sp>
      <p:pic>
        <p:nvPicPr>
          <p:cNvPr id="10" name="Picture 9">
            <a:extLst>
              <a:ext uri="{FF2B5EF4-FFF2-40B4-BE49-F238E27FC236}">
                <a16:creationId xmlns:a16="http://schemas.microsoft.com/office/drawing/2014/main" id="{37F18BF1-A2D1-3C56-F25D-36B143636A7B}"/>
              </a:ext>
            </a:extLst>
          </p:cNvPr>
          <p:cNvPicPr>
            <a:picLocks noChangeAspect="1"/>
          </p:cNvPicPr>
          <p:nvPr userDrawn="1"/>
        </p:nvPicPr>
        <p:blipFill>
          <a:blip r:embed="rId4"/>
          <a:stretch>
            <a:fillRect/>
          </a:stretch>
        </p:blipFill>
        <p:spPr>
          <a:xfrm>
            <a:off x="10179848" y="576552"/>
            <a:ext cx="1570720" cy="1570720"/>
          </a:xfrm>
          <a:prstGeom prst="rect">
            <a:avLst/>
          </a:prstGeom>
        </p:spPr>
      </p:pic>
    </p:spTree>
    <p:custDataLst>
      <p:tags r:id="rId1"/>
    </p:custDataLst>
    <p:extLst>
      <p:ext uri="{BB962C8B-B14F-4D97-AF65-F5344CB8AC3E}">
        <p14:creationId xmlns:p14="http://schemas.microsoft.com/office/powerpoint/2010/main" val="128628478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B3359-0683-D394-A466-40869E1295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319C6E-A613-53FE-8C30-072311C776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BF1B24-AA62-3365-06DC-9C6E7A73BD62}"/>
              </a:ext>
            </a:extLst>
          </p:cNvPr>
          <p:cNvSpPr>
            <a:spLocks noGrp="1"/>
          </p:cNvSpPr>
          <p:nvPr>
            <p:ph type="dt" sz="half" idx="10"/>
          </p:nvPr>
        </p:nvSpPr>
        <p:spPr/>
        <p:txBody>
          <a:bodyPr/>
          <a:lstStyle/>
          <a:p>
            <a:fld id="{C9628786-F2B4-4637-A600-7E79996A0F54}" type="datetimeFigureOut">
              <a:rPr lang="en-GB" smtClean="0"/>
              <a:t>31/07/2024</a:t>
            </a:fld>
            <a:endParaRPr lang="en-GB"/>
          </a:p>
        </p:txBody>
      </p:sp>
      <p:sp>
        <p:nvSpPr>
          <p:cNvPr id="5" name="Footer Placeholder 4">
            <a:extLst>
              <a:ext uri="{FF2B5EF4-FFF2-40B4-BE49-F238E27FC236}">
                <a16:creationId xmlns:a16="http://schemas.microsoft.com/office/drawing/2014/main" id="{5C450A97-E4D8-B5EF-027E-B23C53DB42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7A62BC-AD23-7482-22FB-1155F00C5473}"/>
              </a:ext>
            </a:extLst>
          </p:cNvPr>
          <p:cNvSpPr>
            <a:spLocks noGrp="1"/>
          </p:cNvSpPr>
          <p:nvPr>
            <p:ph type="sldNum" sz="quarter" idx="12"/>
          </p:nvPr>
        </p:nvSpPr>
        <p:spPr/>
        <p:txBody>
          <a:bodyPr/>
          <a:lstStyle/>
          <a:p>
            <a:fld id="{23213EC3-CA7C-473B-B439-B6E4B5C895D7}" type="slidenum">
              <a:rPr lang="en-GB" smtClean="0"/>
              <a:t>‹#›</a:t>
            </a:fld>
            <a:endParaRPr lang="en-GB"/>
          </a:p>
        </p:txBody>
      </p:sp>
    </p:spTree>
    <p:extLst>
      <p:ext uri="{BB962C8B-B14F-4D97-AF65-F5344CB8AC3E}">
        <p14:creationId xmlns:p14="http://schemas.microsoft.com/office/powerpoint/2010/main" val="980749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9651-4DFA-2885-956F-A02A603E44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FE4B47-AF4E-EBBD-8409-0772695E2B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190306-36F9-A95C-F721-BA625B60597E}"/>
              </a:ext>
            </a:extLst>
          </p:cNvPr>
          <p:cNvSpPr>
            <a:spLocks noGrp="1"/>
          </p:cNvSpPr>
          <p:nvPr>
            <p:ph type="dt" sz="half" idx="10"/>
          </p:nvPr>
        </p:nvSpPr>
        <p:spPr/>
        <p:txBody>
          <a:bodyPr/>
          <a:lstStyle/>
          <a:p>
            <a:fld id="{C9628786-F2B4-4637-A600-7E79996A0F54}" type="datetimeFigureOut">
              <a:rPr lang="en-GB" smtClean="0"/>
              <a:t>31/07/2024</a:t>
            </a:fld>
            <a:endParaRPr lang="en-GB"/>
          </a:p>
        </p:txBody>
      </p:sp>
      <p:sp>
        <p:nvSpPr>
          <p:cNvPr id="5" name="Footer Placeholder 4">
            <a:extLst>
              <a:ext uri="{FF2B5EF4-FFF2-40B4-BE49-F238E27FC236}">
                <a16:creationId xmlns:a16="http://schemas.microsoft.com/office/drawing/2014/main" id="{85D75B74-2C9E-7FBB-DE50-5826ED9429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91D00E-82AA-CDDE-6EC7-1D2271A53E83}"/>
              </a:ext>
            </a:extLst>
          </p:cNvPr>
          <p:cNvSpPr>
            <a:spLocks noGrp="1"/>
          </p:cNvSpPr>
          <p:nvPr>
            <p:ph type="sldNum" sz="quarter" idx="12"/>
          </p:nvPr>
        </p:nvSpPr>
        <p:spPr/>
        <p:txBody>
          <a:bodyPr/>
          <a:lstStyle/>
          <a:p>
            <a:fld id="{23213EC3-CA7C-473B-B439-B6E4B5C895D7}" type="slidenum">
              <a:rPr lang="en-GB" smtClean="0"/>
              <a:t>‹#›</a:t>
            </a:fld>
            <a:endParaRPr lang="en-GB"/>
          </a:p>
        </p:txBody>
      </p:sp>
    </p:spTree>
    <p:extLst>
      <p:ext uri="{BB962C8B-B14F-4D97-AF65-F5344CB8AC3E}">
        <p14:creationId xmlns:p14="http://schemas.microsoft.com/office/powerpoint/2010/main" val="3020758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1CAC9-CAD3-CCBD-2A69-2699226214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D667E8F-5189-FB5F-5758-7D0F891415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18B94BE-7604-2C0C-900C-CF100D971E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20B9872-D99E-63E7-EB54-FC601EFD3889}"/>
              </a:ext>
            </a:extLst>
          </p:cNvPr>
          <p:cNvSpPr>
            <a:spLocks noGrp="1"/>
          </p:cNvSpPr>
          <p:nvPr>
            <p:ph type="dt" sz="half" idx="10"/>
          </p:nvPr>
        </p:nvSpPr>
        <p:spPr/>
        <p:txBody>
          <a:bodyPr/>
          <a:lstStyle/>
          <a:p>
            <a:fld id="{C9628786-F2B4-4637-A600-7E79996A0F54}" type="datetimeFigureOut">
              <a:rPr lang="en-GB" smtClean="0"/>
              <a:t>31/07/2024</a:t>
            </a:fld>
            <a:endParaRPr lang="en-GB"/>
          </a:p>
        </p:txBody>
      </p:sp>
      <p:sp>
        <p:nvSpPr>
          <p:cNvPr id="6" name="Footer Placeholder 5">
            <a:extLst>
              <a:ext uri="{FF2B5EF4-FFF2-40B4-BE49-F238E27FC236}">
                <a16:creationId xmlns:a16="http://schemas.microsoft.com/office/drawing/2014/main" id="{3346D220-DDAB-6F89-63F5-6DAA2CA5C0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E061C9-BEF7-A538-F0D1-A6F6788DB741}"/>
              </a:ext>
            </a:extLst>
          </p:cNvPr>
          <p:cNvSpPr>
            <a:spLocks noGrp="1"/>
          </p:cNvSpPr>
          <p:nvPr>
            <p:ph type="sldNum" sz="quarter" idx="12"/>
          </p:nvPr>
        </p:nvSpPr>
        <p:spPr/>
        <p:txBody>
          <a:bodyPr/>
          <a:lstStyle/>
          <a:p>
            <a:fld id="{23213EC3-CA7C-473B-B439-B6E4B5C895D7}" type="slidenum">
              <a:rPr lang="en-GB" smtClean="0"/>
              <a:t>‹#›</a:t>
            </a:fld>
            <a:endParaRPr lang="en-GB"/>
          </a:p>
        </p:txBody>
      </p:sp>
    </p:spTree>
    <p:extLst>
      <p:ext uri="{BB962C8B-B14F-4D97-AF65-F5344CB8AC3E}">
        <p14:creationId xmlns:p14="http://schemas.microsoft.com/office/powerpoint/2010/main" val="1214341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645B6-BE41-B9BC-3B9E-375E5669AAB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A9199C6-B8E2-4334-3BD7-340C007413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749238-CE78-71C5-8DE5-7EE69BA078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3091C35-EC0C-DA4A-7812-CC7659682D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4600E7-C939-F2CF-7184-FF26CF061E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B789AA7-1ECC-E1D9-7FAD-6A15E9A5733D}"/>
              </a:ext>
            </a:extLst>
          </p:cNvPr>
          <p:cNvSpPr>
            <a:spLocks noGrp="1"/>
          </p:cNvSpPr>
          <p:nvPr>
            <p:ph type="dt" sz="half" idx="10"/>
          </p:nvPr>
        </p:nvSpPr>
        <p:spPr/>
        <p:txBody>
          <a:bodyPr/>
          <a:lstStyle/>
          <a:p>
            <a:fld id="{C9628786-F2B4-4637-A600-7E79996A0F54}" type="datetimeFigureOut">
              <a:rPr lang="en-GB" smtClean="0"/>
              <a:t>31/07/2024</a:t>
            </a:fld>
            <a:endParaRPr lang="en-GB"/>
          </a:p>
        </p:txBody>
      </p:sp>
      <p:sp>
        <p:nvSpPr>
          <p:cNvPr id="8" name="Footer Placeholder 7">
            <a:extLst>
              <a:ext uri="{FF2B5EF4-FFF2-40B4-BE49-F238E27FC236}">
                <a16:creationId xmlns:a16="http://schemas.microsoft.com/office/drawing/2014/main" id="{3D68F77E-92C5-6CC6-635A-76157C02FFD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8B02FFB-E63D-71FC-0DD3-08FDAE3545F8}"/>
              </a:ext>
            </a:extLst>
          </p:cNvPr>
          <p:cNvSpPr>
            <a:spLocks noGrp="1"/>
          </p:cNvSpPr>
          <p:nvPr>
            <p:ph type="sldNum" sz="quarter" idx="12"/>
          </p:nvPr>
        </p:nvSpPr>
        <p:spPr/>
        <p:txBody>
          <a:bodyPr/>
          <a:lstStyle/>
          <a:p>
            <a:fld id="{23213EC3-CA7C-473B-B439-B6E4B5C895D7}" type="slidenum">
              <a:rPr lang="en-GB" smtClean="0"/>
              <a:t>‹#›</a:t>
            </a:fld>
            <a:endParaRPr lang="en-GB"/>
          </a:p>
        </p:txBody>
      </p:sp>
    </p:spTree>
    <p:extLst>
      <p:ext uri="{BB962C8B-B14F-4D97-AF65-F5344CB8AC3E}">
        <p14:creationId xmlns:p14="http://schemas.microsoft.com/office/powerpoint/2010/main" val="3320113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72FC5-CFC1-15F6-1BDA-76EBAF3E420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82B6D1F-1CC4-02D5-DF5E-38F21BF5FCBA}"/>
              </a:ext>
            </a:extLst>
          </p:cNvPr>
          <p:cNvSpPr>
            <a:spLocks noGrp="1"/>
          </p:cNvSpPr>
          <p:nvPr>
            <p:ph type="dt" sz="half" idx="10"/>
          </p:nvPr>
        </p:nvSpPr>
        <p:spPr/>
        <p:txBody>
          <a:bodyPr/>
          <a:lstStyle/>
          <a:p>
            <a:fld id="{C9628786-F2B4-4637-A600-7E79996A0F54}" type="datetimeFigureOut">
              <a:rPr lang="en-GB" smtClean="0"/>
              <a:t>31/07/2024</a:t>
            </a:fld>
            <a:endParaRPr lang="en-GB"/>
          </a:p>
        </p:txBody>
      </p:sp>
      <p:sp>
        <p:nvSpPr>
          <p:cNvPr id="4" name="Footer Placeholder 3">
            <a:extLst>
              <a:ext uri="{FF2B5EF4-FFF2-40B4-BE49-F238E27FC236}">
                <a16:creationId xmlns:a16="http://schemas.microsoft.com/office/drawing/2014/main" id="{C04AFB78-CB0D-D759-AAD7-2270329B7D8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977AF49-7B12-511D-5B27-D4E3FA17E6D3}"/>
              </a:ext>
            </a:extLst>
          </p:cNvPr>
          <p:cNvSpPr>
            <a:spLocks noGrp="1"/>
          </p:cNvSpPr>
          <p:nvPr>
            <p:ph type="sldNum" sz="quarter" idx="12"/>
          </p:nvPr>
        </p:nvSpPr>
        <p:spPr/>
        <p:txBody>
          <a:bodyPr/>
          <a:lstStyle/>
          <a:p>
            <a:fld id="{23213EC3-CA7C-473B-B439-B6E4B5C895D7}" type="slidenum">
              <a:rPr lang="en-GB" smtClean="0"/>
              <a:t>‹#›</a:t>
            </a:fld>
            <a:endParaRPr lang="en-GB"/>
          </a:p>
        </p:txBody>
      </p:sp>
    </p:spTree>
    <p:extLst>
      <p:ext uri="{BB962C8B-B14F-4D97-AF65-F5344CB8AC3E}">
        <p14:creationId xmlns:p14="http://schemas.microsoft.com/office/powerpoint/2010/main" val="581803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002623-EE40-04FF-AAC3-AE15381C3103}"/>
              </a:ext>
            </a:extLst>
          </p:cNvPr>
          <p:cNvSpPr>
            <a:spLocks noGrp="1"/>
          </p:cNvSpPr>
          <p:nvPr>
            <p:ph type="dt" sz="half" idx="10"/>
          </p:nvPr>
        </p:nvSpPr>
        <p:spPr/>
        <p:txBody>
          <a:bodyPr/>
          <a:lstStyle/>
          <a:p>
            <a:fld id="{C9628786-F2B4-4637-A600-7E79996A0F54}" type="datetimeFigureOut">
              <a:rPr lang="en-GB" smtClean="0"/>
              <a:t>31/07/2024</a:t>
            </a:fld>
            <a:endParaRPr lang="en-GB"/>
          </a:p>
        </p:txBody>
      </p:sp>
      <p:sp>
        <p:nvSpPr>
          <p:cNvPr id="3" name="Footer Placeholder 2">
            <a:extLst>
              <a:ext uri="{FF2B5EF4-FFF2-40B4-BE49-F238E27FC236}">
                <a16:creationId xmlns:a16="http://schemas.microsoft.com/office/drawing/2014/main" id="{C07CE1C9-F710-0783-7EF3-D6E577821C6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E81FD06-A1CD-A666-36F9-E3485B2FDAF1}"/>
              </a:ext>
            </a:extLst>
          </p:cNvPr>
          <p:cNvSpPr>
            <a:spLocks noGrp="1"/>
          </p:cNvSpPr>
          <p:nvPr>
            <p:ph type="sldNum" sz="quarter" idx="12"/>
          </p:nvPr>
        </p:nvSpPr>
        <p:spPr/>
        <p:txBody>
          <a:bodyPr/>
          <a:lstStyle/>
          <a:p>
            <a:fld id="{23213EC3-CA7C-473B-B439-B6E4B5C895D7}" type="slidenum">
              <a:rPr lang="en-GB" smtClean="0"/>
              <a:t>‹#›</a:t>
            </a:fld>
            <a:endParaRPr lang="en-GB"/>
          </a:p>
        </p:txBody>
      </p:sp>
    </p:spTree>
    <p:extLst>
      <p:ext uri="{BB962C8B-B14F-4D97-AF65-F5344CB8AC3E}">
        <p14:creationId xmlns:p14="http://schemas.microsoft.com/office/powerpoint/2010/main" val="224278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4EEE1-5856-2B47-933D-336286CF4A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D522F7D-6501-875B-178F-CE3426D234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1922139-1878-63AF-31B4-ABED7A2011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ED3408-49A3-8588-6316-236C345F8724}"/>
              </a:ext>
            </a:extLst>
          </p:cNvPr>
          <p:cNvSpPr>
            <a:spLocks noGrp="1"/>
          </p:cNvSpPr>
          <p:nvPr>
            <p:ph type="dt" sz="half" idx="10"/>
          </p:nvPr>
        </p:nvSpPr>
        <p:spPr/>
        <p:txBody>
          <a:bodyPr/>
          <a:lstStyle/>
          <a:p>
            <a:fld id="{C9628786-F2B4-4637-A600-7E79996A0F54}" type="datetimeFigureOut">
              <a:rPr lang="en-GB" smtClean="0"/>
              <a:t>31/07/2024</a:t>
            </a:fld>
            <a:endParaRPr lang="en-GB"/>
          </a:p>
        </p:txBody>
      </p:sp>
      <p:sp>
        <p:nvSpPr>
          <p:cNvPr id="6" name="Footer Placeholder 5">
            <a:extLst>
              <a:ext uri="{FF2B5EF4-FFF2-40B4-BE49-F238E27FC236}">
                <a16:creationId xmlns:a16="http://schemas.microsoft.com/office/drawing/2014/main" id="{6018C74D-0B9A-752B-ECE7-500407C376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3A7BCA-CF82-E226-E7E0-AB96F463E54C}"/>
              </a:ext>
            </a:extLst>
          </p:cNvPr>
          <p:cNvSpPr>
            <a:spLocks noGrp="1"/>
          </p:cNvSpPr>
          <p:nvPr>
            <p:ph type="sldNum" sz="quarter" idx="12"/>
          </p:nvPr>
        </p:nvSpPr>
        <p:spPr/>
        <p:txBody>
          <a:bodyPr/>
          <a:lstStyle/>
          <a:p>
            <a:fld id="{23213EC3-CA7C-473B-B439-B6E4B5C895D7}" type="slidenum">
              <a:rPr lang="en-GB" smtClean="0"/>
              <a:t>‹#›</a:t>
            </a:fld>
            <a:endParaRPr lang="en-GB"/>
          </a:p>
        </p:txBody>
      </p:sp>
    </p:spTree>
    <p:extLst>
      <p:ext uri="{BB962C8B-B14F-4D97-AF65-F5344CB8AC3E}">
        <p14:creationId xmlns:p14="http://schemas.microsoft.com/office/powerpoint/2010/main" val="1253718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01BE4-CAD3-C6EC-7E4A-ED8EFB4F8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02365F9-F597-E5BB-A1BC-178264C8E3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CFEE944-157D-350B-8B80-8F53CEE213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9087C9-CF16-5A80-8E43-6EA01B4B1526}"/>
              </a:ext>
            </a:extLst>
          </p:cNvPr>
          <p:cNvSpPr>
            <a:spLocks noGrp="1"/>
          </p:cNvSpPr>
          <p:nvPr>
            <p:ph type="dt" sz="half" idx="10"/>
          </p:nvPr>
        </p:nvSpPr>
        <p:spPr/>
        <p:txBody>
          <a:bodyPr/>
          <a:lstStyle/>
          <a:p>
            <a:fld id="{C9628786-F2B4-4637-A600-7E79996A0F54}" type="datetimeFigureOut">
              <a:rPr lang="en-GB" smtClean="0"/>
              <a:t>31/07/2024</a:t>
            </a:fld>
            <a:endParaRPr lang="en-GB"/>
          </a:p>
        </p:txBody>
      </p:sp>
      <p:sp>
        <p:nvSpPr>
          <p:cNvPr id="6" name="Footer Placeholder 5">
            <a:extLst>
              <a:ext uri="{FF2B5EF4-FFF2-40B4-BE49-F238E27FC236}">
                <a16:creationId xmlns:a16="http://schemas.microsoft.com/office/drawing/2014/main" id="{DD2FDC87-7CC1-BE25-B8AA-2C32525E77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49A03D-93DE-BEDD-D8B6-7FBB7EA31A42}"/>
              </a:ext>
            </a:extLst>
          </p:cNvPr>
          <p:cNvSpPr>
            <a:spLocks noGrp="1"/>
          </p:cNvSpPr>
          <p:nvPr>
            <p:ph type="sldNum" sz="quarter" idx="12"/>
          </p:nvPr>
        </p:nvSpPr>
        <p:spPr/>
        <p:txBody>
          <a:bodyPr/>
          <a:lstStyle/>
          <a:p>
            <a:fld id="{23213EC3-CA7C-473B-B439-B6E4B5C895D7}" type="slidenum">
              <a:rPr lang="en-GB" smtClean="0"/>
              <a:t>‹#›</a:t>
            </a:fld>
            <a:endParaRPr lang="en-GB"/>
          </a:p>
        </p:txBody>
      </p:sp>
    </p:spTree>
    <p:extLst>
      <p:ext uri="{BB962C8B-B14F-4D97-AF65-F5344CB8AC3E}">
        <p14:creationId xmlns:p14="http://schemas.microsoft.com/office/powerpoint/2010/main" val="3952820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DBB2D5-1573-BF23-7A3A-6D8AA346F5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966A84-3F62-9CA9-B83B-E7F8D166EE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ADB33-F60A-C97F-C806-F0F492DFE0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628786-F2B4-4637-A600-7E79996A0F54}" type="datetimeFigureOut">
              <a:rPr lang="en-GB" smtClean="0"/>
              <a:t>31/07/2024</a:t>
            </a:fld>
            <a:endParaRPr lang="en-GB"/>
          </a:p>
        </p:txBody>
      </p:sp>
      <p:sp>
        <p:nvSpPr>
          <p:cNvPr id="5" name="Footer Placeholder 4">
            <a:extLst>
              <a:ext uri="{FF2B5EF4-FFF2-40B4-BE49-F238E27FC236}">
                <a16:creationId xmlns:a16="http://schemas.microsoft.com/office/drawing/2014/main" id="{466BEF62-F142-6337-BD9B-D7150ABA55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1539E90-03D3-4005-85CE-F393751B3E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213EC3-CA7C-473B-B439-B6E4B5C895D7}" type="slidenum">
              <a:rPr lang="en-GB" smtClean="0"/>
              <a:t>‹#›</a:t>
            </a:fld>
            <a:endParaRPr lang="en-GB"/>
          </a:p>
        </p:txBody>
      </p:sp>
    </p:spTree>
    <p:extLst>
      <p:ext uri="{BB962C8B-B14F-4D97-AF65-F5344CB8AC3E}">
        <p14:creationId xmlns:p14="http://schemas.microsoft.com/office/powerpoint/2010/main" val="1455366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ustDataLst>
      <p:tags r:id="rId9"/>
    </p:custDataLst>
    <p:extLst>
      <p:ext uri="{BB962C8B-B14F-4D97-AF65-F5344CB8AC3E}">
        <p14:creationId xmlns:p14="http://schemas.microsoft.com/office/powerpoint/2010/main" val="4016339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notesSlide" Target="../notesSlides/notesSlide3.xml"/><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16.png"/><Relationship Id="rId12"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9.svg"/><Relationship Id="rId5" Type="http://schemas.openxmlformats.org/officeDocument/2006/relationships/image" Target="../media/image14.png"/><Relationship Id="rId10" Type="http://schemas.openxmlformats.org/officeDocument/2006/relationships/image" Target="../media/image5.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9.sv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5.png"/><Relationship Id="rId5" Type="http://schemas.openxmlformats.org/officeDocument/2006/relationships/image" Target="../media/image20.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7.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3.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9.xml"/><Relationship Id="rId7" Type="http://schemas.openxmlformats.org/officeDocument/2006/relationships/hyperlink" Target="https://www.skillsdevelopmentscotland.co.uk/media/cw2lfcvc/self-evaluation-wheel-guide-to-scales.pdf" TargetMode="Externa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hyperlink" Target="https://www.skillsdevelopmentscotland.co.uk/media/dcjoci0t/meta-skills-self-evaluation-wheel-worksheets.pdf" TargetMode="External"/><Relationship Id="rId5" Type="http://schemas.openxmlformats.org/officeDocument/2006/relationships/image" Target="../media/image23.png"/><Relationship Id="rId4" Type="http://schemas.openxmlformats.org/officeDocument/2006/relationships/image" Target="../media/image4.png"/><Relationship Id="rId9"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EB1539-DB22-D731-A97A-AD999EC310B2}"/>
              </a:ext>
            </a:extLst>
          </p:cNvPr>
          <p:cNvSpPr>
            <a:spLocks noGrp="1" noRot="1" noMove="1" noResize="1" noEditPoints="1" noAdjustHandles="1" noChangeArrowheads="1" noChangeShapeType="1"/>
          </p:cNvSpPr>
          <p:nvPr/>
        </p:nvSpPr>
        <p:spPr>
          <a:xfrm>
            <a:off x="0" y="0"/>
            <a:ext cx="12192000" cy="6858000"/>
          </a:xfrm>
          <a:prstGeom prst="rect">
            <a:avLst/>
          </a:prstGeom>
          <a:solidFill>
            <a:srgbClr val="005F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B1FB0CE-56C8-5AEB-0062-48D8BE78E9B0}"/>
              </a:ext>
            </a:extLst>
          </p:cNvPr>
          <p:cNvPicPr>
            <a:picLocks noGrp="1" noRot="1" noChangeAspect="1" noMove="1" noResize="1" noEditPoints="1" noAdjustHandles="1" noChangeArrowheads="1" noChangeShapeType="1" noCrop="1"/>
          </p:cNvPicPr>
          <p:nvPr/>
        </p:nvPicPr>
        <p:blipFill rotWithShape="1">
          <a:blip r:embed="rId4"/>
          <a:srcRect l="17797"/>
          <a:stretch/>
        </p:blipFill>
        <p:spPr>
          <a:xfrm>
            <a:off x="352612" y="658260"/>
            <a:ext cx="1628587" cy="1041400"/>
          </a:xfrm>
          <a:prstGeom prst="rect">
            <a:avLst/>
          </a:prstGeom>
        </p:spPr>
      </p:pic>
      <p:sp>
        <p:nvSpPr>
          <p:cNvPr id="9" name="Freeform 5">
            <a:extLst>
              <a:ext uri="{FF2B5EF4-FFF2-40B4-BE49-F238E27FC236}">
                <a16:creationId xmlns:a16="http://schemas.microsoft.com/office/drawing/2014/main" id="{7335EFD7-6C81-6DAE-ED4F-5A00DCBC9D1B}"/>
              </a:ext>
            </a:extLst>
          </p:cNvPr>
          <p:cNvSpPr>
            <a:spLocks noGrp="1" noRot="1" noMove="1" noResize="1" noEditPoints="1" noAdjustHandles="1" noChangeArrowheads="1" noChangeShapeType="1"/>
          </p:cNvSpPr>
          <p:nvPr/>
        </p:nvSpPr>
        <p:spPr bwMode="auto">
          <a:xfrm>
            <a:off x="10123488" y="387351"/>
            <a:ext cx="1576387" cy="1576388"/>
          </a:xfrm>
          <a:custGeom>
            <a:avLst/>
            <a:gdLst>
              <a:gd name="T0" fmla="*/ 1879 w 1879"/>
              <a:gd name="T1" fmla="*/ 939 h 1879"/>
              <a:gd name="T2" fmla="*/ 1879 w 1879"/>
              <a:gd name="T3" fmla="*/ 939 h 1879"/>
              <a:gd name="T4" fmla="*/ 939 w 1879"/>
              <a:gd name="T5" fmla="*/ 1879 h 1879"/>
              <a:gd name="T6" fmla="*/ 0 w 1879"/>
              <a:gd name="T7" fmla="*/ 939 h 1879"/>
              <a:gd name="T8" fmla="*/ 939 w 1879"/>
              <a:gd name="T9" fmla="*/ 0 h 1879"/>
              <a:gd name="T10" fmla="*/ 1879 w 1879"/>
              <a:gd name="T11" fmla="*/ 939 h 1879"/>
            </a:gdLst>
            <a:ahLst/>
            <a:cxnLst>
              <a:cxn ang="0">
                <a:pos x="T0" y="T1"/>
              </a:cxn>
              <a:cxn ang="0">
                <a:pos x="T2" y="T3"/>
              </a:cxn>
              <a:cxn ang="0">
                <a:pos x="T4" y="T5"/>
              </a:cxn>
              <a:cxn ang="0">
                <a:pos x="T6" y="T7"/>
              </a:cxn>
              <a:cxn ang="0">
                <a:pos x="T8" y="T9"/>
              </a:cxn>
              <a:cxn ang="0">
                <a:pos x="T10" y="T11"/>
              </a:cxn>
            </a:cxnLst>
            <a:rect l="0" t="0" r="r" b="b"/>
            <a:pathLst>
              <a:path w="1879" h="1879">
                <a:moveTo>
                  <a:pt x="1879" y="939"/>
                </a:moveTo>
                <a:lnTo>
                  <a:pt x="1879" y="939"/>
                </a:lnTo>
                <a:cubicBezTo>
                  <a:pt x="1879" y="1458"/>
                  <a:pt x="1459" y="1879"/>
                  <a:pt x="939" y="1879"/>
                </a:cubicBezTo>
                <a:cubicBezTo>
                  <a:pt x="420" y="1879"/>
                  <a:pt x="0" y="1458"/>
                  <a:pt x="0" y="939"/>
                </a:cubicBezTo>
                <a:cubicBezTo>
                  <a:pt x="0" y="419"/>
                  <a:pt x="420" y="0"/>
                  <a:pt x="939" y="0"/>
                </a:cubicBezTo>
                <a:cubicBezTo>
                  <a:pt x="1459" y="0"/>
                  <a:pt x="1879" y="419"/>
                  <a:pt x="1879" y="939"/>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pic>
        <p:nvPicPr>
          <p:cNvPr id="11" name="Picture 10">
            <a:extLst>
              <a:ext uri="{FF2B5EF4-FFF2-40B4-BE49-F238E27FC236}">
                <a16:creationId xmlns:a16="http://schemas.microsoft.com/office/drawing/2014/main" id="{23A64877-D73C-EB0B-CF64-45898BE0B3C3}"/>
              </a:ext>
            </a:extLst>
          </p:cNvPr>
          <p:cNvPicPr>
            <a:picLocks noGrp="1" noRot="1" noChangeAspect="1" noMove="1" noResize="1" noEditPoints="1" noAdjustHandles="1" noChangeArrowheads="1" noChangeShapeType="1" noCrop="1"/>
          </p:cNvPicPr>
          <p:nvPr/>
        </p:nvPicPr>
        <p:blipFill>
          <a:blip r:embed="rId5"/>
          <a:stretch>
            <a:fillRect/>
          </a:stretch>
        </p:blipFill>
        <p:spPr>
          <a:xfrm>
            <a:off x="10253256" y="476925"/>
            <a:ext cx="1316850" cy="1292464"/>
          </a:xfrm>
          <a:prstGeom prst="rect">
            <a:avLst/>
          </a:prstGeom>
        </p:spPr>
      </p:pic>
      <p:pic>
        <p:nvPicPr>
          <p:cNvPr id="12" name="Picture 11">
            <a:extLst>
              <a:ext uri="{FF2B5EF4-FFF2-40B4-BE49-F238E27FC236}">
                <a16:creationId xmlns:a16="http://schemas.microsoft.com/office/drawing/2014/main" id="{EE80B915-3E44-7E80-39C6-3F58F3A5006A}"/>
              </a:ext>
            </a:extLst>
          </p:cNvPr>
          <p:cNvPicPr>
            <a:picLocks noGrp="1" noRo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0" y="0"/>
            <a:ext cx="12192000" cy="184235"/>
          </a:xfrm>
          <a:prstGeom prst="rect">
            <a:avLst/>
          </a:prstGeom>
        </p:spPr>
      </p:pic>
      <p:sp>
        <p:nvSpPr>
          <p:cNvPr id="7" name="TextBox 6">
            <a:extLst>
              <a:ext uri="{FF2B5EF4-FFF2-40B4-BE49-F238E27FC236}">
                <a16:creationId xmlns:a16="http://schemas.microsoft.com/office/drawing/2014/main" id="{364C5B7F-553C-EC49-B3A3-8E3A33DD8A18}"/>
              </a:ext>
            </a:extLst>
          </p:cNvPr>
          <p:cNvSpPr txBox="1">
            <a:spLocks noGrp="1" noRot="1" noMove="1" noResize="1" noEditPoints="1" noAdjustHandles="1" noChangeArrowheads="1" noChangeShapeType="1"/>
          </p:cNvSpPr>
          <p:nvPr/>
        </p:nvSpPr>
        <p:spPr>
          <a:xfrm>
            <a:off x="831032" y="2601654"/>
            <a:ext cx="10529935" cy="769441"/>
          </a:xfrm>
          <a:prstGeom prst="rect">
            <a:avLst/>
          </a:prstGeom>
          <a:noFill/>
        </p:spPr>
        <p:txBody>
          <a:bodyPr wrap="square" rtlCol="0">
            <a:spAutoFit/>
          </a:bodyPr>
          <a:lstStyle/>
          <a:p>
            <a:r>
              <a:rPr lang="en-US" sz="4400" b="1" dirty="0">
                <a:solidFill>
                  <a:schemeClr val="bg1"/>
                </a:solidFill>
                <a:latin typeface="Arial" panose="020B0604020202020204" pitchFamily="34" charset="0"/>
                <a:cs typeface="Arial" panose="020B0604020202020204" pitchFamily="34" charset="0"/>
              </a:rPr>
              <a:t>Evaluating meta-skills</a:t>
            </a:r>
          </a:p>
        </p:txBody>
      </p:sp>
    </p:spTree>
    <p:custDataLst>
      <p:tags r:id="rId1"/>
    </p:custDataLst>
    <p:extLst>
      <p:ext uri="{BB962C8B-B14F-4D97-AF65-F5344CB8AC3E}">
        <p14:creationId xmlns:p14="http://schemas.microsoft.com/office/powerpoint/2010/main" val="1230831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3C46A-2A77-4DDF-B465-EE2B40066CBE}"/>
              </a:ext>
            </a:extLst>
          </p:cNvPr>
          <p:cNvSpPr>
            <a:spLocks noGrp="1" noRot="1" noMove="1" noResize="1" noEditPoints="1" noAdjustHandles="1" noChangeArrowheads="1" noChangeShapeType="1"/>
          </p:cNvSpPr>
          <p:nvPr/>
        </p:nvSpPr>
        <p:spPr>
          <a:xfrm>
            <a:off x="0" y="125928"/>
            <a:ext cx="12192000" cy="6732072"/>
          </a:xfrm>
          <a:prstGeom prst="rect">
            <a:avLst/>
          </a:prstGeom>
          <a:solidFill>
            <a:srgbClr val="005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38D7DFF1-C814-681E-89FE-2E1EF47D3981}"/>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 y="-37705"/>
            <a:ext cx="12192000" cy="184235"/>
          </a:xfrm>
          <a:prstGeom prst="rect">
            <a:avLst/>
          </a:prstGeom>
        </p:spPr>
      </p:pic>
      <p:sp>
        <p:nvSpPr>
          <p:cNvPr id="6" name="TextBox 5">
            <a:extLst>
              <a:ext uri="{FF2B5EF4-FFF2-40B4-BE49-F238E27FC236}">
                <a16:creationId xmlns:a16="http://schemas.microsoft.com/office/drawing/2014/main" id="{E6C32E23-355E-F767-B0D8-9FE3D7B3ED18}"/>
              </a:ext>
            </a:extLst>
          </p:cNvPr>
          <p:cNvSpPr txBox="1">
            <a:spLocks noGrp="1" noRot="1" noMove="1" noResize="1" noEditPoints="1" noAdjustHandles="1" noChangeArrowheads="1" noChangeShapeType="1"/>
          </p:cNvSpPr>
          <p:nvPr/>
        </p:nvSpPr>
        <p:spPr>
          <a:xfrm>
            <a:off x="698680" y="2438400"/>
            <a:ext cx="6921320" cy="1938992"/>
          </a:xfrm>
          <a:prstGeom prst="rect">
            <a:avLst/>
          </a:prstGeom>
          <a:noFill/>
        </p:spPr>
        <p:txBody>
          <a:bodyPr wrap="square" rtlCol="0">
            <a:spAutoFit/>
          </a:bodyPr>
          <a:lstStyle/>
          <a:p>
            <a:pPr fontAlgn="base"/>
            <a:r>
              <a:rPr lang="en-GB"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We can’t predict what the future holds</a:t>
            </a:r>
            <a:r>
              <a:rPr lang="en-GB"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s</a:t>
            </a:r>
            <a:r>
              <a:rPr lang="en-GB"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 it’s important that people can adapt their skills and experience to take on new jobs with new challenges. </a:t>
            </a:r>
          </a:p>
          <a:p>
            <a:pPr fontAlgn="base"/>
            <a:endParaRPr lang="en-GB"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r>
              <a:rPr lang="en-GB"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Understanding your own skills better can help you think more effectively about learning and work.</a:t>
            </a:r>
            <a:endParaRPr lang="en-GB" sz="2000"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53E3505-EFC0-71C9-0322-FD8B96E55184}"/>
              </a:ext>
            </a:extLst>
          </p:cNvPr>
          <p:cNvSpPr txBox="1">
            <a:spLocks noGrp="1" noRot="1" noMove="1" noResize="1" noEditPoints="1" noAdjustHandles="1" noChangeArrowheads="1" noChangeShapeType="1"/>
          </p:cNvSpPr>
          <p:nvPr/>
        </p:nvSpPr>
        <p:spPr>
          <a:xfrm>
            <a:off x="644884" y="1338343"/>
            <a:ext cx="7293047"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1. Why are meta-skills important?</a:t>
            </a:r>
          </a:p>
        </p:txBody>
      </p:sp>
      <p:sp>
        <p:nvSpPr>
          <p:cNvPr id="5" name="Freeform 5">
            <a:extLst>
              <a:ext uri="{FF2B5EF4-FFF2-40B4-BE49-F238E27FC236}">
                <a16:creationId xmlns:a16="http://schemas.microsoft.com/office/drawing/2014/main" id="{9695C201-445A-3F0D-B576-3FBD601EBCEA}"/>
              </a:ext>
            </a:extLst>
          </p:cNvPr>
          <p:cNvSpPr>
            <a:spLocks noGrp="1" noRot="1" noMove="1" noResize="1" noEditPoints="1" noAdjustHandles="1" noChangeArrowheads="1" noChangeShapeType="1"/>
          </p:cNvSpPr>
          <p:nvPr/>
        </p:nvSpPr>
        <p:spPr bwMode="auto">
          <a:xfrm>
            <a:off x="8547025" y="2280862"/>
            <a:ext cx="2296274" cy="2296275"/>
          </a:xfrm>
          <a:custGeom>
            <a:avLst/>
            <a:gdLst>
              <a:gd name="T0" fmla="*/ 1879 w 1879"/>
              <a:gd name="T1" fmla="*/ 939 h 1879"/>
              <a:gd name="T2" fmla="*/ 1879 w 1879"/>
              <a:gd name="T3" fmla="*/ 939 h 1879"/>
              <a:gd name="T4" fmla="*/ 939 w 1879"/>
              <a:gd name="T5" fmla="*/ 1879 h 1879"/>
              <a:gd name="T6" fmla="*/ 0 w 1879"/>
              <a:gd name="T7" fmla="*/ 939 h 1879"/>
              <a:gd name="T8" fmla="*/ 939 w 1879"/>
              <a:gd name="T9" fmla="*/ 0 h 1879"/>
              <a:gd name="T10" fmla="*/ 1879 w 1879"/>
              <a:gd name="T11" fmla="*/ 939 h 1879"/>
            </a:gdLst>
            <a:ahLst/>
            <a:cxnLst>
              <a:cxn ang="0">
                <a:pos x="T0" y="T1"/>
              </a:cxn>
              <a:cxn ang="0">
                <a:pos x="T2" y="T3"/>
              </a:cxn>
              <a:cxn ang="0">
                <a:pos x="T4" y="T5"/>
              </a:cxn>
              <a:cxn ang="0">
                <a:pos x="T6" y="T7"/>
              </a:cxn>
              <a:cxn ang="0">
                <a:pos x="T8" y="T9"/>
              </a:cxn>
              <a:cxn ang="0">
                <a:pos x="T10" y="T11"/>
              </a:cxn>
            </a:cxnLst>
            <a:rect l="0" t="0" r="r" b="b"/>
            <a:pathLst>
              <a:path w="1879" h="1879">
                <a:moveTo>
                  <a:pt x="1879" y="939"/>
                </a:moveTo>
                <a:lnTo>
                  <a:pt x="1879" y="939"/>
                </a:lnTo>
                <a:cubicBezTo>
                  <a:pt x="1879" y="1458"/>
                  <a:pt x="1459" y="1879"/>
                  <a:pt x="939" y="1879"/>
                </a:cubicBezTo>
                <a:cubicBezTo>
                  <a:pt x="420" y="1879"/>
                  <a:pt x="0" y="1458"/>
                  <a:pt x="0" y="939"/>
                </a:cubicBezTo>
                <a:cubicBezTo>
                  <a:pt x="0" y="419"/>
                  <a:pt x="420" y="0"/>
                  <a:pt x="939" y="0"/>
                </a:cubicBezTo>
                <a:cubicBezTo>
                  <a:pt x="1459" y="0"/>
                  <a:pt x="1879" y="419"/>
                  <a:pt x="1879" y="939"/>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7" name="Picture 6">
            <a:extLst>
              <a:ext uri="{FF2B5EF4-FFF2-40B4-BE49-F238E27FC236}">
                <a16:creationId xmlns:a16="http://schemas.microsoft.com/office/drawing/2014/main" id="{356EA49D-E9D1-4C5F-9D60-9F1018363CC7}"/>
              </a:ext>
            </a:extLst>
          </p:cNvPr>
          <p:cNvPicPr>
            <a:picLocks noGrp="1" noRot="1" noMove="1" noResize="1" noEditPoints="1" noAdjustHandles="1" noChangeArrowheads="1" noChangeShapeType="1" noCrop="1"/>
          </p:cNvPicPr>
          <p:nvPr/>
        </p:nvPicPr>
        <p:blipFill>
          <a:blip r:embed="rId5"/>
          <a:stretch>
            <a:fillRect/>
          </a:stretch>
        </p:blipFill>
        <p:spPr>
          <a:xfrm>
            <a:off x="8736054" y="2411342"/>
            <a:ext cx="1918215" cy="1882692"/>
          </a:xfrm>
          <a:prstGeom prst="rect">
            <a:avLst/>
          </a:prstGeom>
          <a:ln>
            <a:noFill/>
          </a:ln>
        </p:spPr>
      </p:pic>
    </p:spTree>
    <p:custDataLst>
      <p:tags r:id="rId1"/>
    </p:custDataLst>
    <p:extLst>
      <p:ext uri="{BB962C8B-B14F-4D97-AF65-F5344CB8AC3E}">
        <p14:creationId xmlns:p14="http://schemas.microsoft.com/office/powerpoint/2010/main" val="842694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12541DB-C0FC-7ADB-8095-05D22C8DD541}"/>
              </a:ext>
            </a:extLst>
          </p:cNvPr>
          <p:cNvGrpSpPr>
            <a:grpSpLocks noGrp="1" noUngrp="1" noRot="1" noMove="1" noResize="1"/>
          </p:cNvGrpSpPr>
          <p:nvPr/>
        </p:nvGrpSpPr>
        <p:grpSpPr>
          <a:xfrm>
            <a:off x="0" y="0"/>
            <a:ext cx="12192000" cy="908720"/>
            <a:chOff x="0" y="0"/>
            <a:chExt cx="12192000" cy="908720"/>
          </a:xfrm>
        </p:grpSpPr>
        <p:sp>
          <p:nvSpPr>
            <p:cNvPr id="4" name="Rectangle 3">
              <a:extLst>
                <a:ext uri="{FF2B5EF4-FFF2-40B4-BE49-F238E27FC236}">
                  <a16:creationId xmlns:a16="http://schemas.microsoft.com/office/drawing/2014/main" id="{DAAE8C6B-16AC-4839-AD8D-2737E4924136}"/>
                </a:ext>
              </a:extLst>
            </p:cNvPr>
            <p:cNvSpPr>
              <a:spLocks noGrp="1" noRot="1" noMove="1" noResize="1" noEditPoints="1" noAdjustHandles="1" noChangeArrowheads="1" noChangeShapeType="1"/>
            </p:cNvSpPr>
            <p:nvPr/>
          </p:nvSpPr>
          <p:spPr>
            <a:xfrm>
              <a:off x="0" y="0"/>
              <a:ext cx="12192000" cy="908720"/>
            </a:xfrm>
            <a:prstGeom prst="rect">
              <a:avLst/>
            </a:prstGeom>
            <a:solidFill>
              <a:srgbClr val="005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Let’s remind ourselves about meta-skills?</a:t>
              </a:r>
            </a:p>
          </p:txBody>
        </p:sp>
        <p:pic>
          <p:nvPicPr>
            <p:cNvPr id="5" name="Picture 4">
              <a:extLst>
                <a:ext uri="{FF2B5EF4-FFF2-40B4-BE49-F238E27FC236}">
                  <a16:creationId xmlns:a16="http://schemas.microsoft.com/office/drawing/2014/main" id="{F919982F-50D2-FD3A-D7B9-1C71FB33A0AA}"/>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0" y="1"/>
              <a:ext cx="12102353" cy="182880"/>
            </a:xfrm>
            <a:prstGeom prst="rect">
              <a:avLst/>
            </a:prstGeom>
          </p:spPr>
        </p:pic>
        <p:pic>
          <p:nvPicPr>
            <p:cNvPr id="7" name="Graphic 6">
              <a:extLst>
                <a:ext uri="{FF2B5EF4-FFF2-40B4-BE49-F238E27FC236}">
                  <a16:creationId xmlns:a16="http://schemas.microsoft.com/office/drawing/2014/main" id="{2B47DFE7-2500-C399-7D7E-4793F8C7D333}"/>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15304" y="226381"/>
              <a:ext cx="640172" cy="624550"/>
            </a:xfrm>
            <a:prstGeom prst="rect">
              <a:avLst/>
            </a:prstGeom>
          </p:spPr>
        </p:pic>
      </p:grpSp>
      <p:sp>
        <p:nvSpPr>
          <p:cNvPr id="2" name="TextBox 1">
            <a:extLst>
              <a:ext uri="{FF2B5EF4-FFF2-40B4-BE49-F238E27FC236}">
                <a16:creationId xmlns:a16="http://schemas.microsoft.com/office/drawing/2014/main" id="{BC3DA691-4BFA-5A65-9F14-E48B0A056C70}"/>
              </a:ext>
            </a:extLst>
          </p:cNvPr>
          <p:cNvSpPr txBox="1">
            <a:spLocks noGrp="1" noRot="1" noMove="1" noResize="1" noEditPoints="1" noAdjustHandles="1" noChangeArrowheads="1" noChangeShapeType="1"/>
          </p:cNvSpPr>
          <p:nvPr/>
        </p:nvSpPr>
        <p:spPr>
          <a:xfrm>
            <a:off x="491736" y="1388089"/>
            <a:ext cx="3249756" cy="400110"/>
          </a:xfrm>
          <a:prstGeom prst="rect">
            <a:avLst/>
          </a:prstGeom>
          <a:noFill/>
        </p:spPr>
        <p:txBody>
          <a:bodyPr wrap="square" rtlCol="0">
            <a:spAutoFit/>
          </a:bodyPr>
          <a:lstStyle/>
          <a:p>
            <a:pPr algn="ctr"/>
            <a:r>
              <a:rPr lang="en-GB" sz="2000" b="1" dirty="0">
                <a:solidFill>
                  <a:srgbClr val="009DB5"/>
                </a:solidFill>
                <a:latin typeface="Arial" panose="020B0604020202020204" pitchFamily="34" charset="0"/>
                <a:cs typeface="Arial" panose="020B0604020202020204" pitchFamily="34" charset="0"/>
              </a:rPr>
              <a:t>Self management</a:t>
            </a:r>
            <a:r>
              <a:rPr lang="en-GB" sz="2000" b="1" dirty="0">
                <a:latin typeface="Arial" panose="020B0604020202020204" pitchFamily="34" charset="0"/>
                <a:cs typeface="Arial" panose="020B0604020202020204" pitchFamily="34" charset="0"/>
              </a:rPr>
              <a:t> </a:t>
            </a:r>
          </a:p>
        </p:txBody>
      </p:sp>
      <p:sp>
        <p:nvSpPr>
          <p:cNvPr id="28" name="TextBox 27">
            <a:extLst>
              <a:ext uri="{FF2B5EF4-FFF2-40B4-BE49-F238E27FC236}">
                <a16:creationId xmlns:a16="http://schemas.microsoft.com/office/drawing/2014/main" id="{635279B9-D7A2-81FE-AE6B-F317DB4181F8}"/>
              </a:ext>
            </a:extLst>
          </p:cNvPr>
          <p:cNvSpPr txBox="1">
            <a:spLocks noGrp="1" noRot="1" noMove="1" noResize="1" noEditPoints="1" noAdjustHandles="1" noChangeArrowheads="1" noChangeShapeType="1"/>
          </p:cNvSpPr>
          <p:nvPr/>
        </p:nvSpPr>
        <p:spPr>
          <a:xfrm>
            <a:off x="532480" y="4106417"/>
            <a:ext cx="2969966" cy="2308324"/>
          </a:xfrm>
          <a:prstGeom prst="rect">
            <a:avLst/>
          </a:prstGeom>
          <a:noFill/>
        </p:spPr>
        <p:txBody>
          <a:bodyPr wrap="square" rtlCol="0">
            <a:spAutoFit/>
          </a:bodyPr>
          <a:lstStyle/>
          <a:p>
            <a:pPr marR="0" lvl="0" algn="ctr" defTabSz="914400" rtl="0" eaLnBrk="1" fontAlgn="base" latinLnBrk="0" hangingPunct="1">
              <a:lnSpc>
                <a:spcPct val="100000"/>
              </a:lnSpc>
              <a:spcBef>
                <a:spcPts val="0"/>
              </a:spcBef>
              <a:spcAft>
                <a:spcPts val="0"/>
              </a:spcAft>
              <a:buClrTx/>
              <a:buSzTx/>
              <a:tabLst/>
              <a:defRPr/>
            </a:pPr>
            <a:r>
              <a:rPr kumimoji="0" lang="en-GB" b="0" i="0" u="none" strike="noStrike" kern="1200" cap="none" spc="0" normalizeH="0" baseline="0" noProof="0">
                <a:ln>
                  <a:noFill/>
                </a:ln>
                <a:solidFill>
                  <a:srgbClr val="009DB5"/>
                </a:solidFill>
                <a:effectLst/>
                <a:uLnTx/>
                <a:uFillTx/>
                <a:latin typeface="Arial" panose="020B0604020202020204" pitchFamily="34" charset="0"/>
                <a:cs typeface="Arial" panose="020B0604020202020204" pitchFamily="34" charset="0"/>
              </a:rPr>
              <a:t>Self-Management is all about organising and managing ourselves; </a:t>
            </a:r>
            <a:r>
              <a:rPr kumimoji="0" lang="en-GB" b="1" i="0" u="none" strike="noStrike" kern="1200" cap="none" spc="0" normalizeH="0" baseline="0" noProof="0">
                <a:ln>
                  <a:noFill/>
                </a:ln>
                <a:solidFill>
                  <a:srgbClr val="009DB5"/>
                </a:solidFill>
                <a:effectLst/>
                <a:uLnTx/>
                <a:uFillTx/>
                <a:latin typeface="Arial" panose="020B0604020202020204" pitchFamily="34" charset="0"/>
                <a:cs typeface="Arial" panose="020B0604020202020204" pitchFamily="34" charset="0"/>
              </a:rPr>
              <a:t>knowing what’s important</a:t>
            </a:r>
            <a:r>
              <a:rPr kumimoji="0" lang="en-GB" b="0" i="0" u="none" strike="noStrike" kern="1200" cap="none" spc="0" normalizeH="0" baseline="0" noProof="0">
                <a:ln>
                  <a:noFill/>
                </a:ln>
                <a:solidFill>
                  <a:srgbClr val="009DB5"/>
                </a:solidFill>
                <a:effectLst/>
                <a:uLnTx/>
                <a:uFillTx/>
                <a:latin typeface="Arial" panose="020B0604020202020204" pitchFamily="34" charset="0"/>
                <a:cs typeface="Arial" panose="020B0604020202020204" pitchFamily="34" charset="0"/>
              </a:rPr>
              <a:t>, being able to </a:t>
            </a:r>
            <a:r>
              <a:rPr kumimoji="0" lang="en-GB" b="1" i="0" u="none" strike="noStrike" kern="1200" cap="none" spc="0" normalizeH="0" baseline="0" noProof="0">
                <a:ln>
                  <a:noFill/>
                </a:ln>
                <a:solidFill>
                  <a:srgbClr val="009DB5"/>
                </a:solidFill>
                <a:effectLst/>
                <a:uLnTx/>
                <a:uFillTx/>
                <a:latin typeface="Arial" panose="020B0604020202020204" pitchFamily="34" charset="0"/>
                <a:cs typeface="Arial" panose="020B0604020202020204" pitchFamily="34" charset="0"/>
              </a:rPr>
              <a:t>focus</a:t>
            </a:r>
            <a:r>
              <a:rPr kumimoji="0" lang="en-GB" b="0" i="0" u="none" strike="noStrike" kern="1200" cap="none" spc="0" normalizeH="0" baseline="0" noProof="0">
                <a:ln>
                  <a:noFill/>
                </a:ln>
                <a:solidFill>
                  <a:srgbClr val="009DB5"/>
                </a:solidFill>
                <a:effectLst/>
                <a:uLnTx/>
                <a:uFillTx/>
                <a:latin typeface="Arial" panose="020B0604020202020204" pitchFamily="34" charset="0"/>
                <a:cs typeface="Arial" panose="020B0604020202020204" pitchFamily="34" charset="0"/>
              </a:rPr>
              <a:t> and using our </a:t>
            </a:r>
            <a:r>
              <a:rPr kumimoji="0" lang="en-GB" b="1" i="0" u="none" strike="noStrike" kern="1200" cap="none" spc="0" normalizeH="0" baseline="0" noProof="0">
                <a:ln>
                  <a:noFill/>
                </a:ln>
                <a:solidFill>
                  <a:srgbClr val="009DB5"/>
                </a:solidFill>
                <a:effectLst/>
                <a:uLnTx/>
                <a:uFillTx/>
                <a:latin typeface="Arial" panose="020B0604020202020204" pitchFamily="34" charset="0"/>
                <a:cs typeface="Arial" panose="020B0604020202020204" pitchFamily="34" charset="0"/>
              </a:rPr>
              <a:t>initiative</a:t>
            </a:r>
            <a:r>
              <a:rPr lang="en-GB">
                <a:solidFill>
                  <a:srgbClr val="009DB5"/>
                </a:solidFill>
                <a:latin typeface="Arial" panose="020B0604020202020204" pitchFamily="34" charset="0"/>
                <a:cs typeface="Arial" panose="020B0604020202020204" pitchFamily="34" charset="0"/>
              </a:rPr>
              <a:t>, and being able to</a:t>
            </a:r>
            <a:r>
              <a:rPr kumimoji="0" lang="en-GB" b="0" i="0" u="none" strike="noStrike" kern="1200" cap="none" spc="0" normalizeH="0" baseline="0" noProof="0">
                <a:ln>
                  <a:noFill/>
                </a:ln>
                <a:solidFill>
                  <a:srgbClr val="009DB5"/>
                </a:solidFill>
                <a:effectLst/>
                <a:uLnTx/>
                <a:uFillTx/>
                <a:latin typeface="Arial" panose="020B0604020202020204" pitchFamily="34" charset="0"/>
                <a:cs typeface="Arial" panose="020B0604020202020204" pitchFamily="34" charset="0"/>
              </a:rPr>
              <a:t> </a:t>
            </a:r>
            <a:r>
              <a:rPr kumimoji="0" lang="en-GB" b="1" i="0" u="none" strike="noStrike" kern="1200" cap="none" spc="0" normalizeH="0" baseline="0" noProof="0">
                <a:ln>
                  <a:noFill/>
                </a:ln>
                <a:solidFill>
                  <a:srgbClr val="009DB5"/>
                </a:solidFill>
                <a:effectLst/>
                <a:uLnTx/>
                <a:uFillTx/>
                <a:latin typeface="Arial" panose="020B0604020202020204" pitchFamily="34" charset="0"/>
                <a:cs typeface="Arial" panose="020B0604020202020204" pitchFamily="34" charset="0"/>
              </a:rPr>
              <a:t>adapt</a:t>
            </a:r>
            <a:r>
              <a:rPr kumimoji="0" lang="en-GB" b="0" i="0" u="none" strike="noStrike" kern="1200" cap="none" spc="0" normalizeH="0" baseline="0" noProof="0">
                <a:ln>
                  <a:noFill/>
                </a:ln>
                <a:solidFill>
                  <a:srgbClr val="009DB5"/>
                </a:solidFill>
                <a:effectLst/>
                <a:uLnTx/>
                <a:uFillTx/>
                <a:latin typeface="Arial" panose="020B0604020202020204" pitchFamily="34" charset="0"/>
                <a:cs typeface="Arial" panose="020B0604020202020204" pitchFamily="34" charset="0"/>
              </a:rPr>
              <a:t> to new ideas. </a:t>
            </a:r>
          </a:p>
        </p:txBody>
      </p:sp>
      <p:pic>
        <p:nvPicPr>
          <p:cNvPr id="37" name="Graphic 36" descr="Thumbs up sign with solid fill">
            <a:extLst>
              <a:ext uri="{FF2B5EF4-FFF2-40B4-BE49-F238E27FC236}">
                <a16:creationId xmlns:a16="http://schemas.microsoft.com/office/drawing/2014/main" id="{1EE69A53-CF3B-53E5-2A3A-29E7B338AEFD}"/>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79094" y="2309787"/>
            <a:ext cx="1275042" cy="1275042"/>
          </a:xfrm>
          <a:prstGeom prst="rect">
            <a:avLst/>
          </a:prstGeom>
        </p:spPr>
      </p:pic>
      <p:sp>
        <p:nvSpPr>
          <p:cNvPr id="41" name="Rectangle: Rounded Corners 40">
            <a:extLst>
              <a:ext uri="{FF2B5EF4-FFF2-40B4-BE49-F238E27FC236}">
                <a16:creationId xmlns:a16="http://schemas.microsoft.com/office/drawing/2014/main" id="{77079CEC-1B96-FB43-04DA-F600D3251108}"/>
              </a:ext>
            </a:extLst>
          </p:cNvPr>
          <p:cNvSpPr>
            <a:spLocks noGrp="1" noRot="1" noMove="1" noResize="1" noEditPoints="1" noAdjustHandles="1" noChangeArrowheads="1" noChangeShapeType="1"/>
          </p:cNvSpPr>
          <p:nvPr/>
        </p:nvSpPr>
        <p:spPr>
          <a:xfrm>
            <a:off x="491737" y="1167788"/>
            <a:ext cx="3249756" cy="5387248"/>
          </a:xfrm>
          <a:prstGeom prst="roundRect">
            <a:avLst/>
          </a:prstGeom>
          <a:noFill/>
          <a:ln w="19050">
            <a:solidFill>
              <a:srgbClr val="009D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86410308-8D7A-01DC-2030-CB54639F959F}"/>
              </a:ext>
            </a:extLst>
          </p:cNvPr>
          <p:cNvGrpSpPr>
            <a:grpSpLocks noGrp="1" noUngrp="1" noRot="1" noMove="1" noResize="1"/>
          </p:cNvGrpSpPr>
          <p:nvPr/>
        </p:nvGrpSpPr>
        <p:grpSpPr>
          <a:xfrm>
            <a:off x="4425362" y="1167788"/>
            <a:ext cx="3289037" cy="5442908"/>
            <a:chOff x="4455368" y="1167788"/>
            <a:chExt cx="3289037" cy="5442908"/>
          </a:xfrm>
        </p:grpSpPr>
        <p:sp>
          <p:nvSpPr>
            <p:cNvPr id="31" name="TextBox 30">
              <a:extLst>
                <a:ext uri="{FF2B5EF4-FFF2-40B4-BE49-F238E27FC236}">
                  <a16:creationId xmlns:a16="http://schemas.microsoft.com/office/drawing/2014/main" id="{D7B086CE-F4BF-6D70-5F98-F18F23B3FCF1}"/>
                </a:ext>
              </a:extLst>
            </p:cNvPr>
            <p:cNvSpPr txBox="1">
              <a:spLocks noGrp="1" noRot="1" noMove="1" noResize="1" noEditPoints="1" noAdjustHandles="1" noChangeArrowheads="1" noChangeShapeType="1"/>
            </p:cNvSpPr>
            <p:nvPr/>
          </p:nvSpPr>
          <p:spPr>
            <a:xfrm>
              <a:off x="4494650" y="1388089"/>
              <a:ext cx="3249755" cy="400110"/>
            </a:xfrm>
            <a:prstGeom prst="rect">
              <a:avLst/>
            </a:prstGeom>
            <a:noFill/>
          </p:spPr>
          <p:txBody>
            <a:bodyPr wrap="square" rtlCol="0">
              <a:spAutoFit/>
            </a:bodyPr>
            <a:lstStyle/>
            <a:p>
              <a:pPr algn="ctr"/>
              <a:r>
                <a:rPr lang="en-GB" sz="2000" b="1">
                  <a:solidFill>
                    <a:srgbClr val="58427E"/>
                  </a:solidFill>
                  <a:latin typeface="Arial" panose="020B0604020202020204" pitchFamily="34" charset="0"/>
                  <a:cs typeface="Arial" panose="020B0604020202020204" pitchFamily="34" charset="0"/>
                </a:rPr>
                <a:t>Social Intelligence </a:t>
              </a:r>
            </a:p>
          </p:txBody>
        </p:sp>
        <p:pic>
          <p:nvPicPr>
            <p:cNvPr id="35" name="Graphic 34" descr="Cycle with people with solid fill">
              <a:extLst>
                <a:ext uri="{FF2B5EF4-FFF2-40B4-BE49-F238E27FC236}">
                  <a16:creationId xmlns:a16="http://schemas.microsoft.com/office/drawing/2014/main" id="{5D4FD5AC-F6F0-417D-06FB-47C9CA5055B0}"/>
                </a:ext>
              </a:extLst>
            </p:cNvPr>
            <p:cNvPicPr>
              <a:picLocks noGrp="1" noRot="1" noChangeAspec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13416" y="1809548"/>
              <a:ext cx="2275520" cy="2275520"/>
            </a:xfrm>
            <a:prstGeom prst="rect">
              <a:avLst/>
            </a:prstGeom>
          </p:spPr>
        </p:pic>
        <p:grpSp>
          <p:nvGrpSpPr>
            <p:cNvPr id="3" name="Group 2">
              <a:extLst>
                <a:ext uri="{FF2B5EF4-FFF2-40B4-BE49-F238E27FC236}">
                  <a16:creationId xmlns:a16="http://schemas.microsoft.com/office/drawing/2014/main" id="{7D75B734-31DE-CF67-3143-952E09C8270C}"/>
                </a:ext>
              </a:extLst>
            </p:cNvPr>
            <p:cNvGrpSpPr>
              <a:grpSpLocks noGrp="1" noUngrp="1" noRot="1" noMove="1" noResize="1"/>
            </p:cNvGrpSpPr>
            <p:nvPr/>
          </p:nvGrpSpPr>
          <p:grpSpPr>
            <a:xfrm>
              <a:off x="4455368" y="1167788"/>
              <a:ext cx="3281264" cy="5442908"/>
              <a:chOff x="4373758" y="1019424"/>
              <a:chExt cx="3281264" cy="5442908"/>
            </a:xfrm>
          </p:grpSpPr>
          <p:sp>
            <p:nvSpPr>
              <p:cNvPr id="10" name="Rectangle: Rounded Corners 9">
                <a:extLst>
                  <a:ext uri="{FF2B5EF4-FFF2-40B4-BE49-F238E27FC236}">
                    <a16:creationId xmlns:a16="http://schemas.microsoft.com/office/drawing/2014/main" id="{683D30FD-270C-7565-8A33-8F9C82D9281B}"/>
                  </a:ext>
                </a:extLst>
              </p:cNvPr>
              <p:cNvSpPr>
                <a:spLocks noGrp="1" noRot="1" noMove="1" noResize="1" noEditPoints="1" noAdjustHandles="1" noChangeArrowheads="1" noChangeShapeType="1"/>
              </p:cNvSpPr>
              <p:nvPr/>
            </p:nvSpPr>
            <p:spPr>
              <a:xfrm>
                <a:off x="4373758" y="1019424"/>
                <a:ext cx="3249756" cy="5387248"/>
              </a:xfrm>
              <a:prstGeom prst="roundRect">
                <a:avLst/>
              </a:prstGeom>
              <a:noFill/>
              <a:ln w="19050">
                <a:solidFill>
                  <a:srgbClr val="584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B5FAA597-1464-EDA1-1B26-532AAC494CCB}"/>
                  </a:ext>
                </a:extLst>
              </p:cNvPr>
              <p:cNvSpPr txBox="1">
                <a:spLocks noGrp="1" noRot="1" noMove="1" noResize="1" noEditPoints="1" noAdjustHandles="1" noChangeArrowheads="1" noChangeShapeType="1"/>
              </p:cNvSpPr>
              <p:nvPr/>
            </p:nvSpPr>
            <p:spPr>
              <a:xfrm>
                <a:off x="4405266" y="3877009"/>
                <a:ext cx="3249756"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8427E"/>
                    </a:solidFill>
                    <a:effectLst/>
                    <a:uLnTx/>
                    <a:uFillTx/>
                    <a:latin typeface="Arial" panose="020B0604020202020204" pitchFamily="34" charset="0"/>
                    <a:ea typeface="+mn-ea"/>
                    <a:cs typeface="Arial" panose="020B0604020202020204" pitchFamily="34" charset="0"/>
                  </a:rPr>
                  <a:t>Social Intelligence is about building and maintaining relationships; </a:t>
                </a:r>
                <a:r>
                  <a:rPr kumimoji="0" lang="en-GB" sz="1800" b="1" i="0" u="none" strike="noStrike" kern="1200" cap="none" spc="0" normalizeH="0" baseline="0" noProof="0" dirty="0">
                    <a:ln>
                      <a:noFill/>
                    </a:ln>
                    <a:solidFill>
                      <a:srgbClr val="58427E"/>
                    </a:solidFill>
                    <a:effectLst/>
                    <a:uLnTx/>
                    <a:uFillTx/>
                    <a:latin typeface="Arial" panose="020B0604020202020204" pitchFamily="34" charset="0"/>
                    <a:ea typeface="+mn-ea"/>
                    <a:cs typeface="Arial" panose="020B0604020202020204" pitchFamily="34" charset="0"/>
                  </a:rPr>
                  <a:t>communicating</a:t>
                </a:r>
                <a:r>
                  <a:rPr kumimoji="0" lang="en-GB" sz="1800" b="0" i="0" u="none" strike="noStrike" kern="1200" cap="none" spc="0" normalizeH="0" baseline="0" noProof="0" dirty="0">
                    <a:ln>
                      <a:noFill/>
                    </a:ln>
                    <a:solidFill>
                      <a:srgbClr val="58427E"/>
                    </a:solidFill>
                    <a:effectLst/>
                    <a:uLnTx/>
                    <a:uFillTx/>
                    <a:latin typeface="Arial" panose="020B0604020202020204" pitchFamily="34" charset="0"/>
                    <a:ea typeface="+mn-ea"/>
                    <a:cs typeface="Arial" panose="020B0604020202020204" pitchFamily="34" charset="0"/>
                  </a:rPr>
                  <a:t> effectively and </a:t>
                </a:r>
                <a:r>
                  <a:rPr kumimoji="0" lang="en-GB" sz="1800" b="1" i="0" u="none" strike="noStrike" kern="1200" cap="none" spc="0" normalizeH="0" baseline="0" noProof="0" dirty="0">
                    <a:ln>
                      <a:noFill/>
                    </a:ln>
                    <a:solidFill>
                      <a:srgbClr val="58427E"/>
                    </a:solidFill>
                    <a:effectLst/>
                    <a:uLnTx/>
                    <a:uFillTx/>
                    <a:latin typeface="Arial" panose="020B0604020202020204" pitchFamily="34" charset="0"/>
                    <a:ea typeface="+mn-ea"/>
                    <a:cs typeface="Arial" panose="020B0604020202020204" pitchFamily="34" charset="0"/>
                  </a:rPr>
                  <a:t>relating</a:t>
                </a:r>
                <a:r>
                  <a:rPr kumimoji="0" lang="en-GB" sz="1800" b="0" i="0" u="none" strike="noStrike" kern="1200" cap="none" spc="0" normalizeH="0" baseline="0" noProof="0" dirty="0">
                    <a:ln>
                      <a:noFill/>
                    </a:ln>
                    <a:solidFill>
                      <a:srgbClr val="58427E"/>
                    </a:solidFill>
                    <a:effectLst/>
                    <a:uLnTx/>
                    <a:uFillTx/>
                    <a:latin typeface="Arial" panose="020B0604020202020204" pitchFamily="34" charset="0"/>
                    <a:ea typeface="+mn-ea"/>
                    <a:cs typeface="Arial" panose="020B0604020202020204" pitchFamily="34" charset="0"/>
                  </a:rPr>
                  <a:t> to others with </a:t>
                </a:r>
                <a:r>
                  <a:rPr kumimoji="0" lang="en-GB" sz="1800" b="1" i="0" u="none" strike="noStrike" kern="1200" cap="none" spc="0" normalizeH="0" baseline="0" noProof="0" dirty="0">
                    <a:ln>
                      <a:noFill/>
                    </a:ln>
                    <a:solidFill>
                      <a:srgbClr val="58427E"/>
                    </a:solidFill>
                    <a:effectLst/>
                    <a:uLnTx/>
                    <a:uFillTx/>
                    <a:latin typeface="Arial" panose="020B0604020202020204" pitchFamily="34" charset="0"/>
                    <a:ea typeface="+mn-ea"/>
                    <a:cs typeface="Arial" panose="020B0604020202020204" pitchFamily="34" charset="0"/>
                  </a:rPr>
                  <a:t>empathy,  </a:t>
                </a:r>
                <a:r>
                  <a:rPr kumimoji="0" lang="en-GB" sz="1800" b="0" i="0" u="none" strike="noStrike" kern="1200" cap="none" spc="0" normalizeH="0" baseline="0" noProof="0" dirty="0">
                    <a:ln>
                      <a:noFill/>
                    </a:ln>
                    <a:solidFill>
                      <a:srgbClr val="58427E"/>
                    </a:solidFill>
                    <a:effectLst/>
                    <a:uLnTx/>
                    <a:uFillTx/>
                    <a:latin typeface="Arial" panose="020B0604020202020204" pitchFamily="34" charset="0"/>
                    <a:ea typeface="+mn-ea"/>
                    <a:cs typeface="Arial" panose="020B0604020202020204" pitchFamily="34" charset="0"/>
                  </a:rPr>
                  <a:t>being able to </a:t>
                </a:r>
                <a:r>
                  <a:rPr kumimoji="0" lang="en-GB" sz="1800" b="1" i="0" u="none" strike="noStrike" kern="1200" cap="none" spc="0" normalizeH="0" baseline="0" noProof="0" dirty="0">
                    <a:ln>
                      <a:noFill/>
                    </a:ln>
                    <a:solidFill>
                      <a:srgbClr val="58427E"/>
                    </a:solidFill>
                    <a:effectLst/>
                    <a:uLnTx/>
                    <a:uFillTx/>
                    <a:latin typeface="Arial" panose="020B0604020202020204" pitchFamily="34" charset="0"/>
                    <a:ea typeface="+mn-ea"/>
                    <a:cs typeface="Arial" panose="020B0604020202020204" pitchFamily="34" charset="0"/>
                  </a:rPr>
                  <a:t>collaborate</a:t>
                </a:r>
                <a:r>
                  <a:rPr kumimoji="0" lang="en-GB" sz="1800" b="0" i="0" u="none" strike="noStrike" kern="1200" cap="none" spc="0" normalizeH="0" baseline="0" noProof="0" dirty="0">
                    <a:ln>
                      <a:noFill/>
                    </a:ln>
                    <a:solidFill>
                      <a:srgbClr val="58427E"/>
                    </a:solidFill>
                    <a:effectLst/>
                    <a:uLnTx/>
                    <a:uFillTx/>
                    <a:latin typeface="Arial" panose="020B0604020202020204" pitchFamily="34" charset="0"/>
                    <a:ea typeface="+mn-ea"/>
                    <a:cs typeface="Arial" panose="020B0604020202020204" pitchFamily="34" charset="0"/>
                  </a:rPr>
                  <a:t> and knowing when and how to take the </a:t>
                </a:r>
                <a:r>
                  <a:rPr kumimoji="0" lang="en-GB" sz="1800" b="1" i="0" u="none" strike="noStrike" kern="1200" cap="none" spc="0" normalizeH="0" baseline="0" noProof="0" dirty="0">
                    <a:ln>
                      <a:noFill/>
                    </a:ln>
                    <a:solidFill>
                      <a:srgbClr val="58427E"/>
                    </a:solidFill>
                    <a:effectLst/>
                    <a:uLnTx/>
                    <a:uFillTx/>
                    <a:latin typeface="Arial" panose="020B0604020202020204" pitchFamily="34" charset="0"/>
                    <a:ea typeface="+mn-ea"/>
                    <a:cs typeface="Arial" panose="020B0604020202020204" pitchFamily="34" charset="0"/>
                  </a:rPr>
                  <a:t>lead</a:t>
                </a:r>
                <a:r>
                  <a:rPr kumimoji="0" lang="en-GB" sz="1800" b="0" i="0" u="none" strike="noStrike" kern="1200" cap="none" spc="0" normalizeH="0" baseline="0" noProof="0" dirty="0">
                    <a:ln>
                      <a:noFill/>
                    </a:ln>
                    <a:solidFill>
                      <a:srgbClr val="58427E"/>
                    </a:solidFill>
                    <a:effectLst/>
                    <a:uLnTx/>
                    <a:uFillTx/>
                    <a:latin typeface="Arial" panose="020B0604020202020204" pitchFamily="34" charset="0"/>
                    <a:ea typeface="+mn-ea"/>
                    <a:cs typeface="Arial" panose="020B0604020202020204" pitchFamily="34" charset="0"/>
                  </a:rPr>
                  <a:t>. </a:t>
                </a:r>
              </a:p>
            </p:txBody>
          </p:sp>
        </p:grpSp>
      </p:grpSp>
      <p:grpSp>
        <p:nvGrpSpPr>
          <p:cNvPr id="12" name="Group 11">
            <a:extLst>
              <a:ext uri="{FF2B5EF4-FFF2-40B4-BE49-F238E27FC236}">
                <a16:creationId xmlns:a16="http://schemas.microsoft.com/office/drawing/2014/main" id="{C50C0D4D-EC32-C6A0-49E8-9C05831E8A5D}"/>
              </a:ext>
            </a:extLst>
          </p:cNvPr>
          <p:cNvGrpSpPr>
            <a:grpSpLocks noGrp="1" noUngrp="1" noRot="1" noMove="1" noResize="1"/>
          </p:cNvGrpSpPr>
          <p:nvPr/>
        </p:nvGrpSpPr>
        <p:grpSpPr>
          <a:xfrm>
            <a:off x="8398271" y="1167788"/>
            <a:ext cx="3249756" cy="5387248"/>
            <a:chOff x="8324919" y="1200081"/>
            <a:chExt cx="3249756" cy="5387248"/>
          </a:xfrm>
        </p:grpSpPr>
        <p:pic>
          <p:nvPicPr>
            <p:cNvPr id="13" name="Graphic 12" descr="Child with balloon with solid fill">
              <a:extLst>
                <a:ext uri="{FF2B5EF4-FFF2-40B4-BE49-F238E27FC236}">
                  <a16:creationId xmlns:a16="http://schemas.microsoft.com/office/drawing/2014/main" id="{53DF0671-BCBC-7887-980F-5B73B806AC9A}"/>
                </a:ext>
              </a:extLst>
            </p:cNvPr>
            <p:cNvPicPr>
              <a:picLocks noGrp="1" noRot="1" noChangeAspect="1" noMove="1" noResize="1" noEditPoints="1" noAdjustHandles="1" noChangeArrowheads="1" noChangeShapeType="1" noCrop="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957642" y="1787478"/>
              <a:ext cx="1984310" cy="1984310"/>
            </a:xfrm>
            <a:prstGeom prst="rect">
              <a:avLst/>
            </a:prstGeom>
          </p:spPr>
        </p:pic>
        <p:sp>
          <p:nvSpPr>
            <p:cNvPr id="14" name="TextBox 13">
              <a:extLst>
                <a:ext uri="{FF2B5EF4-FFF2-40B4-BE49-F238E27FC236}">
                  <a16:creationId xmlns:a16="http://schemas.microsoft.com/office/drawing/2014/main" id="{BBBB0AD0-5883-64C7-3A3E-3401D185C637}"/>
                </a:ext>
              </a:extLst>
            </p:cNvPr>
            <p:cNvSpPr txBox="1">
              <a:spLocks noGrp="1" noRot="1" noMove="1" noResize="1" noEditPoints="1" noAdjustHandles="1" noChangeArrowheads="1" noChangeShapeType="1"/>
            </p:cNvSpPr>
            <p:nvPr/>
          </p:nvSpPr>
          <p:spPr>
            <a:xfrm>
              <a:off x="8324919" y="1387368"/>
              <a:ext cx="324975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8E9E24"/>
                  </a:solidFill>
                  <a:effectLst/>
                  <a:uLnTx/>
                  <a:uFillTx/>
                  <a:latin typeface="Arial" panose="020B0604020202020204" pitchFamily="34" charset="0"/>
                  <a:ea typeface="+mn-ea"/>
                  <a:cs typeface="Arial" panose="020B0604020202020204" pitchFamily="34" charset="0"/>
                </a:rPr>
                <a:t>Innovation</a:t>
              </a:r>
            </a:p>
          </p:txBody>
        </p:sp>
        <p:sp>
          <p:nvSpPr>
            <p:cNvPr id="15" name="Rectangle: Rounded Corners 14">
              <a:extLst>
                <a:ext uri="{FF2B5EF4-FFF2-40B4-BE49-F238E27FC236}">
                  <a16:creationId xmlns:a16="http://schemas.microsoft.com/office/drawing/2014/main" id="{F1B35EAC-6086-2A3A-15AB-64A81AA839C3}"/>
                </a:ext>
              </a:extLst>
            </p:cNvPr>
            <p:cNvSpPr>
              <a:spLocks noGrp="1" noRot="1" noMove="1" noResize="1" noEditPoints="1" noAdjustHandles="1" noChangeArrowheads="1" noChangeShapeType="1"/>
            </p:cNvSpPr>
            <p:nvPr/>
          </p:nvSpPr>
          <p:spPr>
            <a:xfrm>
              <a:off x="8324919" y="1200081"/>
              <a:ext cx="3249756" cy="5387248"/>
            </a:xfrm>
            <a:prstGeom prst="roundRect">
              <a:avLst/>
            </a:prstGeom>
            <a:noFill/>
            <a:ln w="19050">
              <a:solidFill>
                <a:srgbClr val="8E9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CD503ED1-CEF7-0048-EB64-2E8F0A3D5BD9}"/>
                </a:ext>
              </a:extLst>
            </p:cNvPr>
            <p:cNvSpPr txBox="1">
              <a:spLocks noGrp="1" noRot="1" noMove="1" noResize="1" noEditPoints="1" noAdjustHandles="1" noChangeArrowheads="1" noChangeShapeType="1"/>
            </p:cNvSpPr>
            <p:nvPr/>
          </p:nvSpPr>
          <p:spPr>
            <a:xfrm>
              <a:off x="8324919" y="3958564"/>
              <a:ext cx="3249756"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8E9E25"/>
                  </a:solidFill>
                  <a:effectLst/>
                  <a:uLnTx/>
                  <a:uFillTx/>
                  <a:latin typeface="Arial" panose="020B0604020202020204" pitchFamily="34" charset="0"/>
                  <a:ea typeface="+mn-ea"/>
                  <a:cs typeface="Arial" panose="020B0604020202020204" pitchFamily="34" charset="0"/>
                </a:rPr>
                <a:t>Innovation is about creating positive change; being </a:t>
              </a:r>
              <a:r>
                <a:rPr kumimoji="0" lang="en-GB" sz="1800" b="1" i="0" u="none" strike="noStrike" kern="1200" cap="none" spc="0" normalizeH="0" baseline="0" noProof="0">
                  <a:ln>
                    <a:noFill/>
                  </a:ln>
                  <a:solidFill>
                    <a:srgbClr val="8E9E25"/>
                  </a:solidFill>
                  <a:effectLst/>
                  <a:uLnTx/>
                  <a:uFillTx/>
                  <a:latin typeface="Arial" panose="020B0604020202020204" pitchFamily="34" charset="0"/>
                  <a:ea typeface="+mn-ea"/>
                  <a:cs typeface="Arial" panose="020B0604020202020204" pitchFamily="34" charset="0"/>
                </a:rPr>
                <a:t>curious</a:t>
              </a:r>
              <a:r>
                <a:rPr kumimoji="0" lang="en-GB" sz="1800" b="0" i="0" u="none" strike="noStrike" kern="1200" cap="none" spc="0" normalizeH="0" baseline="0" noProof="0">
                  <a:ln>
                    <a:noFill/>
                  </a:ln>
                  <a:solidFill>
                    <a:srgbClr val="8E9E25"/>
                  </a:solidFill>
                  <a:effectLst/>
                  <a:uLnTx/>
                  <a:uFillTx/>
                  <a:latin typeface="Arial" panose="020B0604020202020204" pitchFamily="34" charset="0"/>
                  <a:ea typeface="+mn-ea"/>
                  <a:cs typeface="Arial" panose="020B0604020202020204" pitchFamily="34" charset="0"/>
                </a:rPr>
                <a:t> and excited about new ideas and challenges, able to </a:t>
              </a:r>
              <a:r>
                <a:rPr kumimoji="0" lang="en-GB" sz="1800" b="1" i="0" u="none" strike="noStrike" kern="1200" cap="none" spc="0" normalizeH="0" baseline="0" noProof="0">
                  <a:ln>
                    <a:noFill/>
                  </a:ln>
                  <a:solidFill>
                    <a:srgbClr val="8E9E25"/>
                  </a:solidFill>
                  <a:effectLst/>
                  <a:uLnTx/>
                  <a:uFillTx/>
                  <a:latin typeface="Arial" panose="020B0604020202020204" pitchFamily="34" charset="0"/>
                  <a:ea typeface="+mn-ea"/>
                  <a:cs typeface="Arial" panose="020B0604020202020204" pitchFamily="34" charset="0"/>
                </a:rPr>
                <a:t>make sense </a:t>
              </a:r>
              <a:r>
                <a:rPr kumimoji="0" lang="en-GB" sz="1800" b="0" i="0" u="none" strike="noStrike" kern="1200" cap="none" spc="0" normalizeH="0" baseline="0" noProof="0">
                  <a:ln>
                    <a:noFill/>
                  </a:ln>
                  <a:solidFill>
                    <a:srgbClr val="8E9E25"/>
                  </a:solidFill>
                  <a:effectLst/>
                  <a:uLnTx/>
                  <a:uFillTx/>
                  <a:latin typeface="Arial" panose="020B0604020202020204" pitchFamily="34" charset="0"/>
                  <a:ea typeface="+mn-ea"/>
                  <a:cs typeface="Arial" panose="020B0604020202020204" pitchFamily="34" charset="0"/>
                </a:rPr>
                <a:t>of information, to be </a:t>
              </a:r>
              <a:r>
                <a:rPr kumimoji="0" lang="en-GB" sz="1800" b="1" i="0" u="none" strike="noStrike" kern="1200" cap="none" spc="0" normalizeH="0" baseline="0" noProof="0">
                  <a:ln>
                    <a:noFill/>
                  </a:ln>
                  <a:solidFill>
                    <a:srgbClr val="8E9E25"/>
                  </a:solidFill>
                  <a:effectLst/>
                  <a:uLnTx/>
                  <a:uFillTx/>
                  <a:latin typeface="Arial" panose="020B0604020202020204" pitchFamily="34" charset="0"/>
                  <a:ea typeface="+mn-ea"/>
                  <a:cs typeface="Arial" panose="020B0604020202020204" pitchFamily="34" charset="0"/>
                </a:rPr>
                <a:t>creative</a:t>
              </a:r>
              <a:r>
                <a:rPr kumimoji="0" lang="en-GB" sz="1800" b="0" i="0" u="none" strike="noStrike" kern="1200" cap="none" spc="0" normalizeH="0" baseline="0" noProof="0">
                  <a:ln>
                    <a:noFill/>
                  </a:ln>
                  <a:solidFill>
                    <a:srgbClr val="8E9E25"/>
                  </a:solidFill>
                  <a:effectLst/>
                  <a:uLnTx/>
                  <a:uFillTx/>
                  <a:latin typeface="Arial" panose="020B0604020202020204" pitchFamily="34" charset="0"/>
                  <a:ea typeface="+mn-ea"/>
                  <a:cs typeface="Arial" panose="020B0604020202020204" pitchFamily="34" charset="0"/>
                </a:rPr>
                <a:t> and </a:t>
              </a:r>
              <a:r>
                <a:rPr kumimoji="0" lang="en-GB" sz="1800" b="1" i="0" u="none" strike="noStrike" kern="1200" cap="none" spc="0" normalizeH="0" baseline="0" noProof="0">
                  <a:ln>
                    <a:noFill/>
                  </a:ln>
                  <a:solidFill>
                    <a:srgbClr val="8E9E25"/>
                  </a:solidFill>
                  <a:effectLst/>
                  <a:uLnTx/>
                  <a:uFillTx/>
                  <a:latin typeface="Arial" panose="020B0604020202020204" pitchFamily="34" charset="0"/>
                  <a:ea typeface="+mn-ea"/>
                  <a:cs typeface="Arial" panose="020B0604020202020204" pitchFamily="34" charset="0"/>
                </a:rPr>
                <a:t>think</a:t>
              </a:r>
              <a:r>
                <a:rPr kumimoji="0" lang="en-GB" sz="1800" b="0" i="0" u="none" strike="noStrike" kern="1200" cap="none" spc="0" normalizeH="0" baseline="0" noProof="0">
                  <a:ln>
                    <a:noFill/>
                  </a:ln>
                  <a:solidFill>
                    <a:srgbClr val="8E9E25"/>
                  </a:solidFill>
                  <a:effectLst/>
                  <a:uLnTx/>
                  <a:uFillTx/>
                  <a:latin typeface="Arial" panose="020B0604020202020204" pitchFamily="34" charset="0"/>
                  <a:ea typeface="+mn-ea"/>
                  <a:cs typeface="Arial" panose="020B0604020202020204" pitchFamily="34" charset="0"/>
                </a:rPr>
                <a:t> </a:t>
              </a:r>
              <a:r>
                <a:rPr kumimoji="0" lang="en-GB" sz="1800" b="1" i="0" u="none" strike="noStrike" kern="1200" cap="none" spc="0" normalizeH="0" baseline="0" noProof="0">
                  <a:ln>
                    <a:noFill/>
                  </a:ln>
                  <a:solidFill>
                    <a:srgbClr val="8E9E25"/>
                  </a:solidFill>
                  <a:effectLst/>
                  <a:uLnTx/>
                  <a:uFillTx/>
                  <a:latin typeface="Arial" panose="020B0604020202020204" pitchFamily="34" charset="0"/>
                  <a:ea typeface="+mn-ea"/>
                  <a:cs typeface="Arial" panose="020B0604020202020204" pitchFamily="34" charset="0"/>
                </a:rPr>
                <a:t>critically</a:t>
              </a:r>
              <a:r>
                <a:rPr kumimoji="0" lang="en-GB" sz="1800" b="0" i="0" u="none" strike="noStrike" kern="1200" cap="none" spc="0" normalizeH="0" baseline="0" noProof="0">
                  <a:ln>
                    <a:noFill/>
                  </a:ln>
                  <a:solidFill>
                    <a:srgbClr val="8E9E25"/>
                  </a:solidFill>
                  <a:effectLst/>
                  <a:uLnTx/>
                  <a:uFillTx/>
                  <a:latin typeface="Arial" panose="020B0604020202020204" pitchFamily="34" charset="0"/>
                  <a:ea typeface="+mn-ea"/>
                  <a:cs typeface="Arial" panose="020B0604020202020204" pitchFamily="34" charset="0"/>
                </a:rPr>
                <a:t> in a range of circumstances. </a:t>
              </a:r>
            </a:p>
          </p:txBody>
        </p:sp>
      </p:grpSp>
    </p:spTree>
    <p:custDataLst>
      <p:tags r:id="rId1"/>
    </p:custDataLst>
    <p:extLst>
      <p:ext uri="{BB962C8B-B14F-4D97-AF65-F5344CB8AC3E}">
        <p14:creationId xmlns:p14="http://schemas.microsoft.com/office/powerpoint/2010/main" val="4281840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75706C2E-086C-7E7E-0B2F-9DADB6000C4D}"/>
              </a:ext>
            </a:extLst>
          </p:cNvPr>
          <p:cNvGrpSpPr>
            <a:grpSpLocks noGrp="1" noUngrp="1" noRot="1" noMove="1" noResize="1"/>
          </p:cNvGrpSpPr>
          <p:nvPr/>
        </p:nvGrpSpPr>
        <p:grpSpPr>
          <a:xfrm>
            <a:off x="-8901" y="-1"/>
            <a:ext cx="12200901" cy="6647735"/>
            <a:chOff x="-8901" y="-1"/>
            <a:chExt cx="12200901" cy="6647735"/>
          </a:xfrm>
        </p:grpSpPr>
        <p:sp>
          <p:nvSpPr>
            <p:cNvPr id="38" name="Rectangle 37">
              <a:extLst>
                <a:ext uri="{FF2B5EF4-FFF2-40B4-BE49-F238E27FC236}">
                  <a16:creationId xmlns:a16="http://schemas.microsoft.com/office/drawing/2014/main" id="{B0D3E647-8549-21CE-3793-E6032C89EE49}"/>
                </a:ext>
              </a:extLst>
            </p:cNvPr>
            <p:cNvSpPr>
              <a:spLocks noGrp="1" noRot="1" noMove="1" noResize="1" noEditPoints="1" noAdjustHandles="1" noChangeArrowheads="1" noChangeShapeType="1"/>
            </p:cNvSpPr>
            <p:nvPr/>
          </p:nvSpPr>
          <p:spPr>
            <a:xfrm>
              <a:off x="10092437" y="2264843"/>
              <a:ext cx="152400" cy="4200525"/>
            </a:xfrm>
            <a:prstGeom prst="rect">
              <a:avLst/>
            </a:prstGeom>
            <a:solidFill>
              <a:srgbClr val="8D9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78D8183D-0D11-C79B-F48D-E2FA18C176BC}"/>
                </a:ext>
              </a:extLst>
            </p:cNvPr>
            <p:cNvSpPr>
              <a:spLocks noGrp="1" noRot="1" noMove="1" noResize="1" noEditPoints="1" noAdjustHandles="1" noChangeArrowheads="1" noChangeShapeType="1"/>
            </p:cNvSpPr>
            <p:nvPr/>
          </p:nvSpPr>
          <p:spPr>
            <a:xfrm>
              <a:off x="5991087" y="2021698"/>
              <a:ext cx="152400" cy="4200525"/>
            </a:xfrm>
            <a:prstGeom prst="rect">
              <a:avLst/>
            </a:prstGeom>
            <a:solidFill>
              <a:srgbClr val="584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CD72A516-D6C6-129F-2ED3-3B9B28E12E96}"/>
                </a:ext>
              </a:extLst>
            </p:cNvPr>
            <p:cNvSpPr>
              <a:spLocks noGrp="1" noRot="1" noMove="1" noResize="1" noEditPoints="1" noAdjustHandles="1" noChangeArrowheads="1" noChangeShapeType="1"/>
            </p:cNvSpPr>
            <p:nvPr/>
          </p:nvSpPr>
          <p:spPr>
            <a:xfrm>
              <a:off x="1947163" y="1943931"/>
              <a:ext cx="152400" cy="4200525"/>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DC340E5-81B7-D8BF-911C-4982C0A11A2A}"/>
                </a:ext>
              </a:extLst>
            </p:cNvPr>
            <p:cNvGrpSpPr>
              <a:grpSpLocks noGrp="1" noUngrp="1" noRot="1" noMove="1" noResize="1"/>
            </p:cNvGrpSpPr>
            <p:nvPr/>
          </p:nvGrpSpPr>
          <p:grpSpPr>
            <a:xfrm>
              <a:off x="-8901" y="-1"/>
              <a:ext cx="12200901" cy="908720"/>
              <a:chOff x="-8901" y="-1"/>
              <a:chExt cx="12200901" cy="908720"/>
            </a:xfrm>
          </p:grpSpPr>
          <p:sp>
            <p:nvSpPr>
              <p:cNvPr id="3" name="Rectangle 2">
                <a:extLst>
                  <a:ext uri="{FF2B5EF4-FFF2-40B4-BE49-F238E27FC236}">
                    <a16:creationId xmlns:a16="http://schemas.microsoft.com/office/drawing/2014/main" id="{2EB9AD61-9A54-0606-1FE6-8C1421CB8079}"/>
                  </a:ext>
                </a:extLst>
              </p:cNvPr>
              <p:cNvSpPr>
                <a:spLocks noGrp="1" noRot="1" noMove="1" noResize="1" noEditPoints="1" noAdjustHandles="1" noChangeArrowheads="1" noChangeShapeType="1"/>
              </p:cNvSpPr>
              <p:nvPr/>
            </p:nvSpPr>
            <p:spPr>
              <a:xfrm>
                <a:off x="0" y="70186"/>
                <a:ext cx="12192000" cy="838533"/>
              </a:xfrm>
              <a:prstGeom prst="rect">
                <a:avLst/>
              </a:prstGeom>
              <a:solidFill>
                <a:srgbClr val="005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a:latin typeface="Arial" panose="020B0604020202020204" pitchFamily="34" charset="0"/>
                    <a:cs typeface="Arial" panose="020B0604020202020204" pitchFamily="34" charset="0"/>
                  </a:rPr>
                  <a:t>          </a:t>
                </a:r>
                <a:r>
                  <a:rPr lang="en-GB" sz="3200">
                    <a:latin typeface="Arial" panose="020B0604020202020204" pitchFamily="34" charset="0"/>
                    <a:cs typeface="Arial" panose="020B0604020202020204" pitchFamily="34" charset="0"/>
                  </a:rPr>
                  <a:t>Meta-skills</a:t>
                </a:r>
              </a:p>
            </p:txBody>
          </p:sp>
          <p:pic>
            <p:nvPicPr>
              <p:cNvPr id="4" name="Picture 3">
                <a:extLst>
                  <a:ext uri="{FF2B5EF4-FFF2-40B4-BE49-F238E27FC236}">
                    <a16:creationId xmlns:a16="http://schemas.microsoft.com/office/drawing/2014/main" id="{6F9B04E6-9859-0C43-C52B-D5E62DD8493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8901" y="-1"/>
                <a:ext cx="12200901" cy="184369"/>
              </a:xfrm>
              <a:prstGeom prst="rect">
                <a:avLst/>
              </a:prstGeom>
            </p:spPr>
          </p:pic>
        </p:grpSp>
        <p:pic>
          <p:nvPicPr>
            <p:cNvPr id="7" name="Picture 6">
              <a:extLst>
                <a:ext uri="{FF2B5EF4-FFF2-40B4-BE49-F238E27FC236}">
                  <a16:creationId xmlns:a16="http://schemas.microsoft.com/office/drawing/2014/main" id="{A75999BB-C66F-5869-7A67-67E55D436259}"/>
                </a:ext>
              </a:extLst>
            </p:cNvPr>
            <p:cNvPicPr>
              <a:picLocks noGrp="1" noRot="1" noChangeAspect="1" noMove="1" noResize="1" noEditPoints="1" noAdjustHandles="1" noChangeArrowheads="1" noChangeShapeType="1" noCrop="1"/>
            </p:cNvPicPr>
            <p:nvPr/>
          </p:nvPicPr>
          <p:blipFill>
            <a:blip r:embed="rId4"/>
            <a:stretch>
              <a:fillRect/>
            </a:stretch>
          </p:blipFill>
          <p:spPr>
            <a:xfrm>
              <a:off x="94150" y="1052016"/>
              <a:ext cx="3914775" cy="498439"/>
            </a:xfrm>
            <a:prstGeom prst="rect">
              <a:avLst/>
            </a:prstGeom>
          </p:spPr>
        </p:pic>
        <p:pic>
          <p:nvPicPr>
            <p:cNvPr id="9" name="Picture 8">
              <a:extLst>
                <a:ext uri="{FF2B5EF4-FFF2-40B4-BE49-F238E27FC236}">
                  <a16:creationId xmlns:a16="http://schemas.microsoft.com/office/drawing/2014/main" id="{64D5A7A4-6614-BB3B-B2B0-37A0470D21F7}"/>
                </a:ext>
              </a:extLst>
            </p:cNvPr>
            <p:cNvPicPr>
              <a:picLocks noGrp="1" noRot="1" noChangeAspect="1" noMove="1" noResize="1" noEditPoints="1" noAdjustHandles="1" noChangeArrowheads="1" noChangeShapeType="1" noCrop="1"/>
            </p:cNvPicPr>
            <p:nvPr/>
          </p:nvPicPr>
          <p:blipFill rotWithShape="1">
            <a:blip r:embed="rId5"/>
            <a:srcRect b="6846"/>
            <a:stretch/>
          </p:blipFill>
          <p:spPr>
            <a:xfrm>
              <a:off x="4152900" y="1062848"/>
              <a:ext cx="3905250" cy="487607"/>
            </a:xfrm>
            <a:prstGeom prst="rect">
              <a:avLst/>
            </a:prstGeom>
          </p:spPr>
        </p:pic>
        <p:pic>
          <p:nvPicPr>
            <p:cNvPr id="11" name="Picture 10">
              <a:extLst>
                <a:ext uri="{FF2B5EF4-FFF2-40B4-BE49-F238E27FC236}">
                  <a16:creationId xmlns:a16="http://schemas.microsoft.com/office/drawing/2014/main" id="{F524B145-8485-15D6-8FA8-766FD3AD24C4}"/>
                </a:ext>
              </a:extLst>
            </p:cNvPr>
            <p:cNvPicPr>
              <a:picLocks noGrp="1" noRot="1" noChangeAspect="1" noMove="1" noResize="1" noEditPoints="1" noAdjustHandles="1" noChangeArrowheads="1" noChangeShapeType="1" noCrop="1"/>
            </p:cNvPicPr>
            <p:nvPr/>
          </p:nvPicPr>
          <p:blipFill>
            <a:blip r:embed="rId6"/>
            <a:stretch>
              <a:fillRect/>
            </a:stretch>
          </p:blipFill>
          <p:spPr>
            <a:xfrm>
              <a:off x="8202125" y="1062848"/>
              <a:ext cx="3895725" cy="498439"/>
            </a:xfrm>
            <a:prstGeom prst="rect">
              <a:avLst/>
            </a:prstGeom>
          </p:spPr>
        </p:pic>
        <p:sp>
          <p:nvSpPr>
            <p:cNvPr id="12" name="Rectangle: Rounded Corners 11">
              <a:extLst>
                <a:ext uri="{FF2B5EF4-FFF2-40B4-BE49-F238E27FC236}">
                  <a16:creationId xmlns:a16="http://schemas.microsoft.com/office/drawing/2014/main" id="{D7A54153-C9BA-2930-6A14-C2C9A2033AAA}"/>
                </a:ext>
              </a:extLst>
            </p:cNvPr>
            <p:cNvSpPr>
              <a:spLocks noGrp="1" noRot="1" noMove="1" noResize="1" noEditPoints="1" noAdjustHandles="1" noChangeArrowheads="1" noChangeShapeType="1"/>
            </p:cNvSpPr>
            <p:nvPr/>
          </p:nvSpPr>
          <p:spPr>
            <a:xfrm>
              <a:off x="146719" y="1848541"/>
              <a:ext cx="3809635" cy="855585"/>
            </a:xfrm>
            <a:prstGeom prst="roundRect">
              <a:avLst/>
            </a:prstGeom>
            <a:solidFill>
              <a:schemeClr val="bg1"/>
            </a:solidFill>
            <a:ln w="57150">
              <a:solidFill>
                <a:srgbClr val="009D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50" b="1" dirty="0">
                <a:solidFill>
                  <a:srgbClr val="009DB5"/>
                </a:solidFill>
              </a:endParaRPr>
            </a:p>
            <a:p>
              <a:r>
                <a:rPr lang="en-GB" sz="1400" b="1" dirty="0">
                  <a:solidFill>
                    <a:srgbClr val="009DB5"/>
                  </a:solidFill>
                  <a:latin typeface="Arial" panose="020B0604020202020204" pitchFamily="34" charset="0"/>
                  <a:cs typeface="Arial" panose="020B0604020202020204" pitchFamily="34" charset="0"/>
                </a:rPr>
                <a:t>Focusing</a:t>
              </a:r>
            </a:p>
            <a:p>
              <a:r>
                <a:rPr lang="en-GB" sz="1100" dirty="0">
                  <a:solidFill>
                    <a:srgbClr val="009DB5"/>
                  </a:solidFill>
                  <a:latin typeface="Arial" panose="020B0604020202020204" pitchFamily="34" charset="0"/>
                  <a:cs typeface="Arial" panose="020B0604020202020204" pitchFamily="34" charset="0"/>
                </a:rPr>
                <a:t>You can maintain interest and concentrate on a </a:t>
              </a:r>
            </a:p>
            <a:p>
              <a:r>
                <a:rPr lang="en-GB" sz="1100" dirty="0">
                  <a:solidFill>
                    <a:srgbClr val="009DB5"/>
                  </a:solidFill>
                  <a:latin typeface="Arial" panose="020B0604020202020204" pitchFamily="34" charset="0"/>
                  <a:cs typeface="Arial" panose="020B0604020202020204" pitchFamily="34" charset="0"/>
                </a:rPr>
                <a:t>task for a period of time, and not be distracted. </a:t>
              </a:r>
            </a:p>
            <a:p>
              <a:endParaRPr lang="en-GB" sz="1050" dirty="0">
                <a:solidFill>
                  <a:srgbClr val="009DB5"/>
                </a:solidFill>
              </a:endParaRPr>
            </a:p>
            <a:p>
              <a:endParaRPr lang="en-GB" sz="1050" dirty="0">
                <a:solidFill>
                  <a:srgbClr val="009DB5"/>
                </a:solidFill>
              </a:endParaRPr>
            </a:p>
          </p:txBody>
        </p:sp>
        <p:pic>
          <p:nvPicPr>
            <p:cNvPr id="13" name="Picture 12">
              <a:extLst>
                <a:ext uri="{FF2B5EF4-FFF2-40B4-BE49-F238E27FC236}">
                  <a16:creationId xmlns:a16="http://schemas.microsoft.com/office/drawing/2014/main" id="{D671199E-373E-8647-BDB2-AD132866A0D4}"/>
                </a:ext>
              </a:extLst>
            </p:cNvPr>
            <p:cNvPicPr>
              <a:picLocks noGrp="1" noRot="1" noChangeAspect="1" noMove="1" noResize="1" noEditPoints="1" noAdjustHandles="1" noChangeArrowheads="1" noChangeShapeType="1" noCrop="1"/>
            </p:cNvPicPr>
            <p:nvPr/>
          </p:nvPicPr>
          <p:blipFill rotWithShape="1">
            <a:blip r:embed="rId7">
              <a:extLst>
                <a:ext uri="{28A0092B-C50C-407E-A947-70E740481C1C}">
                  <a14:useLocalDpi xmlns:a14="http://schemas.microsoft.com/office/drawing/2010/main" val="0"/>
                </a:ext>
              </a:extLst>
            </a:blip>
            <a:srcRect l="23195" t="26822" r="70787" b="55902"/>
            <a:stretch/>
          </p:blipFill>
          <p:spPr>
            <a:xfrm>
              <a:off x="3262479" y="1966275"/>
              <a:ext cx="569047" cy="606852"/>
            </a:xfrm>
            <a:prstGeom prst="rect">
              <a:avLst/>
            </a:prstGeom>
          </p:spPr>
        </p:pic>
        <p:sp>
          <p:nvSpPr>
            <p:cNvPr id="14" name="Rectangle: Rounded Corners 13">
              <a:extLst>
                <a:ext uri="{FF2B5EF4-FFF2-40B4-BE49-F238E27FC236}">
                  <a16:creationId xmlns:a16="http://schemas.microsoft.com/office/drawing/2014/main" id="{C317F297-3A3E-D8DC-62FF-27F9BB591653}"/>
                </a:ext>
              </a:extLst>
            </p:cNvPr>
            <p:cNvSpPr>
              <a:spLocks noGrp="1" noRot="1" noMove="1" noResize="1" noEditPoints="1" noAdjustHandles="1" noChangeArrowheads="1" noChangeShapeType="1"/>
            </p:cNvSpPr>
            <p:nvPr/>
          </p:nvSpPr>
          <p:spPr>
            <a:xfrm>
              <a:off x="146719" y="3173940"/>
              <a:ext cx="3809635" cy="858083"/>
            </a:xfrm>
            <a:prstGeom prst="roundRect">
              <a:avLst/>
            </a:prstGeom>
            <a:solidFill>
              <a:schemeClr val="bg1"/>
            </a:solidFill>
            <a:ln w="57150">
              <a:solidFill>
                <a:srgbClr val="009D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50" b="1">
                <a:solidFill>
                  <a:srgbClr val="009DB5"/>
                </a:solidFill>
              </a:endParaRPr>
            </a:p>
            <a:p>
              <a:r>
                <a:rPr lang="en-GB" sz="1400" b="1">
                  <a:solidFill>
                    <a:srgbClr val="009DB5"/>
                  </a:solidFill>
                  <a:latin typeface="Arial" panose="020B0604020202020204" pitchFamily="34" charset="0"/>
                  <a:cs typeface="Arial" panose="020B0604020202020204" pitchFamily="34" charset="0"/>
                </a:rPr>
                <a:t>Integrity</a:t>
              </a:r>
            </a:p>
            <a:p>
              <a:r>
                <a:rPr lang="en-GB" sz="1100">
                  <a:solidFill>
                    <a:srgbClr val="009DB5"/>
                  </a:solidFill>
                  <a:latin typeface="Arial" panose="020B0604020202020204" pitchFamily="34" charset="0"/>
                  <a:cs typeface="Arial" panose="020B0604020202020204" pitchFamily="34" charset="0"/>
                </a:rPr>
                <a:t>You are guided by your own principles and </a:t>
              </a:r>
            </a:p>
            <a:p>
              <a:r>
                <a:rPr lang="en-GB" sz="1100">
                  <a:solidFill>
                    <a:srgbClr val="009DB5"/>
                  </a:solidFill>
                  <a:latin typeface="Arial" panose="020B0604020202020204" pitchFamily="34" charset="0"/>
                  <a:cs typeface="Arial" panose="020B0604020202020204" pitchFamily="34" charset="0"/>
                </a:rPr>
                <a:t>Values and are considered trustworthy, open </a:t>
              </a:r>
            </a:p>
            <a:p>
              <a:r>
                <a:rPr lang="en-GB" sz="1100">
                  <a:solidFill>
                    <a:srgbClr val="009DB5"/>
                  </a:solidFill>
                  <a:latin typeface="Arial" panose="020B0604020202020204" pitchFamily="34" charset="0"/>
                  <a:cs typeface="Arial" panose="020B0604020202020204" pitchFamily="34" charset="0"/>
                </a:rPr>
                <a:t>and honest by others. </a:t>
              </a:r>
            </a:p>
            <a:p>
              <a:endParaRPr lang="en-GB" sz="1050">
                <a:solidFill>
                  <a:srgbClr val="009DB5"/>
                </a:solidFill>
              </a:endParaRPr>
            </a:p>
          </p:txBody>
        </p:sp>
        <p:pic>
          <p:nvPicPr>
            <p:cNvPr id="15" name="Picture 14">
              <a:extLst>
                <a:ext uri="{FF2B5EF4-FFF2-40B4-BE49-F238E27FC236}">
                  <a16:creationId xmlns:a16="http://schemas.microsoft.com/office/drawing/2014/main" id="{F0C4DDD1-591F-3E5E-0E96-F92C6E4395E2}"/>
                </a:ext>
              </a:extLst>
            </p:cNvPr>
            <p:cNvPicPr>
              <a:picLocks noGrp="1" noRot="1" noChangeAspect="1" noMove="1" noResize="1" noEditPoints="1" noAdjustHandles="1" noChangeArrowheads="1" noChangeShapeType="1" noCrop="1"/>
            </p:cNvPicPr>
            <p:nvPr/>
          </p:nvPicPr>
          <p:blipFill rotWithShape="1">
            <a:blip r:embed="rId7">
              <a:extLst>
                <a:ext uri="{28A0092B-C50C-407E-A947-70E740481C1C}">
                  <a14:useLocalDpi xmlns:a14="http://schemas.microsoft.com/office/drawing/2010/main" val="0"/>
                </a:ext>
              </a:extLst>
            </a:blip>
            <a:srcRect l="23360" t="44574" r="70622" b="38150"/>
            <a:stretch/>
          </p:blipFill>
          <p:spPr>
            <a:xfrm>
              <a:off x="3262479" y="3312889"/>
              <a:ext cx="569047" cy="631691"/>
            </a:xfrm>
            <a:prstGeom prst="rect">
              <a:avLst/>
            </a:prstGeom>
          </p:spPr>
        </p:pic>
        <p:sp>
          <p:nvSpPr>
            <p:cNvPr id="16" name="Rectangle: Rounded Corners 15">
              <a:extLst>
                <a:ext uri="{FF2B5EF4-FFF2-40B4-BE49-F238E27FC236}">
                  <a16:creationId xmlns:a16="http://schemas.microsoft.com/office/drawing/2014/main" id="{F10F2959-1FD9-FDF0-5EB9-541242E6F5C5}"/>
                </a:ext>
              </a:extLst>
            </p:cNvPr>
            <p:cNvSpPr>
              <a:spLocks noGrp="1" noRot="1" noMove="1" noResize="1" noEditPoints="1" noAdjustHandles="1" noChangeArrowheads="1" noChangeShapeType="1"/>
            </p:cNvSpPr>
            <p:nvPr/>
          </p:nvSpPr>
          <p:spPr>
            <a:xfrm>
              <a:off x="146719" y="4447843"/>
              <a:ext cx="3809635" cy="838532"/>
            </a:xfrm>
            <a:prstGeom prst="roundRect">
              <a:avLst/>
            </a:prstGeom>
            <a:solidFill>
              <a:schemeClr val="bg1"/>
            </a:solidFill>
            <a:ln w="57150">
              <a:solidFill>
                <a:srgbClr val="009D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50" b="1">
                <a:solidFill>
                  <a:srgbClr val="009DB5"/>
                </a:solidFill>
              </a:endParaRPr>
            </a:p>
            <a:p>
              <a:r>
                <a:rPr lang="en-GB" sz="1400" b="1">
                  <a:solidFill>
                    <a:srgbClr val="009DB5"/>
                  </a:solidFill>
                  <a:latin typeface="Arial" panose="020B0604020202020204" pitchFamily="34" charset="0"/>
                  <a:cs typeface="Arial" panose="020B0604020202020204" pitchFamily="34" charset="0"/>
                </a:rPr>
                <a:t>Adapting</a:t>
              </a:r>
            </a:p>
            <a:p>
              <a:r>
                <a:rPr lang="en-GB" sz="1100">
                  <a:solidFill>
                    <a:srgbClr val="009DB5"/>
                  </a:solidFill>
                  <a:latin typeface="Arial" panose="020B0604020202020204" pitchFamily="34" charset="0"/>
                  <a:cs typeface="Arial" panose="020B0604020202020204" pitchFamily="34" charset="0"/>
                </a:rPr>
                <a:t>You can respond confidently and constructively </a:t>
              </a:r>
            </a:p>
            <a:p>
              <a:r>
                <a:rPr lang="en-GB" sz="1100">
                  <a:solidFill>
                    <a:srgbClr val="009DB5"/>
                  </a:solidFill>
                  <a:latin typeface="Arial" panose="020B0604020202020204" pitchFamily="34" charset="0"/>
                  <a:cs typeface="Arial" panose="020B0604020202020204" pitchFamily="34" charset="0"/>
                </a:rPr>
                <a:t>To new ideas and experiences and unexpected</a:t>
              </a:r>
            </a:p>
            <a:p>
              <a:r>
                <a:rPr lang="en-GB" sz="1100">
                  <a:solidFill>
                    <a:srgbClr val="009DB5"/>
                  </a:solidFill>
                  <a:latin typeface="Arial" panose="020B0604020202020204" pitchFamily="34" charset="0"/>
                  <a:cs typeface="Arial" panose="020B0604020202020204" pitchFamily="34" charset="0"/>
                </a:rPr>
                <a:t>challenges.</a:t>
              </a:r>
            </a:p>
            <a:p>
              <a:endParaRPr lang="en-GB" sz="1050">
                <a:solidFill>
                  <a:srgbClr val="009DB5"/>
                </a:solidFill>
              </a:endParaRPr>
            </a:p>
          </p:txBody>
        </p:sp>
        <p:pic>
          <p:nvPicPr>
            <p:cNvPr id="17" name="Picture 16">
              <a:extLst>
                <a:ext uri="{FF2B5EF4-FFF2-40B4-BE49-F238E27FC236}">
                  <a16:creationId xmlns:a16="http://schemas.microsoft.com/office/drawing/2014/main" id="{D5B9F9F7-6F60-9F6A-9FF6-4E25B39CE036}"/>
                </a:ext>
              </a:extLst>
            </p:cNvPr>
            <p:cNvPicPr>
              <a:picLocks noGrp="1" noRot="1" noChangeAspect="1" noMove="1" noResize="1" noEditPoints="1" noAdjustHandles="1" noChangeArrowheads="1" noChangeShapeType="1" noCrop="1"/>
            </p:cNvPicPr>
            <p:nvPr/>
          </p:nvPicPr>
          <p:blipFill rotWithShape="1">
            <a:blip r:embed="rId7">
              <a:extLst>
                <a:ext uri="{28A0092B-C50C-407E-A947-70E740481C1C}">
                  <a14:useLocalDpi xmlns:a14="http://schemas.microsoft.com/office/drawing/2010/main" val="0"/>
                </a:ext>
              </a:extLst>
            </a:blip>
            <a:srcRect l="23289" t="64083" r="69652" b="19616"/>
            <a:stretch/>
          </p:blipFill>
          <p:spPr>
            <a:xfrm>
              <a:off x="3262479" y="4565347"/>
              <a:ext cx="569047" cy="613497"/>
            </a:xfrm>
            <a:prstGeom prst="rect">
              <a:avLst/>
            </a:prstGeom>
          </p:spPr>
        </p:pic>
        <p:sp>
          <p:nvSpPr>
            <p:cNvPr id="18" name="Rectangle: Rounded Corners 17">
              <a:extLst>
                <a:ext uri="{FF2B5EF4-FFF2-40B4-BE49-F238E27FC236}">
                  <a16:creationId xmlns:a16="http://schemas.microsoft.com/office/drawing/2014/main" id="{91B64F0A-667E-2A8A-2A75-B83F9D20970E}"/>
                </a:ext>
              </a:extLst>
            </p:cNvPr>
            <p:cNvSpPr>
              <a:spLocks noGrp="1" noRot="1" noMove="1" noResize="1" noEditPoints="1" noAdjustHandles="1" noChangeArrowheads="1" noChangeShapeType="1"/>
            </p:cNvSpPr>
            <p:nvPr/>
          </p:nvSpPr>
          <p:spPr>
            <a:xfrm>
              <a:off x="146719" y="5773815"/>
              <a:ext cx="3809635" cy="858083"/>
            </a:xfrm>
            <a:prstGeom prst="roundRect">
              <a:avLst/>
            </a:prstGeom>
            <a:solidFill>
              <a:schemeClr val="bg1"/>
            </a:solidFill>
            <a:ln w="57150">
              <a:solidFill>
                <a:srgbClr val="009D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50" b="1">
                <a:solidFill>
                  <a:srgbClr val="009DB5"/>
                </a:solidFill>
              </a:endParaRPr>
            </a:p>
            <a:p>
              <a:r>
                <a:rPr lang="en-GB" sz="1400" b="1">
                  <a:solidFill>
                    <a:srgbClr val="009DB5"/>
                  </a:solidFill>
                  <a:latin typeface="Arial" panose="020B0604020202020204" pitchFamily="34" charset="0"/>
                  <a:cs typeface="Arial" panose="020B0604020202020204" pitchFamily="34" charset="0"/>
                </a:rPr>
                <a:t>Initiative</a:t>
              </a:r>
            </a:p>
            <a:p>
              <a:r>
                <a:rPr lang="en-GB" sz="1100">
                  <a:solidFill>
                    <a:srgbClr val="009DB5"/>
                  </a:solidFill>
                  <a:latin typeface="Arial" panose="020B0604020202020204" pitchFamily="34" charset="0"/>
                  <a:cs typeface="Arial" panose="020B0604020202020204" pitchFamily="34" charset="0"/>
                </a:rPr>
                <a:t>You are confident in your own abilities and</a:t>
              </a:r>
            </a:p>
            <a:p>
              <a:r>
                <a:rPr lang="en-GB" sz="1100">
                  <a:solidFill>
                    <a:srgbClr val="009DB5"/>
                  </a:solidFill>
                  <a:latin typeface="Arial" panose="020B0604020202020204" pitchFamily="34" charset="0"/>
                  <a:cs typeface="Arial" panose="020B0604020202020204" pitchFamily="34" charset="0"/>
                </a:rPr>
                <a:t>judgement. You can take decisions and have</a:t>
              </a:r>
            </a:p>
            <a:p>
              <a:r>
                <a:rPr lang="en-GB" sz="1100">
                  <a:solidFill>
                    <a:srgbClr val="009DB5"/>
                  </a:solidFill>
                  <a:latin typeface="Arial" panose="020B0604020202020204" pitchFamily="34" charset="0"/>
                  <a:cs typeface="Arial" panose="020B0604020202020204" pitchFamily="34" charset="0"/>
                </a:rPr>
                <a:t>responsibility for your own actions.</a:t>
              </a:r>
            </a:p>
            <a:p>
              <a:r>
                <a:rPr lang="en-GB" sz="1050">
                  <a:solidFill>
                    <a:srgbClr val="009DB5"/>
                  </a:solidFill>
                </a:rPr>
                <a:t> </a:t>
              </a:r>
            </a:p>
          </p:txBody>
        </p:sp>
        <p:pic>
          <p:nvPicPr>
            <p:cNvPr id="22" name="Picture 21">
              <a:extLst>
                <a:ext uri="{FF2B5EF4-FFF2-40B4-BE49-F238E27FC236}">
                  <a16:creationId xmlns:a16="http://schemas.microsoft.com/office/drawing/2014/main" id="{F9AE71AB-E176-CF4A-DC89-E6C9CDCF3E14}"/>
                </a:ext>
              </a:extLst>
            </p:cNvPr>
            <p:cNvPicPr>
              <a:picLocks noGrp="1" noRot="1" noChangeAspect="1" noMove="1" noResize="1" noEditPoints="1" noAdjustHandles="1" noChangeArrowheads="1" noChangeShapeType="1" noCrop="1"/>
            </p:cNvPicPr>
            <p:nvPr/>
          </p:nvPicPr>
          <p:blipFill>
            <a:blip r:embed="rId8"/>
            <a:stretch>
              <a:fillRect/>
            </a:stretch>
          </p:blipFill>
          <p:spPr>
            <a:xfrm>
              <a:off x="3262479" y="5894781"/>
              <a:ext cx="569047" cy="603641"/>
            </a:xfrm>
            <a:prstGeom prst="rect">
              <a:avLst/>
            </a:prstGeom>
          </p:spPr>
        </p:pic>
        <p:sp>
          <p:nvSpPr>
            <p:cNvPr id="6" name="Rectangle: Rounded Corners 5">
              <a:extLst>
                <a:ext uri="{FF2B5EF4-FFF2-40B4-BE49-F238E27FC236}">
                  <a16:creationId xmlns:a16="http://schemas.microsoft.com/office/drawing/2014/main" id="{9C2F2C9D-4586-244F-2A94-0C2F0787ABB8}"/>
                </a:ext>
              </a:extLst>
            </p:cNvPr>
            <p:cNvSpPr>
              <a:spLocks noGrp="1" noRot="1" noMove="1" noResize="1" noEditPoints="1" noAdjustHandles="1" noChangeArrowheads="1" noChangeShapeType="1"/>
            </p:cNvSpPr>
            <p:nvPr/>
          </p:nvSpPr>
          <p:spPr>
            <a:xfrm>
              <a:off x="4190875" y="1848540"/>
              <a:ext cx="3809635" cy="855585"/>
            </a:xfrm>
            <a:prstGeom prst="roundRect">
              <a:avLst/>
            </a:prstGeom>
            <a:solidFill>
              <a:schemeClr val="bg1"/>
            </a:solidFill>
            <a:ln w="57150">
              <a:solidFill>
                <a:srgbClr val="5841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50" b="1" dirty="0">
                <a:solidFill>
                  <a:srgbClr val="009DB5"/>
                </a:solidFill>
              </a:endParaRPr>
            </a:p>
            <a:p>
              <a:endParaRPr lang="en-GB" sz="1050" b="1" dirty="0">
                <a:solidFill>
                  <a:srgbClr val="58417E"/>
                </a:solidFill>
              </a:endParaRPr>
            </a:p>
            <a:p>
              <a:r>
                <a:rPr lang="en-GB" sz="1400" b="1" dirty="0">
                  <a:solidFill>
                    <a:srgbClr val="58417E"/>
                  </a:solidFill>
                  <a:latin typeface="Arial" panose="020B0604020202020204" pitchFamily="34" charset="0"/>
                  <a:cs typeface="Arial" panose="020B0604020202020204" pitchFamily="34" charset="0"/>
                </a:rPr>
                <a:t>Communicating</a:t>
              </a:r>
            </a:p>
            <a:p>
              <a:r>
                <a:rPr lang="en-GB" sz="1080" dirty="0">
                  <a:solidFill>
                    <a:srgbClr val="58417E"/>
                  </a:solidFill>
                  <a:latin typeface="Arial" panose="020B0604020202020204" pitchFamily="34" charset="0"/>
                  <a:cs typeface="Arial" panose="020B0604020202020204" pitchFamily="34" charset="0"/>
                </a:rPr>
                <a:t>You have the ability to openly share information</a:t>
              </a:r>
            </a:p>
            <a:p>
              <a:r>
                <a:rPr lang="en-GB" sz="1080" dirty="0">
                  <a:solidFill>
                    <a:srgbClr val="58417E"/>
                  </a:solidFill>
                  <a:latin typeface="Arial" panose="020B0604020202020204" pitchFamily="34" charset="0"/>
                  <a:cs typeface="Arial" panose="020B0604020202020204" pitchFamily="34" charset="0"/>
                </a:rPr>
                <a:t>in the best way that helps everyone understand</a:t>
              </a:r>
            </a:p>
            <a:p>
              <a:r>
                <a:rPr lang="en-GB" sz="1080" dirty="0">
                  <a:solidFill>
                    <a:srgbClr val="58417E"/>
                  </a:solidFill>
                  <a:latin typeface="Arial" panose="020B0604020202020204" pitchFamily="34" charset="0"/>
                  <a:cs typeface="Arial" panose="020B0604020202020204" pitchFamily="34" charset="0"/>
                </a:rPr>
                <a:t>your thoughts and ideas. </a:t>
              </a:r>
            </a:p>
            <a:p>
              <a:endParaRPr lang="en-GB" sz="1050" dirty="0">
                <a:solidFill>
                  <a:srgbClr val="009DB5"/>
                </a:solidFill>
              </a:endParaRPr>
            </a:p>
            <a:p>
              <a:endParaRPr lang="en-GB" sz="1050" dirty="0">
                <a:solidFill>
                  <a:srgbClr val="009DB5"/>
                </a:solidFill>
              </a:endParaRPr>
            </a:p>
          </p:txBody>
        </p:sp>
        <p:sp>
          <p:nvSpPr>
            <p:cNvPr id="8" name="Rectangle: Rounded Corners 7">
              <a:extLst>
                <a:ext uri="{FF2B5EF4-FFF2-40B4-BE49-F238E27FC236}">
                  <a16:creationId xmlns:a16="http://schemas.microsoft.com/office/drawing/2014/main" id="{9CD5DC5C-4F17-376B-7C35-9A128373A36D}"/>
                </a:ext>
              </a:extLst>
            </p:cNvPr>
            <p:cNvSpPr>
              <a:spLocks noGrp="1" noRot="1" noMove="1" noResize="1" noEditPoints="1" noAdjustHandles="1" noChangeArrowheads="1" noChangeShapeType="1"/>
            </p:cNvSpPr>
            <p:nvPr/>
          </p:nvSpPr>
          <p:spPr>
            <a:xfrm>
              <a:off x="4190875" y="3206943"/>
              <a:ext cx="3809635" cy="855585"/>
            </a:xfrm>
            <a:prstGeom prst="roundRect">
              <a:avLst/>
            </a:prstGeom>
            <a:solidFill>
              <a:schemeClr val="bg1"/>
            </a:solidFill>
            <a:ln w="57150">
              <a:solidFill>
                <a:srgbClr val="5841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a:solidFill>
                    <a:srgbClr val="58417E"/>
                  </a:solidFill>
                  <a:latin typeface="Arial" panose="020B0604020202020204" pitchFamily="34" charset="0"/>
                  <a:cs typeface="Arial" panose="020B0604020202020204" pitchFamily="34" charset="0"/>
                </a:rPr>
                <a:t>Feeling</a:t>
              </a:r>
            </a:p>
            <a:p>
              <a:r>
                <a:rPr lang="en-GB" sz="1080">
                  <a:solidFill>
                    <a:srgbClr val="58417E"/>
                  </a:solidFill>
                  <a:latin typeface="Arial" panose="020B0604020202020204" pitchFamily="34" charset="0"/>
                  <a:cs typeface="Arial" panose="020B0604020202020204" pitchFamily="34" charset="0"/>
                </a:rPr>
                <a:t>You can see things from other people’s point of </a:t>
              </a:r>
            </a:p>
            <a:p>
              <a:r>
                <a:rPr lang="en-GB" sz="1080">
                  <a:solidFill>
                    <a:srgbClr val="58417E"/>
                  </a:solidFill>
                  <a:latin typeface="Arial" panose="020B0604020202020204" pitchFamily="34" charset="0"/>
                  <a:cs typeface="Arial" panose="020B0604020202020204" pitchFamily="34" charset="0"/>
                </a:rPr>
                <a:t>view and this helps you understand their </a:t>
              </a:r>
            </a:p>
            <a:p>
              <a:r>
                <a:rPr lang="en-GB" sz="1080">
                  <a:solidFill>
                    <a:srgbClr val="58417E"/>
                  </a:solidFill>
                  <a:latin typeface="Arial" panose="020B0604020202020204" pitchFamily="34" charset="0"/>
                  <a:cs typeface="Arial" panose="020B0604020202020204" pitchFamily="34" charset="0"/>
                </a:rPr>
                <a:t>feelings and motivations.  </a:t>
              </a:r>
              <a:endParaRPr lang="en-GB" sz="1080">
                <a:solidFill>
                  <a:srgbClr val="009DB5"/>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9DA57E56-996D-3B58-ADBA-917F72FA29C2}"/>
                </a:ext>
              </a:extLst>
            </p:cNvPr>
            <p:cNvSpPr>
              <a:spLocks noGrp="1" noRot="1" noMove="1" noResize="1" noEditPoints="1" noAdjustHandles="1" noChangeArrowheads="1" noChangeShapeType="1"/>
            </p:cNvSpPr>
            <p:nvPr/>
          </p:nvSpPr>
          <p:spPr>
            <a:xfrm>
              <a:off x="4190875" y="4449124"/>
              <a:ext cx="3809635" cy="855585"/>
            </a:xfrm>
            <a:prstGeom prst="roundRect">
              <a:avLst/>
            </a:prstGeom>
            <a:solidFill>
              <a:schemeClr val="bg1"/>
            </a:solidFill>
            <a:ln w="57150">
              <a:solidFill>
                <a:srgbClr val="5841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50" b="1">
                <a:solidFill>
                  <a:srgbClr val="009DB5"/>
                </a:solidFill>
              </a:endParaRPr>
            </a:p>
            <a:p>
              <a:endParaRPr lang="en-GB" sz="1050" b="1">
                <a:solidFill>
                  <a:srgbClr val="58417E"/>
                </a:solidFill>
              </a:endParaRPr>
            </a:p>
            <a:p>
              <a:r>
                <a:rPr lang="en-GB" sz="1400" b="1">
                  <a:solidFill>
                    <a:srgbClr val="58417E"/>
                  </a:solidFill>
                  <a:latin typeface="Arial" panose="020B0604020202020204" pitchFamily="34" charset="0"/>
                  <a:cs typeface="Arial" panose="020B0604020202020204" pitchFamily="34" charset="0"/>
                </a:rPr>
                <a:t>Collaborating</a:t>
              </a:r>
            </a:p>
            <a:p>
              <a:r>
                <a:rPr lang="en-GB" sz="1100">
                  <a:solidFill>
                    <a:srgbClr val="58417E"/>
                  </a:solidFill>
                  <a:latin typeface="Arial" panose="020B0604020202020204" pitchFamily="34" charset="0"/>
                  <a:cs typeface="Arial" panose="020B0604020202020204" pitchFamily="34" charset="0"/>
                </a:rPr>
                <a:t>You are good at building and maintaining</a:t>
              </a:r>
            </a:p>
            <a:p>
              <a:r>
                <a:rPr lang="en-GB" sz="1100">
                  <a:solidFill>
                    <a:srgbClr val="58417E"/>
                  </a:solidFill>
                  <a:latin typeface="Arial" panose="020B0604020202020204" pitchFamily="34" charset="0"/>
                  <a:cs typeface="Arial" panose="020B0604020202020204" pitchFamily="34" charset="0"/>
                </a:rPr>
                <a:t>relationships with other people so everyone</a:t>
              </a:r>
            </a:p>
            <a:p>
              <a:r>
                <a:rPr lang="en-GB" sz="1100">
                  <a:solidFill>
                    <a:srgbClr val="58417E"/>
                  </a:solidFill>
                  <a:latin typeface="Arial" panose="020B0604020202020204" pitchFamily="34" charset="0"/>
                  <a:cs typeface="Arial" panose="020B0604020202020204" pitchFamily="34" charset="0"/>
                </a:rPr>
                <a:t>can work together to achieve shared  goals. </a:t>
              </a:r>
            </a:p>
            <a:p>
              <a:endParaRPr lang="en-GB" sz="1050">
                <a:solidFill>
                  <a:srgbClr val="009DB5"/>
                </a:solidFill>
              </a:endParaRPr>
            </a:p>
            <a:p>
              <a:endParaRPr lang="en-GB" sz="1050">
                <a:solidFill>
                  <a:srgbClr val="009DB5"/>
                </a:solidFill>
              </a:endParaRPr>
            </a:p>
          </p:txBody>
        </p:sp>
        <p:sp>
          <p:nvSpPr>
            <p:cNvPr id="19" name="Rectangle: Rounded Corners 18">
              <a:extLst>
                <a:ext uri="{FF2B5EF4-FFF2-40B4-BE49-F238E27FC236}">
                  <a16:creationId xmlns:a16="http://schemas.microsoft.com/office/drawing/2014/main" id="{707A0887-5845-D60B-CC28-311971CF2BB7}"/>
                </a:ext>
              </a:extLst>
            </p:cNvPr>
            <p:cNvSpPr>
              <a:spLocks noGrp="1" noRot="1" noMove="1" noResize="1" noEditPoints="1" noAdjustHandles="1" noChangeArrowheads="1" noChangeShapeType="1"/>
            </p:cNvSpPr>
            <p:nvPr/>
          </p:nvSpPr>
          <p:spPr>
            <a:xfrm>
              <a:off x="4190875" y="5792149"/>
              <a:ext cx="3809635" cy="855585"/>
            </a:xfrm>
            <a:prstGeom prst="roundRect">
              <a:avLst/>
            </a:prstGeom>
            <a:solidFill>
              <a:schemeClr val="bg1"/>
            </a:solidFill>
            <a:ln w="57150">
              <a:solidFill>
                <a:srgbClr val="5841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50" b="1">
                <a:solidFill>
                  <a:srgbClr val="009DB5"/>
                </a:solidFill>
              </a:endParaRPr>
            </a:p>
            <a:p>
              <a:endParaRPr lang="en-GB" sz="1050" b="1">
                <a:solidFill>
                  <a:srgbClr val="58417E"/>
                </a:solidFill>
              </a:endParaRPr>
            </a:p>
            <a:p>
              <a:r>
                <a:rPr lang="en-GB" sz="1400" b="1">
                  <a:solidFill>
                    <a:srgbClr val="58417E"/>
                  </a:solidFill>
                  <a:latin typeface="Arial" panose="020B0604020202020204" pitchFamily="34" charset="0"/>
                  <a:cs typeface="Arial" panose="020B0604020202020204" pitchFamily="34" charset="0"/>
                </a:rPr>
                <a:t>Leading</a:t>
              </a:r>
            </a:p>
            <a:p>
              <a:r>
                <a:rPr lang="en-GB" sz="1100">
                  <a:solidFill>
                    <a:srgbClr val="58417E"/>
                  </a:solidFill>
                  <a:latin typeface="Arial" panose="020B0604020202020204" pitchFamily="34" charset="0"/>
                  <a:cs typeface="Arial" panose="020B0604020202020204" pitchFamily="34" charset="0"/>
                </a:rPr>
                <a:t>By having a sense of direction and purpose, </a:t>
              </a:r>
            </a:p>
            <a:p>
              <a:r>
                <a:rPr lang="en-GB" sz="1100">
                  <a:solidFill>
                    <a:srgbClr val="58417E"/>
                  </a:solidFill>
                  <a:latin typeface="Arial" panose="020B0604020202020204" pitchFamily="34" charset="0"/>
                  <a:cs typeface="Arial" panose="020B0604020202020204" pitchFamily="34" charset="0"/>
                </a:rPr>
                <a:t>You can encourage and motivate others to </a:t>
              </a:r>
            </a:p>
            <a:p>
              <a:r>
                <a:rPr lang="en-GB" sz="1100">
                  <a:solidFill>
                    <a:srgbClr val="58417E"/>
                  </a:solidFill>
                  <a:latin typeface="Arial" panose="020B0604020202020204" pitchFamily="34" charset="0"/>
                  <a:cs typeface="Arial" panose="020B0604020202020204" pitchFamily="34" charset="0"/>
                </a:rPr>
                <a:t>work towards agreed tasks and goals. </a:t>
              </a:r>
            </a:p>
            <a:p>
              <a:endParaRPr lang="en-GB" sz="1050">
                <a:solidFill>
                  <a:srgbClr val="009DB5"/>
                </a:solidFill>
              </a:endParaRPr>
            </a:p>
            <a:p>
              <a:endParaRPr lang="en-GB" sz="1050">
                <a:solidFill>
                  <a:srgbClr val="009DB5"/>
                </a:solidFill>
              </a:endParaRPr>
            </a:p>
          </p:txBody>
        </p:sp>
        <p:pic>
          <p:nvPicPr>
            <p:cNvPr id="20" name="Picture 19">
              <a:extLst>
                <a:ext uri="{FF2B5EF4-FFF2-40B4-BE49-F238E27FC236}">
                  <a16:creationId xmlns:a16="http://schemas.microsoft.com/office/drawing/2014/main" id="{F314033E-99AF-C545-79AB-8DF0D3D92EA4}"/>
                </a:ext>
              </a:extLst>
            </p:cNvPr>
            <p:cNvPicPr>
              <a:picLocks noGrp="1" noRot="1" noChangeAspect="1" noMove="1" noResize="1" noEditPoints="1" noAdjustHandles="1" noChangeArrowheads="1" noChangeShapeType="1" noCrop="1"/>
            </p:cNvPicPr>
            <p:nvPr/>
          </p:nvPicPr>
          <p:blipFill rotWithShape="1">
            <a:blip r:embed="rId7">
              <a:extLst>
                <a:ext uri="{28A0092B-C50C-407E-A947-70E740481C1C}">
                  <a14:useLocalDpi xmlns:a14="http://schemas.microsoft.com/office/drawing/2010/main" val="0"/>
                </a:ext>
              </a:extLst>
            </a:blip>
            <a:srcRect l="57207" t="25406" r="34961" b="57318"/>
            <a:stretch/>
          </p:blipFill>
          <p:spPr>
            <a:xfrm>
              <a:off x="7277286" y="1966275"/>
              <a:ext cx="620402" cy="606852"/>
            </a:xfrm>
            <a:prstGeom prst="rect">
              <a:avLst/>
            </a:prstGeom>
          </p:spPr>
        </p:pic>
        <p:pic>
          <p:nvPicPr>
            <p:cNvPr id="25" name="Picture 24">
              <a:extLst>
                <a:ext uri="{FF2B5EF4-FFF2-40B4-BE49-F238E27FC236}">
                  <a16:creationId xmlns:a16="http://schemas.microsoft.com/office/drawing/2014/main" id="{376BABD8-DC53-3EE1-1ABA-DF940F05B4C5}"/>
                </a:ext>
              </a:extLst>
            </p:cNvPr>
            <p:cNvPicPr>
              <a:picLocks noGrp="1" noRot="1" noChangeAspect="1" noMove="1" noResize="1" noEditPoints="1" noAdjustHandles="1" noChangeArrowheads="1" noChangeShapeType="1" noCrop="1"/>
            </p:cNvPicPr>
            <p:nvPr/>
          </p:nvPicPr>
          <p:blipFill>
            <a:blip r:embed="rId9"/>
            <a:stretch>
              <a:fillRect/>
            </a:stretch>
          </p:blipFill>
          <p:spPr>
            <a:xfrm>
              <a:off x="7277286" y="3312890"/>
              <a:ext cx="620401" cy="631691"/>
            </a:xfrm>
            <a:prstGeom prst="rect">
              <a:avLst/>
            </a:prstGeom>
          </p:spPr>
        </p:pic>
        <p:pic>
          <p:nvPicPr>
            <p:cNvPr id="26" name="Picture 25">
              <a:extLst>
                <a:ext uri="{FF2B5EF4-FFF2-40B4-BE49-F238E27FC236}">
                  <a16:creationId xmlns:a16="http://schemas.microsoft.com/office/drawing/2014/main" id="{6E05DC41-2DE3-8BFB-FF1B-295DCF48021F}"/>
                </a:ext>
              </a:extLst>
            </p:cNvPr>
            <p:cNvPicPr>
              <a:picLocks noGrp="1" noRot="1" noChangeAspect="1" noMove="1" noResize="1" noEditPoints="1" noAdjustHandles="1" noChangeArrowheads="1" noChangeShapeType="1" noCrop="1"/>
            </p:cNvPicPr>
            <p:nvPr/>
          </p:nvPicPr>
          <p:blipFill rotWithShape="1">
            <a:blip r:embed="rId7">
              <a:extLst>
                <a:ext uri="{28A0092B-C50C-407E-A947-70E740481C1C}">
                  <a14:useLocalDpi xmlns:a14="http://schemas.microsoft.com/office/drawing/2010/main" val="0"/>
                </a:ext>
              </a:extLst>
            </a:blip>
            <a:srcRect l="57599" t="60231" r="35554" b="22493"/>
            <a:stretch/>
          </p:blipFill>
          <p:spPr>
            <a:xfrm>
              <a:off x="7300048" y="4565347"/>
              <a:ext cx="605059" cy="613498"/>
            </a:xfrm>
            <a:prstGeom prst="rect">
              <a:avLst/>
            </a:prstGeom>
          </p:spPr>
        </p:pic>
        <p:pic>
          <p:nvPicPr>
            <p:cNvPr id="27" name="Picture 26">
              <a:extLst>
                <a:ext uri="{FF2B5EF4-FFF2-40B4-BE49-F238E27FC236}">
                  <a16:creationId xmlns:a16="http://schemas.microsoft.com/office/drawing/2014/main" id="{C5C77483-793F-37C1-6E6C-1AF62F4798FC}"/>
                </a:ext>
              </a:extLst>
            </p:cNvPr>
            <p:cNvPicPr>
              <a:picLocks noGrp="1" noRot="1" noChangeAspect="1" noMove="1" noResize="1" noEditPoints="1" noAdjustHandles="1" noChangeArrowheads="1" noChangeShapeType="1" noCrop="1"/>
            </p:cNvPicPr>
            <p:nvPr/>
          </p:nvPicPr>
          <p:blipFill rotWithShape="1">
            <a:blip r:embed="rId7">
              <a:extLst>
                <a:ext uri="{28A0092B-C50C-407E-A947-70E740481C1C}">
                  <a14:useLocalDpi xmlns:a14="http://schemas.microsoft.com/office/drawing/2010/main" val="0"/>
                </a:ext>
              </a:extLst>
            </a:blip>
            <a:srcRect l="57208" t="78110" r="35292" b="4614"/>
            <a:stretch/>
          </p:blipFill>
          <p:spPr>
            <a:xfrm>
              <a:off x="7277286" y="5925562"/>
              <a:ext cx="620401" cy="593322"/>
            </a:xfrm>
            <a:prstGeom prst="rect">
              <a:avLst/>
            </a:prstGeom>
          </p:spPr>
        </p:pic>
        <p:sp>
          <p:nvSpPr>
            <p:cNvPr id="29" name="Rectangle: Rounded Corners 28">
              <a:extLst>
                <a:ext uri="{FF2B5EF4-FFF2-40B4-BE49-F238E27FC236}">
                  <a16:creationId xmlns:a16="http://schemas.microsoft.com/office/drawing/2014/main" id="{C12E0DD8-0F6A-9BB3-E0DF-184C1CD7B2D0}"/>
                </a:ext>
              </a:extLst>
            </p:cNvPr>
            <p:cNvSpPr>
              <a:spLocks noGrp="1" noRot="1" noMove="1" noResize="1" noEditPoints="1" noAdjustHandles="1" noChangeArrowheads="1" noChangeShapeType="1"/>
            </p:cNvSpPr>
            <p:nvPr/>
          </p:nvSpPr>
          <p:spPr>
            <a:xfrm>
              <a:off x="8245169" y="1848540"/>
              <a:ext cx="3809635" cy="855585"/>
            </a:xfrm>
            <a:prstGeom prst="roundRect">
              <a:avLst/>
            </a:prstGeom>
            <a:solidFill>
              <a:schemeClr val="bg1"/>
            </a:solidFill>
            <a:ln w="57150">
              <a:solidFill>
                <a:srgbClr val="8D9D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50" b="1">
                <a:solidFill>
                  <a:srgbClr val="009DB5"/>
                </a:solidFill>
              </a:endParaRPr>
            </a:p>
            <a:p>
              <a:endParaRPr lang="en-GB" sz="800" b="1">
                <a:solidFill>
                  <a:srgbClr val="58417E"/>
                </a:solidFill>
              </a:endParaRPr>
            </a:p>
            <a:p>
              <a:r>
                <a:rPr lang="en-GB" sz="1400" b="1">
                  <a:solidFill>
                    <a:srgbClr val="8D9D25"/>
                  </a:solidFill>
                  <a:latin typeface="Arial" panose="020B0604020202020204" pitchFamily="34" charset="0"/>
                  <a:cs typeface="Arial" panose="020B0604020202020204" pitchFamily="34" charset="0"/>
                </a:rPr>
                <a:t>Curiosity</a:t>
              </a:r>
            </a:p>
            <a:p>
              <a:r>
                <a:rPr lang="en-GB" sz="1100">
                  <a:solidFill>
                    <a:srgbClr val="8D9D25"/>
                  </a:solidFill>
                  <a:latin typeface="Arial" panose="020B0604020202020204" pitchFamily="34" charset="0"/>
                  <a:cs typeface="Arial" panose="020B0604020202020204" pitchFamily="34" charset="0"/>
                </a:rPr>
                <a:t>Being curious is the desire to learn or know</a:t>
              </a:r>
            </a:p>
            <a:p>
              <a:r>
                <a:rPr lang="en-GB" sz="1100">
                  <a:solidFill>
                    <a:srgbClr val="8D9D25"/>
                  </a:solidFill>
                  <a:latin typeface="Arial" panose="020B0604020202020204" pitchFamily="34" charset="0"/>
                  <a:cs typeface="Arial" panose="020B0604020202020204" pitchFamily="34" charset="0"/>
                </a:rPr>
                <a:t>something in order to increase your </a:t>
              </a:r>
            </a:p>
            <a:p>
              <a:r>
                <a:rPr lang="en-GB" sz="1100">
                  <a:solidFill>
                    <a:srgbClr val="8D9D25"/>
                  </a:solidFill>
                  <a:latin typeface="Arial" panose="020B0604020202020204" pitchFamily="34" charset="0"/>
                  <a:cs typeface="Arial" panose="020B0604020202020204" pitchFamily="34" charset="0"/>
                </a:rPr>
                <a:t>Understanding of an opportunity or problem. </a:t>
              </a:r>
            </a:p>
            <a:p>
              <a:endParaRPr lang="en-GB" sz="1050">
                <a:solidFill>
                  <a:srgbClr val="009DB5"/>
                </a:solidFill>
              </a:endParaRPr>
            </a:p>
            <a:p>
              <a:endParaRPr lang="en-GB" sz="1050">
                <a:solidFill>
                  <a:srgbClr val="009DB5"/>
                </a:solidFill>
              </a:endParaRPr>
            </a:p>
          </p:txBody>
        </p:sp>
        <p:sp>
          <p:nvSpPr>
            <p:cNvPr id="30" name="Rectangle: Rounded Corners 29">
              <a:extLst>
                <a:ext uri="{FF2B5EF4-FFF2-40B4-BE49-F238E27FC236}">
                  <a16:creationId xmlns:a16="http://schemas.microsoft.com/office/drawing/2014/main" id="{F3F4AB3A-766D-87D6-CB91-8ECED0A24774}"/>
                </a:ext>
              </a:extLst>
            </p:cNvPr>
            <p:cNvSpPr>
              <a:spLocks noGrp="1" noRot="1" noMove="1" noResize="1" noEditPoints="1" noAdjustHandles="1" noChangeArrowheads="1" noChangeShapeType="1"/>
            </p:cNvSpPr>
            <p:nvPr/>
          </p:nvSpPr>
          <p:spPr>
            <a:xfrm>
              <a:off x="8245169" y="3188610"/>
              <a:ext cx="3809635" cy="855585"/>
            </a:xfrm>
            <a:prstGeom prst="roundRect">
              <a:avLst/>
            </a:prstGeom>
            <a:solidFill>
              <a:schemeClr val="bg1"/>
            </a:solidFill>
            <a:ln w="57150">
              <a:solidFill>
                <a:srgbClr val="8D9D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50" b="1">
                <a:solidFill>
                  <a:srgbClr val="009DB5"/>
                </a:solidFill>
              </a:endParaRPr>
            </a:p>
            <a:p>
              <a:endParaRPr lang="en-GB" sz="800" b="1">
                <a:solidFill>
                  <a:srgbClr val="58417E"/>
                </a:solidFill>
              </a:endParaRPr>
            </a:p>
            <a:p>
              <a:r>
                <a:rPr lang="en-GB" sz="1400" b="1">
                  <a:solidFill>
                    <a:srgbClr val="8D9D25"/>
                  </a:solidFill>
                  <a:latin typeface="Arial" panose="020B0604020202020204" pitchFamily="34" charset="0"/>
                  <a:cs typeface="Arial" panose="020B0604020202020204" pitchFamily="34" charset="0"/>
                </a:rPr>
                <a:t>Sense-making</a:t>
              </a:r>
            </a:p>
            <a:p>
              <a:r>
                <a:rPr lang="en-GB" sz="1100">
                  <a:solidFill>
                    <a:srgbClr val="8D9D25"/>
                  </a:solidFill>
                  <a:latin typeface="Arial" panose="020B0604020202020204" pitchFamily="34" charset="0"/>
                  <a:cs typeface="Arial" panose="020B0604020202020204" pitchFamily="34" charset="0"/>
                </a:rPr>
                <a:t>You can determine the deeper meaning of what</a:t>
              </a:r>
            </a:p>
            <a:p>
              <a:r>
                <a:rPr lang="en-GB" sz="1100">
                  <a:solidFill>
                    <a:srgbClr val="8D9D25"/>
                  </a:solidFill>
                  <a:latin typeface="Arial" panose="020B0604020202020204" pitchFamily="34" charset="0"/>
                  <a:cs typeface="Arial" panose="020B0604020202020204" pitchFamily="34" charset="0"/>
                </a:rPr>
                <a:t>is being expressed and organise information into</a:t>
              </a:r>
            </a:p>
            <a:p>
              <a:r>
                <a:rPr lang="en-GB" sz="1100">
                  <a:solidFill>
                    <a:srgbClr val="8D9D25"/>
                  </a:solidFill>
                  <a:latin typeface="Arial" panose="020B0604020202020204" pitchFamily="34" charset="0"/>
                  <a:cs typeface="Arial" panose="020B0604020202020204" pitchFamily="34" charset="0"/>
                </a:rPr>
                <a:t>an understandable form which is easier to use. </a:t>
              </a:r>
            </a:p>
            <a:p>
              <a:endParaRPr lang="en-GB" sz="1050">
                <a:solidFill>
                  <a:srgbClr val="009DB5"/>
                </a:solidFill>
              </a:endParaRPr>
            </a:p>
            <a:p>
              <a:endParaRPr lang="en-GB" sz="1050">
                <a:solidFill>
                  <a:srgbClr val="009DB5"/>
                </a:solidFill>
              </a:endParaRPr>
            </a:p>
          </p:txBody>
        </p:sp>
        <p:sp>
          <p:nvSpPr>
            <p:cNvPr id="31" name="Rectangle: Rounded Corners 30">
              <a:extLst>
                <a:ext uri="{FF2B5EF4-FFF2-40B4-BE49-F238E27FC236}">
                  <a16:creationId xmlns:a16="http://schemas.microsoft.com/office/drawing/2014/main" id="{26ACA38C-357B-1D32-4FAD-F66EE8B88584}"/>
                </a:ext>
              </a:extLst>
            </p:cNvPr>
            <p:cNvSpPr>
              <a:spLocks noGrp="1" noRot="1" noMove="1" noResize="1" noEditPoints="1" noAdjustHandles="1" noChangeArrowheads="1" noChangeShapeType="1"/>
            </p:cNvSpPr>
            <p:nvPr/>
          </p:nvSpPr>
          <p:spPr>
            <a:xfrm>
              <a:off x="8245169" y="4424414"/>
              <a:ext cx="3809635" cy="855585"/>
            </a:xfrm>
            <a:prstGeom prst="roundRect">
              <a:avLst/>
            </a:prstGeom>
            <a:solidFill>
              <a:schemeClr val="bg1"/>
            </a:solidFill>
            <a:ln w="57150">
              <a:solidFill>
                <a:srgbClr val="8D9D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50" b="1">
                <a:solidFill>
                  <a:srgbClr val="009DB5"/>
                </a:solidFill>
              </a:endParaRPr>
            </a:p>
            <a:p>
              <a:endParaRPr lang="en-GB" sz="800" b="1">
                <a:solidFill>
                  <a:srgbClr val="58417E"/>
                </a:solidFill>
              </a:endParaRPr>
            </a:p>
            <a:p>
              <a:r>
                <a:rPr lang="en-GB" sz="1400" b="1">
                  <a:solidFill>
                    <a:srgbClr val="8D9D25"/>
                  </a:solidFill>
                  <a:latin typeface="Arial" panose="020B0604020202020204" pitchFamily="34" charset="0"/>
                  <a:cs typeface="Arial" panose="020B0604020202020204" pitchFamily="34" charset="0"/>
                </a:rPr>
                <a:t>Creativity</a:t>
              </a:r>
            </a:p>
            <a:p>
              <a:r>
                <a:rPr lang="en-GB" sz="1100">
                  <a:solidFill>
                    <a:srgbClr val="8D9D25"/>
                  </a:solidFill>
                  <a:latin typeface="Arial" panose="020B0604020202020204" pitchFamily="34" charset="0"/>
                  <a:cs typeface="Arial" panose="020B0604020202020204" pitchFamily="34" charset="0"/>
                </a:rPr>
                <a:t>Using your imagination, you are able to think of</a:t>
              </a:r>
            </a:p>
            <a:p>
              <a:r>
                <a:rPr lang="en-GB" sz="1100">
                  <a:solidFill>
                    <a:srgbClr val="8D9D25"/>
                  </a:solidFill>
                  <a:latin typeface="Arial" panose="020B0604020202020204" pitchFamily="34" charset="0"/>
                  <a:cs typeface="Arial" panose="020B0604020202020204" pitchFamily="34" charset="0"/>
                </a:rPr>
                <a:t>new ways of addressing problems and this</a:t>
              </a:r>
            </a:p>
            <a:p>
              <a:r>
                <a:rPr lang="en-GB" sz="1100">
                  <a:solidFill>
                    <a:srgbClr val="8D9D25"/>
                  </a:solidFill>
                  <a:latin typeface="Arial" panose="020B0604020202020204" pitchFamily="34" charset="0"/>
                  <a:cs typeface="Arial" panose="020B0604020202020204" pitchFamily="34" charset="0"/>
                </a:rPr>
                <a:t>enables you to visualise solutions. </a:t>
              </a:r>
            </a:p>
            <a:p>
              <a:endParaRPr lang="en-GB" sz="1050">
                <a:solidFill>
                  <a:srgbClr val="009DB5"/>
                </a:solidFill>
              </a:endParaRPr>
            </a:p>
            <a:p>
              <a:endParaRPr lang="en-GB" sz="1050">
                <a:solidFill>
                  <a:srgbClr val="009DB5"/>
                </a:solidFill>
              </a:endParaRPr>
            </a:p>
          </p:txBody>
        </p:sp>
        <p:sp>
          <p:nvSpPr>
            <p:cNvPr id="32" name="Rectangle: Rounded Corners 31">
              <a:extLst>
                <a:ext uri="{FF2B5EF4-FFF2-40B4-BE49-F238E27FC236}">
                  <a16:creationId xmlns:a16="http://schemas.microsoft.com/office/drawing/2014/main" id="{0D9F8CF4-C590-A3C9-181E-2C33528B3163}"/>
                </a:ext>
              </a:extLst>
            </p:cNvPr>
            <p:cNvSpPr>
              <a:spLocks noGrp="1" noRot="1" noMove="1" noResize="1" noEditPoints="1" noAdjustHandles="1" noChangeArrowheads="1" noChangeShapeType="1"/>
            </p:cNvSpPr>
            <p:nvPr/>
          </p:nvSpPr>
          <p:spPr>
            <a:xfrm>
              <a:off x="8245169" y="5771395"/>
              <a:ext cx="3809635" cy="855585"/>
            </a:xfrm>
            <a:prstGeom prst="roundRect">
              <a:avLst/>
            </a:prstGeom>
            <a:solidFill>
              <a:schemeClr val="bg1"/>
            </a:solidFill>
            <a:ln w="57150">
              <a:solidFill>
                <a:srgbClr val="8D9D2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sz="1050" b="1">
                <a:solidFill>
                  <a:srgbClr val="009DB5"/>
                </a:solidFill>
              </a:endParaRPr>
            </a:p>
            <a:p>
              <a:endParaRPr lang="en-GB" sz="800" b="1">
                <a:solidFill>
                  <a:srgbClr val="58417E"/>
                </a:solidFill>
              </a:endParaRPr>
            </a:p>
            <a:p>
              <a:endParaRPr lang="en-GB" sz="1400" b="1">
                <a:solidFill>
                  <a:srgbClr val="8D9D25"/>
                </a:solidFill>
              </a:endParaRPr>
            </a:p>
            <a:p>
              <a:r>
                <a:rPr lang="en-GB" sz="1400" b="1">
                  <a:solidFill>
                    <a:srgbClr val="8D9D25"/>
                  </a:solidFill>
                  <a:latin typeface="Arial" panose="020B0604020202020204" pitchFamily="34" charset="0"/>
                  <a:cs typeface="Arial" panose="020B0604020202020204" pitchFamily="34" charset="0"/>
                </a:rPr>
                <a:t>Critical thinking</a:t>
              </a:r>
            </a:p>
            <a:p>
              <a:r>
                <a:rPr lang="en-GB" sz="1100">
                  <a:solidFill>
                    <a:srgbClr val="8D9D25"/>
                  </a:solidFill>
                  <a:latin typeface="Arial" panose="020B0604020202020204" pitchFamily="34" charset="0"/>
                  <a:cs typeface="Arial" panose="020B0604020202020204" pitchFamily="34" charset="0"/>
                </a:rPr>
                <a:t>You are able to process, analyse and evaluate information to solve complex problems and </a:t>
              </a:r>
              <a:endParaRPr lang="en-GB" sz="1100">
                <a:solidFill>
                  <a:srgbClr val="000000"/>
                </a:solidFill>
                <a:latin typeface="Arial" panose="020B0604020202020204" pitchFamily="34" charset="0"/>
                <a:cs typeface="Arial" panose="020B0604020202020204" pitchFamily="34" charset="0"/>
              </a:endParaRPr>
            </a:p>
            <a:p>
              <a:r>
                <a:rPr lang="en-GB" sz="1100">
                  <a:solidFill>
                    <a:srgbClr val="8D9D25"/>
                  </a:solidFill>
                  <a:latin typeface="Arial" panose="020B0604020202020204" pitchFamily="34" charset="0"/>
                  <a:cs typeface="Arial" panose="020B0604020202020204" pitchFamily="34" charset="0"/>
                </a:rPr>
                <a:t>form an opinion after careful thought.</a:t>
              </a:r>
              <a:endParaRPr lang="en-GB" sz="1100">
                <a:solidFill>
                  <a:prstClr val="black"/>
                </a:solidFill>
                <a:latin typeface="Arial" panose="020B0604020202020204" pitchFamily="34" charset="0"/>
                <a:ea typeface="Calibri"/>
                <a:cs typeface="Arial" panose="020B0604020202020204" pitchFamily="34" charset="0"/>
              </a:endParaRPr>
            </a:p>
            <a:p>
              <a:endParaRPr lang="en-GB" sz="1100">
                <a:solidFill>
                  <a:srgbClr val="8D9D25"/>
                </a:solidFill>
              </a:endParaRPr>
            </a:p>
            <a:p>
              <a:endParaRPr lang="en-GB" sz="1050">
                <a:solidFill>
                  <a:srgbClr val="009DB5"/>
                </a:solidFill>
              </a:endParaRPr>
            </a:p>
            <a:p>
              <a:endParaRPr lang="en-GB" sz="1050">
                <a:solidFill>
                  <a:srgbClr val="009DB5"/>
                </a:solidFill>
              </a:endParaRPr>
            </a:p>
          </p:txBody>
        </p:sp>
        <p:pic>
          <p:nvPicPr>
            <p:cNvPr id="33" name="Picture 32">
              <a:extLst>
                <a:ext uri="{FF2B5EF4-FFF2-40B4-BE49-F238E27FC236}">
                  <a16:creationId xmlns:a16="http://schemas.microsoft.com/office/drawing/2014/main" id="{F3D448F3-F97E-CC28-7135-15E483AF941B}"/>
                </a:ext>
              </a:extLst>
            </p:cNvPr>
            <p:cNvPicPr>
              <a:picLocks noGrp="1" noRot="1" noChangeAspect="1" noMove="1" noResize="1" noEditPoints="1" noAdjustHandles="1" noChangeArrowheads="1" noChangeShapeType="1" noCrop="1"/>
            </p:cNvPicPr>
            <p:nvPr/>
          </p:nvPicPr>
          <p:blipFill rotWithShape="1">
            <a:blip r:embed="rId7">
              <a:extLst>
                <a:ext uri="{28A0092B-C50C-407E-A947-70E740481C1C}">
                  <a14:useLocalDpi xmlns:a14="http://schemas.microsoft.com/office/drawing/2010/main" val="0"/>
                </a:ext>
              </a:extLst>
            </a:blip>
            <a:srcRect l="92225" t="25047" r="1624" b="57677"/>
            <a:stretch/>
          </p:blipFill>
          <p:spPr>
            <a:xfrm>
              <a:off x="11359985" y="1956559"/>
              <a:ext cx="576083" cy="616568"/>
            </a:xfrm>
            <a:prstGeom prst="rect">
              <a:avLst/>
            </a:prstGeom>
          </p:spPr>
        </p:pic>
        <p:pic>
          <p:nvPicPr>
            <p:cNvPr id="34" name="Picture 33">
              <a:extLst>
                <a:ext uri="{FF2B5EF4-FFF2-40B4-BE49-F238E27FC236}">
                  <a16:creationId xmlns:a16="http://schemas.microsoft.com/office/drawing/2014/main" id="{931C04D5-0111-E2A2-010E-586168928606}"/>
                </a:ext>
              </a:extLst>
            </p:cNvPr>
            <p:cNvPicPr>
              <a:picLocks noGrp="1" noRot="1" noChangeAspect="1" noMove="1" noResize="1" noEditPoints="1" noAdjustHandles="1" noChangeArrowheads="1" noChangeShapeType="1" noCrop="1"/>
            </p:cNvPicPr>
            <p:nvPr/>
          </p:nvPicPr>
          <p:blipFill rotWithShape="1">
            <a:blip r:embed="rId7">
              <a:extLst>
                <a:ext uri="{28A0092B-C50C-407E-A947-70E740481C1C}">
                  <a14:useLocalDpi xmlns:a14="http://schemas.microsoft.com/office/drawing/2010/main" val="0"/>
                </a:ext>
              </a:extLst>
            </a:blip>
            <a:srcRect l="92159" t="42245" r="1690" b="40479"/>
            <a:stretch/>
          </p:blipFill>
          <p:spPr>
            <a:xfrm>
              <a:off x="11396110" y="3312889"/>
              <a:ext cx="539958" cy="620129"/>
            </a:xfrm>
            <a:prstGeom prst="rect">
              <a:avLst/>
            </a:prstGeom>
          </p:spPr>
        </p:pic>
        <p:pic>
          <p:nvPicPr>
            <p:cNvPr id="35" name="Picture 34">
              <a:extLst>
                <a:ext uri="{FF2B5EF4-FFF2-40B4-BE49-F238E27FC236}">
                  <a16:creationId xmlns:a16="http://schemas.microsoft.com/office/drawing/2014/main" id="{5CA1BF70-4D67-8391-8E45-A0653A5C2C7B}"/>
                </a:ext>
              </a:extLst>
            </p:cNvPr>
            <p:cNvPicPr>
              <a:picLocks noGrp="1" noRot="1" noChangeAspect="1" noMove="1" noResize="1" noEditPoints="1" noAdjustHandles="1" noChangeArrowheads="1" noChangeShapeType="1" noCrop="1"/>
            </p:cNvPicPr>
            <p:nvPr/>
          </p:nvPicPr>
          <p:blipFill rotWithShape="1">
            <a:blip r:embed="rId7">
              <a:extLst>
                <a:ext uri="{28A0092B-C50C-407E-A947-70E740481C1C}">
                  <a14:useLocalDpi xmlns:a14="http://schemas.microsoft.com/office/drawing/2010/main" val="0"/>
                </a:ext>
              </a:extLst>
            </a:blip>
            <a:srcRect l="91882" t="60104" r="1967" b="22620"/>
            <a:stretch/>
          </p:blipFill>
          <p:spPr>
            <a:xfrm>
              <a:off x="11401398" y="4555373"/>
              <a:ext cx="534670" cy="623471"/>
            </a:xfrm>
            <a:prstGeom prst="rect">
              <a:avLst/>
            </a:prstGeom>
          </p:spPr>
        </p:pic>
        <p:pic>
          <p:nvPicPr>
            <p:cNvPr id="36" name="Picture 35">
              <a:extLst>
                <a:ext uri="{FF2B5EF4-FFF2-40B4-BE49-F238E27FC236}">
                  <a16:creationId xmlns:a16="http://schemas.microsoft.com/office/drawing/2014/main" id="{10133DE1-7B54-8333-BFDD-B669B23EB715}"/>
                </a:ext>
              </a:extLst>
            </p:cNvPr>
            <p:cNvPicPr>
              <a:picLocks noGrp="1" noRot="1" noChangeAspect="1" noMove="1" noResize="1" noEditPoints="1" noAdjustHandles="1" noChangeArrowheads="1" noChangeShapeType="1" noCrop="1"/>
            </p:cNvPicPr>
            <p:nvPr/>
          </p:nvPicPr>
          <p:blipFill rotWithShape="1">
            <a:blip r:embed="rId7">
              <a:extLst>
                <a:ext uri="{28A0092B-C50C-407E-A947-70E740481C1C}">
                  <a14:useLocalDpi xmlns:a14="http://schemas.microsoft.com/office/drawing/2010/main" val="0"/>
                </a:ext>
              </a:extLst>
            </a:blip>
            <a:srcRect l="92143" t="78538" r="1706" b="4186"/>
            <a:stretch/>
          </p:blipFill>
          <p:spPr>
            <a:xfrm>
              <a:off x="11396110" y="5925562"/>
              <a:ext cx="539958" cy="572860"/>
            </a:xfrm>
            <a:prstGeom prst="rect">
              <a:avLst/>
            </a:prstGeom>
          </p:spPr>
        </p:pic>
        <p:pic>
          <p:nvPicPr>
            <p:cNvPr id="21" name="Graphic 20">
              <a:extLst>
                <a:ext uri="{FF2B5EF4-FFF2-40B4-BE49-F238E27FC236}">
                  <a16:creationId xmlns:a16="http://schemas.microsoft.com/office/drawing/2014/main" id="{073C01DE-68E5-FA27-4687-A0AD5B4643D5}"/>
                </a:ext>
              </a:extLst>
            </p:cNvPr>
            <p:cNvPicPr>
              <a:picLocks noGrp="1" noRot="1" noChangeAspec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461525" y="269105"/>
              <a:ext cx="531185" cy="518222"/>
            </a:xfrm>
            <a:prstGeom prst="rect">
              <a:avLst/>
            </a:prstGeom>
          </p:spPr>
        </p:pic>
        <p:pic>
          <p:nvPicPr>
            <p:cNvPr id="5" name="Picture 4">
              <a:extLst>
                <a:ext uri="{FF2B5EF4-FFF2-40B4-BE49-F238E27FC236}">
                  <a16:creationId xmlns:a16="http://schemas.microsoft.com/office/drawing/2014/main" id="{A6EAE254-2CCF-0F25-3F13-65628690D55C}"/>
                </a:ext>
              </a:extLst>
            </p:cNvPr>
            <p:cNvPicPr>
              <a:picLocks noGrp="1" noRot="1" noMove="1" noResize="1" noEditPoints="1" noAdjustHandles="1" noChangeArrowheads="1" noChangeShapeType="1" noCrop="1"/>
            </p:cNvPicPr>
            <p:nvPr/>
          </p:nvPicPr>
          <p:blipFill rotWithShape="1">
            <a:blip r:embed="rId12"/>
            <a:srcRect l="17797"/>
            <a:stretch/>
          </p:blipFill>
          <p:spPr>
            <a:xfrm>
              <a:off x="199290" y="266716"/>
              <a:ext cx="810418" cy="518222"/>
            </a:xfrm>
            <a:prstGeom prst="rect">
              <a:avLst/>
            </a:prstGeom>
          </p:spPr>
        </p:pic>
      </p:grpSp>
    </p:spTree>
    <p:extLst>
      <p:ext uri="{BB962C8B-B14F-4D97-AF65-F5344CB8AC3E}">
        <p14:creationId xmlns:p14="http://schemas.microsoft.com/office/powerpoint/2010/main" val="3172086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3C46A-2A77-4DDF-B465-EE2B40066CBE}"/>
              </a:ext>
            </a:extLst>
          </p:cNvPr>
          <p:cNvSpPr>
            <a:spLocks noGrp="1" noRot="1" noMove="1" noResize="1" noEditPoints="1" noAdjustHandles="1" noChangeArrowheads="1" noChangeShapeType="1"/>
          </p:cNvSpPr>
          <p:nvPr/>
        </p:nvSpPr>
        <p:spPr>
          <a:xfrm>
            <a:off x="0" y="-1"/>
            <a:ext cx="12192000" cy="6858001"/>
          </a:xfrm>
          <a:prstGeom prst="rect">
            <a:avLst/>
          </a:prstGeom>
          <a:solidFill>
            <a:srgbClr val="005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38D7DFF1-C814-681E-89FE-2E1EF47D3981}"/>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0" y="0"/>
            <a:ext cx="12192000" cy="184235"/>
          </a:xfrm>
          <a:prstGeom prst="rect">
            <a:avLst/>
          </a:prstGeom>
        </p:spPr>
      </p:pic>
      <p:sp>
        <p:nvSpPr>
          <p:cNvPr id="5" name="TextBox 4">
            <a:extLst>
              <a:ext uri="{FF2B5EF4-FFF2-40B4-BE49-F238E27FC236}">
                <a16:creationId xmlns:a16="http://schemas.microsoft.com/office/drawing/2014/main" id="{AD625CD8-162E-1760-4A00-F2E831FAAB35}"/>
              </a:ext>
            </a:extLst>
          </p:cNvPr>
          <p:cNvSpPr txBox="1">
            <a:spLocks noGrp="1" noRot="1" noMove="1" noResize="1" noEditPoints="1" noAdjustHandles="1" noChangeArrowheads="1" noChangeShapeType="1"/>
          </p:cNvSpPr>
          <p:nvPr/>
        </p:nvSpPr>
        <p:spPr>
          <a:xfrm>
            <a:off x="853894" y="2752838"/>
            <a:ext cx="6747797" cy="58477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3200" dirty="0">
                <a:solidFill>
                  <a:schemeClr val="bg1"/>
                </a:solidFill>
                <a:latin typeface="Arial" panose="020B0604020202020204" pitchFamily="34" charset="0"/>
                <a:cs typeface="Arial" panose="020B0604020202020204" pitchFamily="34" charset="0"/>
              </a:rPr>
              <a:t>2. Evaluating meta-skills</a:t>
            </a:r>
            <a:endParaRPr kumimoji="0" lang="en-US" sz="3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2" name="Freeform 5">
            <a:extLst>
              <a:ext uri="{FF2B5EF4-FFF2-40B4-BE49-F238E27FC236}">
                <a16:creationId xmlns:a16="http://schemas.microsoft.com/office/drawing/2014/main" id="{E413BD3A-E2D8-D4A5-9550-AEF00DB94DA1}"/>
              </a:ext>
            </a:extLst>
          </p:cNvPr>
          <p:cNvSpPr>
            <a:spLocks noGrp="1" noRot="1" noMove="1" noResize="1" noEditPoints="1" noAdjustHandles="1" noChangeArrowheads="1" noChangeShapeType="1"/>
          </p:cNvSpPr>
          <p:nvPr/>
        </p:nvSpPr>
        <p:spPr bwMode="auto">
          <a:xfrm>
            <a:off x="8547025" y="2280862"/>
            <a:ext cx="2296274" cy="2296275"/>
          </a:xfrm>
          <a:custGeom>
            <a:avLst/>
            <a:gdLst>
              <a:gd name="T0" fmla="*/ 1879 w 1879"/>
              <a:gd name="T1" fmla="*/ 939 h 1879"/>
              <a:gd name="T2" fmla="*/ 1879 w 1879"/>
              <a:gd name="T3" fmla="*/ 939 h 1879"/>
              <a:gd name="T4" fmla="*/ 939 w 1879"/>
              <a:gd name="T5" fmla="*/ 1879 h 1879"/>
              <a:gd name="T6" fmla="*/ 0 w 1879"/>
              <a:gd name="T7" fmla="*/ 939 h 1879"/>
              <a:gd name="T8" fmla="*/ 939 w 1879"/>
              <a:gd name="T9" fmla="*/ 0 h 1879"/>
              <a:gd name="T10" fmla="*/ 1879 w 1879"/>
              <a:gd name="T11" fmla="*/ 939 h 1879"/>
            </a:gdLst>
            <a:ahLst/>
            <a:cxnLst>
              <a:cxn ang="0">
                <a:pos x="T0" y="T1"/>
              </a:cxn>
              <a:cxn ang="0">
                <a:pos x="T2" y="T3"/>
              </a:cxn>
              <a:cxn ang="0">
                <a:pos x="T4" y="T5"/>
              </a:cxn>
              <a:cxn ang="0">
                <a:pos x="T6" y="T7"/>
              </a:cxn>
              <a:cxn ang="0">
                <a:pos x="T8" y="T9"/>
              </a:cxn>
              <a:cxn ang="0">
                <a:pos x="T10" y="T11"/>
              </a:cxn>
            </a:cxnLst>
            <a:rect l="0" t="0" r="r" b="b"/>
            <a:pathLst>
              <a:path w="1879" h="1879">
                <a:moveTo>
                  <a:pt x="1879" y="939"/>
                </a:moveTo>
                <a:lnTo>
                  <a:pt x="1879" y="939"/>
                </a:lnTo>
                <a:cubicBezTo>
                  <a:pt x="1879" y="1458"/>
                  <a:pt x="1459" y="1879"/>
                  <a:pt x="939" y="1879"/>
                </a:cubicBezTo>
                <a:cubicBezTo>
                  <a:pt x="420" y="1879"/>
                  <a:pt x="0" y="1458"/>
                  <a:pt x="0" y="939"/>
                </a:cubicBezTo>
                <a:cubicBezTo>
                  <a:pt x="0" y="419"/>
                  <a:pt x="420" y="0"/>
                  <a:pt x="939" y="0"/>
                </a:cubicBezTo>
                <a:cubicBezTo>
                  <a:pt x="1459" y="0"/>
                  <a:pt x="1879" y="419"/>
                  <a:pt x="1879" y="939"/>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6" name="Picture 5">
            <a:extLst>
              <a:ext uri="{FF2B5EF4-FFF2-40B4-BE49-F238E27FC236}">
                <a16:creationId xmlns:a16="http://schemas.microsoft.com/office/drawing/2014/main" id="{EB2B59AD-D6AC-0E44-1560-49EE36B56A95}"/>
              </a:ext>
            </a:extLst>
          </p:cNvPr>
          <p:cNvPicPr>
            <a:picLocks noGrp="1" noRot="1" noMove="1" noResize="1" noEditPoints="1" noAdjustHandles="1" noChangeArrowheads="1" noChangeShapeType="1" noCrop="1"/>
          </p:cNvPicPr>
          <p:nvPr/>
        </p:nvPicPr>
        <p:blipFill>
          <a:blip r:embed="rId5"/>
          <a:stretch>
            <a:fillRect/>
          </a:stretch>
        </p:blipFill>
        <p:spPr>
          <a:xfrm>
            <a:off x="8736054" y="2411342"/>
            <a:ext cx="1918215" cy="1882692"/>
          </a:xfrm>
          <a:prstGeom prst="rect">
            <a:avLst/>
          </a:prstGeom>
          <a:ln>
            <a:noFill/>
          </a:ln>
        </p:spPr>
      </p:pic>
    </p:spTree>
    <p:custDataLst>
      <p:tags r:id="rId1"/>
    </p:custDataLst>
    <p:extLst>
      <p:ext uri="{BB962C8B-B14F-4D97-AF65-F5344CB8AC3E}">
        <p14:creationId xmlns:p14="http://schemas.microsoft.com/office/powerpoint/2010/main" val="1825008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C1C8239-53EA-94AD-DBFB-3B88D6BD40D0}"/>
              </a:ext>
            </a:extLst>
          </p:cNvPr>
          <p:cNvGrpSpPr>
            <a:grpSpLocks noGrp="1" noUngrp="1" noRot="1" noMove="1" noResize="1"/>
          </p:cNvGrpSpPr>
          <p:nvPr/>
        </p:nvGrpSpPr>
        <p:grpSpPr>
          <a:xfrm>
            <a:off x="0" y="0"/>
            <a:ext cx="12192000" cy="840464"/>
            <a:chOff x="0" y="68255"/>
            <a:chExt cx="12192000" cy="840464"/>
          </a:xfrm>
        </p:grpSpPr>
        <p:sp>
          <p:nvSpPr>
            <p:cNvPr id="7" name="Rectangle 6">
              <a:extLst>
                <a:ext uri="{FF2B5EF4-FFF2-40B4-BE49-F238E27FC236}">
                  <a16:creationId xmlns:a16="http://schemas.microsoft.com/office/drawing/2014/main" id="{DDBCF615-0581-F1D3-F383-2E6C4E0EFC10}"/>
                </a:ext>
              </a:extLst>
            </p:cNvPr>
            <p:cNvSpPr>
              <a:spLocks noGrp="1" noRot="1" noMove="1" noResize="1" noEditPoints="1" noAdjustHandles="1" noChangeArrowheads="1" noChangeShapeType="1"/>
            </p:cNvSpPr>
            <p:nvPr/>
          </p:nvSpPr>
          <p:spPr>
            <a:xfrm>
              <a:off x="0" y="68256"/>
              <a:ext cx="12192000" cy="840463"/>
            </a:xfrm>
            <a:prstGeom prst="rect">
              <a:avLst/>
            </a:prstGeom>
            <a:solidFill>
              <a:srgbClr val="005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latin typeface="Arial" panose="020B0604020202020204" pitchFamily="34" charset="0"/>
                  <a:cs typeface="Arial" panose="020B0604020202020204" pitchFamily="34" charset="0"/>
                </a:rPr>
                <a:t>Evaluating meta-skills:  Jess </a:t>
              </a:r>
            </a:p>
          </p:txBody>
        </p:sp>
        <p:pic>
          <p:nvPicPr>
            <p:cNvPr id="8" name="Picture 7">
              <a:extLst>
                <a:ext uri="{FF2B5EF4-FFF2-40B4-BE49-F238E27FC236}">
                  <a16:creationId xmlns:a16="http://schemas.microsoft.com/office/drawing/2014/main" id="{69610FAD-FCF3-4109-6E76-54FE4589951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0" y="68255"/>
              <a:ext cx="12192000" cy="184235"/>
            </a:xfrm>
            <a:prstGeom prst="rect">
              <a:avLst/>
            </a:prstGeom>
          </p:spPr>
        </p:pic>
      </p:grpSp>
      <p:sp>
        <p:nvSpPr>
          <p:cNvPr id="3" name="TextBox 2">
            <a:extLst>
              <a:ext uri="{FF2B5EF4-FFF2-40B4-BE49-F238E27FC236}">
                <a16:creationId xmlns:a16="http://schemas.microsoft.com/office/drawing/2014/main" id="{46E5FDAB-EA83-1AB3-F402-85D08FF92BA8}"/>
              </a:ext>
            </a:extLst>
          </p:cNvPr>
          <p:cNvSpPr txBox="1">
            <a:spLocks noGrp="1" noRot="1" noMove="1" noResize="1" noEditPoints="1" noAdjustHandles="1" noChangeArrowheads="1" noChangeShapeType="1"/>
          </p:cNvSpPr>
          <p:nvPr/>
        </p:nvSpPr>
        <p:spPr>
          <a:xfrm>
            <a:off x="3647326" y="1287625"/>
            <a:ext cx="7777537" cy="3139321"/>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Jess</a:t>
            </a:r>
          </a:p>
          <a:p>
            <a:endParaRPr lang="en-GB"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Jess is 13 yrs old, she is part of a large social group and enjoys school. She is drawn to working in Healthcare in the future, possibly in children's nursing. She is a very kind and caring person and finds it easy to get on with people. However, she is very easily distracted by her phone and by other people,  so doesn’t always pay enough attention in class. She’s also aware that sometimes she is the one distracting other people in the class.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Consequently, her schoolwork is suffering.</a:t>
            </a:r>
          </a:p>
          <a:p>
            <a:endParaRPr lang="en-GB" dirty="0"/>
          </a:p>
        </p:txBody>
      </p:sp>
      <p:sp>
        <p:nvSpPr>
          <p:cNvPr id="11" name="Rectangle: Rounded Corners 10">
            <a:extLst>
              <a:ext uri="{FF2B5EF4-FFF2-40B4-BE49-F238E27FC236}">
                <a16:creationId xmlns:a16="http://schemas.microsoft.com/office/drawing/2014/main" id="{9529F114-AAB2-3C7C-7361-6CF47C9B3E9F}"/>
              </a:ext>
            </a:extLst>
          </p:cNvPr>
          <p:cNvSpPr>
            <a:spLocks noGrp="1" noRot="1" noMove="1" noResize="1" noEditPoints="1" noAdjustHandles="1" noChangeArrowheads="1" noChangeShapeType="1"/>
          </p:cNvSpPr>
          <p:nvPr/>
        </p:nvSpPr>
        <p:spPr>
          <a:xfrm>
            <a:off x="3524248" y="1162300"/>
            <a:ext cx="8010525" cy="3381992"/>
          </a:xfrm>
          <a:prstGeom prst="roundRect">
            <a:avLst>
              <a:gd name="adj" fmla="val 9680"/>
            </a:avLst>
          </a:prstGeom>
          <a:noFill/>
          <a:ln w="19050">
            <a:solidFill>
              <a:srgbClr val="005F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descr="Young girl using phone">
            <a:extLst>
              <a:ext uri="{FF2B5EF4-FFF2-40B4-BE49-F238E27FC236}">
                <a16:creationId xmlns:a16="http://schemas.microsoft.com/office/drawing/2014/main" id="{A2AA7B43-0160-9A20-8D06-07027B699234}"/>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1165560" y="1547811"/>
            <a:ext cx="1167251" cy="4248412"/>
          </a:xfrm>
          <a:prstGeom prst="rect">
            <a:avLst/>
          </a:prstGeom>
        </p:spPr>
      </p:pic>
      <p:sp>
        <p:nvSpPr>
          <p:cNvPr id="26" name="Rectangle: Rounded Corners 25">
            <a:extLst>
              <a:ext uri="{FF2B5EF4-FFF2-40B4-BE49-F238E27FC236}">
                <a16:creationId xmlns:a16="http://schemas.microsoft.com/office/drawing/2014/main" id="{9EC7454F-D2FC-71C1-0792-0CD37ADF6109}"/>
              </a:ext>
            </a:extLst>
          </p:cNvPr>
          <p:cNvSpPr>
            <a:spLocks noGrp="1" noRot="1" noMove="1" noResize="1" noEditPoints="1" noAdjustHandles="1" noChangeArrowheads="1" noChangeShapeType="1"/>
          </p:cNvSpPr>
          <p:nvPr/>
        </p:nvSpPr>
        <p:spPr>
          <a:xfrm>
            <a:off x="3524248" y="5089285"/>
            <a:ext cx="8010525" cy="951297"/>
          </a:xfrm>
          <a:prstGeom prst="roundRect">
            <a:avLst/>
          </a:prstGeom>
          <a:noFill/>
          <a:ln w="19050">
            <a:solidFill>
              <a:srgbClr val="005F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D32662A8-AD0F-EE96-365D-318739239493}"/>
              </a:ext>
            </a:extLst>
          </p:cNvPr>
          <p:cNvSpPr txBox="1">
            <a:spLocks noGrp="1" noRot="1" noMove="1" noResize="1" noEditPoints="1" noAdjustHandles="1" noChangeArrowheads="1" noChangeShapeType="1"/>
          </p:cNvSpPr>
          <p:nvPr/>
        </p:nvSpPr>
        <p:spPr>
          <a:xfrm>
            <a:off x="3647326" y="5380267"/>
            <a:ext cx="6147923" cy="369332"/>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Which meta-skills do you think Jess should work on?</a:t>
            </a:r>
          </a:p>
        </p:txBody>
      </p:sp>
      <p:pic>
        <p:nvPicPr>
          <p:cNvPr id="2" name="Graphic 1">
            <a:extLst>
              <a:ext uri="{FF2B5EF4-FFF2-40B4-BE49-F238E27FC236}">
                <a16:creationId xmlns:a16="http://schemas.microsoft.com/office/drawing/2014/main" id="{04A3ABEE-9752-7C6A-353F-68D2A8C56ED4}"/>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224186" y="273917"/>
            <a:ext cx="531433" cy="518465"/>
          </a:xfrm>
          <a:prstGeom prst="rect">
            <a:avLst/>
          </a:prstGeom>
        </p:spPr>
      </p:pic>
    </p:spTree>
    <p:custDataLst>
      <p:tags r:id="rId1"/>
    </p:custDataLst>
    <p:extLst>
      <p:ext uri="{BB962C8B-B14F-4D97-AF65-F5344CB8AC3E}">
        <p14:creationId xmlns:p14="http://schemas.microsoft.com/office/powerpoint/2010/main" val="2072135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C1C8239-53EA-94AD-DBFB-3B88D6BD40D0}"/>
              </a:ext>
            </a:extLst>
          </p:cNvPr>
          <p:cNvGrpSpPr>
            <a:grpSpLocks noGrp="1" noUngrp="1" noRot="1" noMove="1" noResize="1"/>
          </p:cNvGrpSpPr>
          <p:nvPr/>
        </p:nvGrpSpPr>
        <p:grpSpPr>
          <a:xfrm>
            <a:off x="0" y="-12513"/>
            <a:ext cx="12192000" cy="908720"/>
            <a:chOff x="0" y="0"/>
            <a:chExt cx="12192000" cy="908720"/>
          </a:xfrm>
        </p:grpSpPr>
        <p:sp>
          <p:nvSpPr>
            <p:cNvPr id="7" name="Rectangle 6">
              <a:extLst>
                <a:ext uri="{FF2B5EF4-FFF2-40B4-BE49-F238E27FC236}">
                  <a16:creationId xmlns:a16="http://schemas.microsoft.com/office/drawing/2014/main" id="{DDBCF615-0581-F1D3-F383-2E6C4E0EFC10}"/>
                </a:ext>
              </a:extLst>
            </p:cNvPr>
            <p:cNvSpPr>
              <a:spLocks noGrp="1" noRot="1" noMove="1" noResize="1" noEditPoints="1" noAdjustHandles="1" noChangeArrowheads="1" noChangeShapeType="1"/>
            </p:cNvSpPr>
            <p:nvPr/>
          </p:nvSpPr>
          <p:spPr>
            <a:xfrm>
              <a:off x="0" y="0"/>
              <a:ext cx="12192000" cy="908720"/>
            </a:xfrm>
            <a:prstGeom prst="rect">
              <a:avLst/>
            </a:prstGeom>
            <a:solidFill>
              <a:srgbClr val="005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latin typeface="Arial" panose="020B0604020202020204" pitchFamily="34" charset="0"/>
                  <a:cs typeface="Arial" panose="020B0604020202020204" pitchFamily="34" charset="0"/>
                </a:rPr>
                <a:t>Evaluating meta-skills:  Jess</a:t>
              </a:r>
            </a:p>
          </p:txBody>
        </p:sp>
        <p:pic>
          <p:nvPicPr>
            <p:cNvPr id="8" name="Picture 7">
              <a:extLst>
                <a:ext uri="{FF2B5EF4-FFF2-40B4-BE49-F238E27FC236}">
                  <a16:creationId xmlns:a16="http://schemas.microsoft.com/office/drawing/2014/main" id="{69610FAD-FCF3-4109-6E76-54FE4589951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0" y="0"/>
              <a:ext cx="12192000" cy="184235"/>
            </a:xfrm>
            <a:prstGeom prst="rect">
              <a:avLst/>
            </a:prstGeom>
          </p:spPr>
        </p:pic>
        <p:pic>
          <p:nvPicPr>
            <p:cNvPr id="9" name="Graphic 8">
              <a:extLst>
                <a:ext uri="{FF2B5EF4-FFF2-40B4-BE49-F238E27FC236}">
                  <a16:creationId xmlns:a16="http://schemas.microsoft.com/office/drawing/2014/main" id="{FBFCCB16-0523-0CF4-E082-2EC43B326B89}"/>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24186" y="286430"/>
              <a:ext cx="531433" cy="518465"/>
            </a:xfrm>
            <a:prstGeom prst="rect">
              <a:avLst/>
            </a:prstGeom>
          </p:spPr>
        </p:pic>
      </p:grpSp>
      <p:cxnSp>
        <p:nvCxnSpPr>
          <p:cNvPr id="12" name="Straight Connector 11">
            <a:extLst>
              <a:ext uri="{FF2B5EF4-FFF2-40B4-BE49-F238E27FC236}">
                <a16:creationId xmlns:a16="http://schemas.microsoft.com/office/drawing/2014/main" id="{B676FEB0-CC5F-47DD-AA17-8BB9AFF7231F}"/>
              </a:ext>
            </a:extLst>
          </p:cNvPr>
          <p:cNvCxnSpPr>
            <a:cxnSpLocks noGrp="1" noRot="1" noMove="1" noResize="1" noEditPoints="1" noAdjustHandles="1" noChangeArrowheads="1" noChangeShapeType="1"/>
          </p:cNvCxnSpPr>
          <p:nvPr/>
        </p:nvCxnSpPr>
        <p:spPr>
          <a:xfrm>
            <a:off x="4039724" y="3343564"/>
            <a:ext cx="0" cy="0"/>
          </a:xfrm>
          <a:prstGeom prst="line">
            <a:avLst/>
          </a:prstGeom>
          <a:ln w="38100"/>
        </p:spPr>
        <p:style>
          <a:lnRef idx="1">
            <a:schemeClr val="accent2"/>
          </a:lnRef>
          <a:fillRef idx="0">
            <a:schemeClr val="accent2"/>
          </a:fillRef>
          <a:effectRef idx="0">
            <a:schemeClr val="accent2"/>
          </a:effectRef>
          <a:fontRef idx="minor">
            <a:schemeClr val="tx1"/>
          </a:fontRef>
        </p:style>
      </p:cxnSp>
      <p:grpSp>
        <p:nvGrpSpPr>
          <p:cNvPr id="45" name="Group 44">
            <a:extLst>
              <a:ext uri="{FF2B5EF4-FFF2-40B4-BE49-F238E27FC236}">
                <a16:creationId xmlns:a16="http://schemas.microsoft.com/office/drawing/2014/main" id="{7FA1A331-4F0B-15FD-5760-ECE1382B09FE}"/>
              </a:ext>
            </a:extLst>
          </p:cNvPr>
          <p:cNvGrpSpPr>
            <a:grpSpLocks noGrp="1" noUngrp="1" noRot="1" noMove="1" noResize="1"/>
          </p:cNvGrpSpPr>
          <p:nvPr/>
        </p:nvGrpSpPr>
        <p:grpSpPr>
          <a:xfrm>
            <a:off x="0" y="1180057"/>
            <a:ext cx="5988374" cy="5160569"/>
            <a:chOff x="666845" y="960582"/>
            <a:chExt cx="5988374" cy="5160569"/>
          </a:xfrm>
        </p:grpSpPr>
        <p:pic>
          <p:nvPicPr>
            <p:cNvPr id="10" name="Picture 9">
              <a:extLst>
                <a:ext uri="{FF2B5EF4-FFF2-40B4-BE49-F238E27FC236}">
                  <a16:creationId xmlns:a16="http://schemas.microsoft.com/office/drawing/2014/main" id="{2C1F28A9-AC04-68C1-DFE0-A13749B59D44}"/>
                </a:ext>
              </a:extLst>
            </p:cNvPr>
            <p:cNvPicPr>
              <a:picLocks noGrp="1" noRot="1" noChangeAspect="1" noMove="1" noResize="1" noEditPoints="1" noAdjustHandles="1" noChangeArrowheads="1" noChangeShapeType="1" noCrop="1"/>
            </p:cNvPicPr>
            <p:nvPr/>
          </p:nvPicPr>
          <p:blipFill>
            <a:blip r:embed="rId7"/>
            <a:stretch>
              <a:fillRect/>
            </a:stretch>
          </p:blipFill>
          <p:spPr>
            <a:xfrm>
              <a:off x="666845" y="960582"/>
              <a:ext cx="5988374" cy="5160569"/>
            </a:xfrm>
            <a:prstGeom prst="rect">
              <a:avLst/>
            </a:prstGeom>
          </p:spPr>
        </p:pic>
        <p:sp>
          <p:nvSpPr>
            <p:cNvPr id="16" name="Star: 5 Points 15">
              <a:extLst>
                <a:ext uri="{FF2B5EF4-FFF2-40B4-BE49-F238E27FC236}">
                  <a16:creationId xmlns:a16="http://schemas.microsoft.com/office/drawing/2014/main" id="{AFE00D63-EFFD-E0B9-AC61-C1887B58689D}"/>
                </a:ext>
              </a:extLst>
            </p:cNvPr>
            <p:cNvSpPr>
              <a:spLocks noGrp="1" noRot="1" noMove="1" noResize="1" noEditPoints="1" noAdjustHandles="1" noChangeArrowheads="1" noChangeShapeType="1"/>
            </p:cNvSpPr>
            <p:nvPr/>
          </p:nvSpPr>
          <p:spPr>
            <a:xfrm>
              <a:off x="3435926" y="3186472"/>
              <a:ext cx="138545" cy="120147"/>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7" name="Star: 5 Points 16">
              <a:extLst>
                <a:ext uri="{FF2B5EF4-FFF2-40B4-BE49-F238E27FC236}">
                  <a16:creationId xmlns:a16="http://schemas.microsoft.com/office/drawing/2014/main" id="{87F22B4A-30BD-63DE-D704-649BEFCAACA2}"/>
                </a:ext>
              </a:extLst>
            </p:cNvPr>
            <p:cNvSpPr>
              <a:spLocks noGrp="1" noRot="1" noMove="1" noResize="1" noEditPoints="1" noAdjustHandles="1" noChangeArrowheads="1" noChangeShapeType="1"/>
            </p:cNvSpPr>
            <p:nvPr/>
          </p:nvSpPr>
          <p:spPr>
            <a:xfrm>
              <a:off x="3716365" y="3186472"/>
              <a:ext cx="138545" cy="120147"/>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8" name="Star: 5 Points 17">
              <a:extLst>
                <a:ext uri="{FF2B5EF4-FFF2-40B4-BE49-F238E27FC236}">
                  <a16:creationId xmlns:a16="http://schemas.microsoft.com/office/drawing/2014/main" id="{90575171-4315-408B-BA39-7A112C5905DA}"/>
                </a:ext>
              </a:extLst>
            </p:cNvPr>
            <p:cNvSpPr>
              <a:spLocks noGrp="1" noRot="1" noMove="1" noResize="1" noEditPoints="1" noAdjustHandles="1" noChangeArrowheads="1" noChangeShapeType="1"/>
            </p:cNvSpPr>
            <p:nvPr/>
          </p:nvSpPr>
          <p:spPr>
            <a:xfrm>
              <a:off x="4135350" y="3287711"/>
              <a:ext cx="138545" cy="120147"/>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9" name="Star: 5 Points 18">
              <a:extLst>
                <a:ext uri="{FF2B5EF4-FFF2-40B4-BE49-F238E27FC236}">
                  <a16:creationId xmlns:a16="http://schemas.microsoft.com/office/drawing/2014/main" id="{05C4DEEA-DAB6-EB73-7281-3EC5479FF0E5}"/>
                </a:ext>
              </a:extLst>
            </p:cNvPr>
            <p:cNvSpPr>
              <a:spLocks noGrp="1" noRot="1" noMove="1" noResize="1" noEditPoints="1" noAdjustHandles="1" noChangeArrowheads="1" noChangeShapeType="1"/>
            </p:cNvSpPr>
            <p:nvPr/>
          </p:nvSpPr>
          <p:spPr>
            <a:xfrm>
              <a:off x="4195679" y="3685100"/>
              <a:ext cx="138545" cy="120147"/>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0" name="Star: 5 Points 19">
              <a:extLst>
                <a:ext uri="{FF2B5EF4-FFF2-40B4-BE49-F238E27FC236}">
                  <a16:creationId xmlns:a16="http://schemas.microsoft.com/office/drawing/2014/main" id="{D1E95E17-AA6F-B86B-8CA1-ED7BF9236A42}"/>
                </a:ext>
              </a:extLst>
            </p:cNvPr>
            <p:cNvSpPr>
              <a:spLocks noGrp="1" noRot="1" noMove="1" noResize="1" noEditPoints="1" noAdjustHandles="1" noChangeArrowheads="1" noChangeShapeType="1"/>
            </p:cNvSpPr>
            <p:nvPr/>
          </p:nvSpPr>
          <p:spPr>
            <a:xfrm>
              <a:off x="3809996" y="3943731"/>
              <a:ext cx="138545" cy="120147"/>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1" name="Star: 5 Points 20">
              <a:extLst>
                <a:ext uri="{FF2B5EF4-FFF2-40B4-BE49-F238E27FC236}">
                  <a16:creationId xmlns:a16="http://schemas.microsoft.com/office/drawing/2014/main" id="{F01A4DE0-C8FE-5237-77FF-F8E4B518174A}"/>
                </a:ext>
              </a:extLst>
            </p:cNvPr>
            <p:cNvSpPr>
              <a:spLocks noGrp="1" noRot="1" noMove="1" noResize="1" noEditPoints="1" noAdjustHandles="1" noChangeArrowheads="1" noChangeShapeType="1"/>
            </p:cNvSpPr>
            <p:nvPr/>
          </p:nvSpPr>
          <p:spPr>
            <a:xfrm>
              <a:off x="3135744" y="4484181"/>
              <a:ext cx="138545" cy="120147"/>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2" name="Star: 5 Points 21">
              <a:extLst>
                <a:ext uri="{FF2B5EF4-FFF2-40B4-BE49-F238E27FC236}">
                  <a16:creationId xmlns:a16="http://schemas.microsoft.com/office/drawing/2014/main" id="{5FAD1ED9-A5FE-CE8C-CCEC-093CF07D4C3B}"/>
                </a:ext>
              </a:extLst>
            </p:cNvPr>
            <p:cNvSpPr>
              <a:spLocks noGrp="1" noRot="1" noMove="1" noResize="1" noEditPoints="1" noAdjustHandles="1" noChangeArrowheads="1" noChangeShapeType="1"/>
            </p:cNvSpPr>
            <p:nvPr/>
          </p:nvSpPr>
          <p:spPr>
            <a:xfrm>
              <a:off x="2664690" y="4234799"/>
              <a:ext cx="138545" cy="120147"/>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3" name="Star: 5 Points 22">
              <a:extLst>
                <a:ext uri="{FF2B5EF4-FFF2-40B4-BE49-F238E27FC236}">
                  <a16:creationId xmlns:a16="http://schemas.microsoft.com/office/drawing/2014/main" id="{D10B5E2F-2899-7EC5-2E1D-3BF727878C6B}"/>
                </a:ext>
              </a:extLst>
            </p:cNvPr>
            <p:cNvSpPr>
              <a:spLocks noGrp="1" noRot="1" noMove="1" noResize="1" noEditPoints="1" noAdjustHandles="1" noChangeArrowheads="1" noChangeShapeType="1"/>
            </p:cNvSpPr>
            <p:nvPr/>
          </p:nvSpPr>
          <p:spPr>
            <a:xfrm>
              <a:off x="3522487" y="4093896"/>
              <a:ext cx="138545" cy="120147"/>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4" name="Star: 5 Points 23">
              <a:extLst>
                <a:ext uri="{FF2B5EF4-FFF2-40B4-BE49-F238E27FC236}">
                  <a16:creationId xmlns:a16="http://schemas.microsoft.com/office/drawing/2014/main" id="{F08CAAE8-0D47-6E67-1CB4-E54F787FFCDA}"/>
                </a:ext>
              </a:extLst>
            </p:cNvPr>
            <p:cNvSpPr>
              <a:spLocks noGrp="1" noRot="1" noMove="1" noResize="1" noEditPoints="1" noAdjustHandles="1" noChangeArrowheads="1" noChangeShapeType="1"/>
            </p:cNvSpPr>
            <p:nvPr/>
          </p:nvSpPr>
          <p:spPr>
            <a:xfrm>
              <a:off x="2443016" y="3745174"/>
              <a:ext cx="138545" cy="120147"/>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5" name="Star: 5 Points 24">
              <a:extLst>
                <a:ext uri="{FF2B5EF4-FFF2-40B4-BE49-F238E27FC236}">
                  <a16:creationId xmlns:a16="http://schemas.microsoft.com/office/drawing/2014/main" id="{0F0E8494-B78F-2F10-66A4-C3E345A43B08}"/>
                </a:ext>
              </a:extLst>
            </p:cNvPr>
            <p:cNvSpPr>
              <a:spLocks noGrp="1" noRot="1" noMove="1" noResize="1" noEditPoints="1" noAdjustHandles="1" noChangeArrowheads="1" noChangeShapeType="1"/>
            </p:cNvSpPr>
            <p:nvPr/>
          </p:nvSpPr>
          <p:spPr>
            <a:xfrm>
              <a:off x="2512289" y="3294923"/>
              <a:ext cx="138545" cy="120147"/>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6" name="Star: 5 Points 25">
              <a:extLst>
                <a:ext uri="{FF2B5EF4-FFF2-40B4-BE49-F238E27FC236}">
                  <a16:creationId xmlns:a16="http://schemas.microsoft.com/office/drawing/2014/main" id="{1F0D9303-68C8-DDF5-2EC9-778C1D5E204D}"/>
                </a:ext>
              </a:extLst>
            </p:cNvPr>
            <p:cNvSpPr>
              <a:spLocks noGrp="1" noRot="1" noMove="1" noResize="1" noEditPoints="1" noAdjustHandles="1" noChangeArrowheads="1" noChangeShapeType="1"/>
            </p:cNvSpPr>
            <p:nvPr/>
          </p:nvSpPr>
          <p:spPr>
            <a:xfrm>
              <a:off x="3205016" y="2861102"/>
              <a:ext cx="138545" cy="120147"/>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7" name="Star: 5 Points 26">
              <a:extLst>
                <a:ext uri="{FF2B5EF4-FFF2-40B4-BE49-F238E27FC236}">
                  <a16:creationId xmlns:a16="http://schemas.microsoft.com/office/drawing/2014/main" id="{8DD201E8-D76D-3AE2-FA85-78DA47F8FF04}"/>
                </a:ext>
              </a:extLst>
            </p:cNvPr>
            <p:cNvSpPr>
              <a:spLocks noGrp="1" noRot="1" noMove="1" noResize="1" noEditPoints="1" noAdjustHandles="1" noChangeArrowheads="1" noChangeShapeType="1"/>
            </p:cNvSpPr>
            <p:nvPr/>
          </p:nvSpPr>
          <p:spPr>
            <a:xfrm>
              <a:off x="2850887" y="2981249"/>
              <a:ext cx="138545" cy="120147"/>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grpSp>
      <p:sp>
        <p:nvSpPr>
          <p:cNvPr id="28" name="TextBox 27">
            <a:extLst>
              <a:ext uri="{FF2B5EF4-FFF2-40B4-BE49-F238E27FC236}">
                <a16:creationId xmlns:a16="http://schemas.microsoft.com/office/drawing/2014/main" id="{2FAAC89E-C360-7905-4CF3-B2D25B440F5D}"/>
              </a:ext>
            </a:extLst>
          </p:cNvPr>
          <p:cNvSpPr txBox="1">
            <a:spLocks noGrp="1" noRot="1" noMove="1" noResize="1" noEditPoints="1" noAdjustHandles="1" noChangeArrowheads="1" noChangeShapeType="1"/>
          </p:cNvSpPr>
          <p:nvPr/>
        </p:nvSpPr>
        <p:spPr>
          <a:xfrm>
            <a:off x="7437050" y="1259536"/>
            <a:ext cx="3872025" cy="2308324"/>
          </a:xfrm>
          <a:prstGeom prst="rect">
            <a:avLst/>
          </a:prstGeom>
          <a:noFill/>
        </p:spPr>
        <p:txBody>
          <a:bodyPr wrap="square" rtlCol="0">
            <a:spAutoFit/>
          </a:bodyPr>
          <a:lstStyle/>
          <a:p>
            <a:pPr algn="just"/>
            <a:r>
              <a:rPr lang="en-GB" dirty="0">
                <a:latin typeface="Arial" panose="020B0604020202020204" pitchFamily="34" charset="0"/>
                <a:cs typeface="Arial" panose="020B0604020202020204" pitchFamily="34" charset="0"/>
              </a:rPr>
              <a:t>Using the self-evaluation wheel Jess has scored herself from 1 to 10 against each individual meta-skill.</a:t>
            </a:r>
          </a:p>
          <a:p>
            <a:pPr algn="just"/>
            <a:r>
              <a:rPr lang="en-GB" dirty="0">
                <a:latin typeface="Arial" panose="020B0604020202020204" pitchFamily="34" charset="0"/>
                <a:cs typeface="Arial" panose="020B0604020202020204" pitchFamily="34" charset="0"/>
              </a:rPr>
              <a:t> </a:t>
            </a:r>
          </a:p>
          <a:p>
            <a:pPr algn="just"/>
            <a:r>
              <a:rPr lang="en-GB" dirty="0">
                <a:latin typeface="Arial" panose="020B0604020202020204" pitchFamily="34" charset="0"/>
                <a:cs typeface="Arial" panose="020B0604020202020204" pitchFamily="34" charset="0"/>
              </a:rPr>
              <a:t>She has scored herself low on Focusing and Integrity and realises that she needs to work on developing these meta-skills.</a:t>
            </a:r>
          </a:p>
        </p:txBody>
      </p:sp>
      <p:sp>
        <p:nvSpPr>
          <p:cNvPr id="46" name="Rectangle: Rounded Corners 45">
            <a:extLst>
              <a:ext uri="{FF2B5EF4-FFF2-40B4-BE49-F238E27FC236}">
                <a16:creationId xmlns:a16="http://schemas.microsoft.com/office/drawing/2014/main" id="{8FCD118A-20C8-C2FD-7A53-86DEDEC58CA3}"/>
              </a:ext>
            </a:extLst>
          </p:cNvPr>
          <p:cNvSpPr>
            <a:spLocks noGrp="1" noRot="1" noMove="1" noResize="1" noEditPoints="1" noAdjustHandles="1" noChangeArrowheads="1" noChangeShapeType="1"/>
          </p:cNvSpPr>
          <p:nvPr/>
        </p:nvSpPr>
        <p:spPr>
          <a:xfrm>
            <a:off x="7280253" y="1195601"/>
            <a:ext cx="4209650" cy="2564741"/>
          </a:xfrm>
          <a:prstGeom prst="roundRect">
            <a:avLst>
              <a:gd name="adj" fmla="val 10661"/>
            </a:avLst>
          </a:prstGeom>
          <a:noFill/>
          <a:ln w="19050">
            <a:solidFill>
              <a:srgbClr val="005F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Rounded Corners 48">
            <a:extLst>
              <a:ext uri="{FF2B5EF4-FFF2-40B4-BE49-F238E27FC236}">
                <a16:creationId xmlns:a16="http://schemas.microsoft.com/office/drawing/2014/main" id="{70D4CA0E-33D3-205F-D8BE-A81538D8BE51}"/>
              </a:ext>
            </a:extLst>
          </p:cNvPr>
          <p:cNvSpPr>
            <a:spLocks noGrp="1" noRot="1" noMove="1" noResize="1" noEditPoints="1" noAdjustHandles="1" noChangeArrowheads="1" noChangeShapeType="1"/>
          </p:cNvSpPr>
          <p:nvPr/>
        </p:nvSpPr>
        <p:spPr>
          <a:xfrm>
            <a:off x="7318681" y="4025323"/>
            <a:ext cx="4209650" cy="1997309"/>
          </a:xfrm>
          <a:prstGeom prst="roundRect">
            <a:avLst>
              <a:gd name="adj" fmla="val 13066"/>
            </a:avLst>
          </a:prstGeom>
          <a:noFill/>
          <a:ln w="19050">
            <a:solidFill>
              <a:srgbClr val="005F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79EC093F-96FD-5A12-0A63-CDC6419AA462}"/>
              </a:ext>
            </a:extLst>
          </p:cNvPr>
          <p:cNvSpPr txBox="1">
            <a:spLocks noGrp="1" noRot="1" noMove="1" noResize="1" noEditPoints="1" noAdjustHandles="1" noChangeArrowheads="1" noChangeShapeType="1"/>
          </p:cNvSpPr>
          <p:nvPr/>
        </p:nvSpPr>
        <p:spPr>
          <a:xfrm>
            <a:off x="7432549" y="4163807"/>
            <a:ext cx="3872025" cy="1754326"/>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Why do you think Jess has scored herself low on Focusing and Integrity?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can she work on these meta-skills?  </a:t>
            </a:r>
          </a:p>
        </p:txBody>
      </p:sp>
      <p:pic>
        <p:nvPicPr>
          <p:cNvPr id="4" name="Picture 3" descr="Young girl writing notepad">
            <a:extLst>
              <a:ext uri="{FF2B5EF4-FFF2-40B4-BE49-F238E27FC236}">
                <a16:creationId xmlns:a16="http://schemas.microsoft.com/office/drawing/2014/main" id="{8E19F9E2-7FB9-2301-F246-CB75FCC8AEBA}"/>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tretch>
            <a:fillRect/>
          </a:stretch>
        </p:blipFill>
        <p:spPr>
          <a:xfrm>
            <a:off x="5527590" y="1579962"/>
            <a:ext cx="1456334" cy="4440207"/>
          </a:xfrm>
          <a:prstGeom prst="rect">
            <a:avLst/>
          </a:prstGeom>
        </p:spPr>
      </p:pic>
    </p:spTree>
    <p:custDataLst>
      <p:tags r:id="rId1"/>
    </p:custDataLst>
    <p:extLst>
      <p:ext uri="{BB962C8B-B14F-4D97-AF65-F5344CB8AC3E}">
        <p14:creationId xmlns:p14="http://schemas.microsoft.com/office/powerpoint/2010/main" val="2746563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3C46A-2A77-4DDF-B465-EE2B40066CBE}"/>
              </a:ext>
            </a:extLst>
          </p:cNvPr>
          <p:cNvSpPr>
            <a:spLocks noGrp="1" noRot="1" noMove="1" noResize="1" noEditPoints="1" noAdjustHandles="1" noChangeArrowheads="1" noChangeShapeType="1"/>
          </p:cNvSpPr>
          <p:nvPr/>
        </p:nvSpPr>
        <p:spPr>
          <a:xfrm>
            <a:off x="0" y="0"/>
            <a:ext cx="12192000" cy="6863676"/>
          </a:xfrm>
          <a:prstGeom prst="rect">
            <a:avLst/>
          </a:prstGeom>
          <a:solidFill>
            <a:srgbClr val="005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38D7DFF1-C814-681E-89FE-2E1EF47D3981}"/>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0" y="-1"/>
            <a:ext cx="12192000" cy="184235"/>
          </a:xfrm>
          <a:prstGeom prst="rect">
            <a:avLst/>
          </a:prstGeom>
        </p:spPr>
      </p:pic>
      <p:sp>
        <p:nvSpPr>
          <p:cNvPr id="5" name="TextBox 4">
            <a:extLst>
              <a:ext uri="{FF2B5EF4-FFF2-40B4-BE49-F238E27FC236}">
                <a16:creationId xmlns:a16="http://schemas.microsoft.com/office/drawing/2014/main" id="{AD625CD8-162E-1760-4A00-F2E831FAAB35}"/>
              </a:ext>
            </a:extLst>
          </p:cNvPr>
          <p:cNvSpPr txBox="1">
            <a:spLocks noGrp="1" noRot="1" noMove="1" noResize="1" noEditPoints="1" noAdjustHandles="1" noChangeArrowheads="1" noChangeShapeType="1"/>
          </p:cNvSpPr>
          <p:nvPr/>
        </p:nvSpPr>
        <p:spPr>
          <a:xfrm>
            <a:off x="853894" y="2752838"/>
            <a:ext cx="6747797" cy="58477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3200" dirty="0">
                <a:solidFill>
                  <a:schemeClr val="bg1"/>
                </a:solidFill>
                <a:latin typeface="Arial" panose="020B0604020202020204" pitchFamily="34" charset="0"/>
                <a:cs typeface="Arial" panose="020B0604020202020204" pitchFamily="34" charset="0"/>
              </a:rPr>
              <a:t>3. Evaluating your meta-skills</a:t>
            </a:r>
            <a:endParaRPr kumimoji="0" lang="en-US" sz="3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2" name="Freeform 5">
            <a:extLst>
              <a:ext uri="{FF2B5EF4-FFF2-40B4-BE49-F238E27FC236}">
                <a16:creationId xmlns:a16="http://schemas.microsoft.com/office/drawing/2014/main" id="{D9DE713A-CA10-2867-05AD-5BD97FA3A5E4}"/>
              </a:ext>
            </a:extLst>
          </p:cNvPr>
          <p:cNvSpPr>
            <a:spLocks noGrp="1" noRot="1" noMove="1" noResize="1" noEditPoints="1" noAdjustHandles="1" noChangeArrowheads="1" noChangeShapeType="1"/>
          </p:cNvSpPr>
          <p:nvPr/>
        </p:nvSpPr>
        <p:spPr bwMode="auto">
          <a:xfrm>
            <a:off x="8547025" y="2280862"/>
            <a:ext cx="2296274" cy="2296275"/>
          </a:xfrm>
          <a:custGeom>
            <a:avLst/>
            <a:gdLst>
              <a:gd name="T0" fmla="*/ 1879 w 1879"/>
              <a:gd name="T1" fmla="*/ 939 h 1879"/>
              <a:gd name="T2" fmla="*/ 1879 w 1879"/>
              <a:gd name="T3" fmla="*/ 939 h 1879"/>
              <a:gd name="T4" fmla="*/ 939 w 1879"/>
              <a:gd name="T5" fmla="*/ 1879 h 1879"/>
              <a:gd name="T6" fmla="*/ 0 w 1879"/>
              <a:gd name="T7" fmla="*/ 939 h 1879"/>
              <a:gd name="T8" fmla="*/ 939 w 1879"/>
              <a:gd name="T9" fmla="*/ 0 h 1879"/>
              <a:gd name="T10" fmla="*/ 1879 w 1879"/>
              <a:gd name="T11" fmla="*/ 939 h 1879"/>
            </a:gdLst>
            <a:ahLst/>
            <a:cxnLst>
              <a:cxn ang="0">
                <a:pos x="T0" y="T1"/>
              </a:cxn>
              <a:cxn ang="0">
                <a:pos x="T2" y="T3"/>
              </a:cxn>
              <a:cxn ang="0">
                <a:pos x="T4" y="T5"/>
              </a:cxn>
              <a:cxn ang="0">
                <a:pos x="T6" y="T7"/>
              </a:cxn>
              <a:cxn ang="0">
                <a:pos x="T8" y="T9"/>
              </a:cxn>
              <a:cxn ang="0">
                <a:pos x="T10" y="T11"/>
              </a:cxn>
            </a:cxnLst>
            <a:rect l="0" t="0" r="r" b="b"/>
            <a:pathLst>
              <a:path w="1879" h="1879">
                <a:moveTo>
                  <a:pt x="1879" y="939"/>
                </a:moveTo>
                <a:lnTo>
                  <a:pt x="1879" y="939"/>
                </a:lnTo>
                <a:cubicBezTo>
                  <a:pt x="1879" y="1458"/>
                  <a:pt x="1459" y="1879"/>
                  <a:pt x="939" y="1879"/>
                </a:cubicBezTo>
                <a:cubicBezTo>
                  <a:pt x="420" y="1879"/>
                  <a:pt x="0" y="1458"/>
                  <a:pt x="0" y="939"/>
                </a:cubicBezTo>
                <a:cubicBezTo>
                  <a:pt x="0" y="419"/>
                  <a:pt x="420" y="0"/>
                  <a:pt x="939" y="0"/>
                </a:cubicBezTo>
                <a:cubicBezTo>
                  <a:pt x="1459" y="0"/>
                  <a:pt x="1879" y="419"/>
                  <a:pt x="1879" y="939"/>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6" name="Picture 5">
            <a:extLst>
              <a:ext uri="{FF2B5EF4-FFF2-40B4-BE49-F238E27FC236}">
                <a16:creationId xmlns:a16="http://schemas.microsoft.com/office/drawing/2014/main" id="{4CD360E7-62BB-5FC4-40E5-831F8D48517B}"/>
              </a:ext>
            </a:extLst>
          </p:cNvPr>
          <p:cNvPicPr>
            <a:picLocks noGrp="1" noRot="1" noMove="1" noResize="1" noEditPoints="1" noAdjustHandles="1" noChangeArrowheads="1" noChangeShapeType="1" noCrop="1"/>
          </p:cNvPicPr>
          <p:nvPr/>
        </p:nvPicPr>
        <p:blipFill>
          <a:blip r:embed="rId5"/>
          <a:stretch>
            <a:fillRect/>
          </a:stretch>
        </p:blipFill>
        <p:spPr>
          <a:xfrm>
            <a:off x="8736054" y="2411342"/>
            <a:ext cx="1918215" cy="1882692"/>
          </a:xfrm>
          <a:prstGeom prst="rect">
            <a:avLst/>
          </a:prstGeom>
          <a:ln>
            <a:noFill/>
          </a:ln>
        </p:spPr>
      </p:pic>
    </p:spTree>
    <p:custDataLst>
      <p:tags r:id="rId1"/>
    </p:custDataLst>
    <p:extLst>
      <p:ext uri="{BB962C8B-B14F-4D97-AF65-F5344CB8AC3E}">
        <p14:creationId xmlns:p14="http://schemas.microsoft.com/office/powerpoint/2010/main" val="3231332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C1C8239-53EA-94AD-DBFB-3B88D6BD40D0}"/>
              </a:ext>
            </a:extLst>
          </p:cNvPr>
          <p:cNvGrpSpPr>
            <a:grpSpLocks noGrp="1" noUngrp="1" noRot="1" noMove="1" noResize="1"/>
          </p:cNvGrpSpPr>
          <p:nvPr/>
        </p:nvGrpSpPr>
        <p:grpSpPr>
          <a:xfrm>
            <a:off x="0" y="-18426"/>
            <a:ext cx="12192000" cy="908720"/>
            <a:chOff x="0" y="0"/>
            <a:chExt cx="12192000" cy="908720"/>
          </a:xfrm>
        </p:grpSpPr>
        <p:sp>
          <p:nvSpPr>
            <p:cNvPr id="7" name="Rectangle 6">
              <a:extLst>
                <a:ext uri="{FF2B5EF4-FFF2-40B4-BE49-F238E27FC236}">
                  <a16:creationId xmlns:a16="http://schemas.microsoft.com/office/drawing/2014/main" id="{DDBCF615-0581-F1D3-F383-2E6C4E0EFC10}"/>
                </a:ext>
              </a:extLst>
            </p:cNvPr>
            <p:cNvSpPr>
              <a:spLocks noGrp="1" noRot="1" noMove="1" noResize="1" noEditPoints="1" noAdjustHandles="1" noChangeArrowheads="1" noChangeShapeType="1"/>
            </p:cNvSpPr>
            <p:nvPr/>
          </p:nvSpPr>
          <p:spPr>
            <a:xfrm>
              <a:off x="0" y="0"/>
              <a:ext cx="12192000" cy="908720"/>
            </a:xfrm>
            <a:prstGeom prst="rect">
              <a:avLst/>
            </a:prstGeom>
            <a:solidFill>
              <a:srgbClr val="005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latin typeface="Arial" panose="020B0604020202020204" pitchFamily="34" charset="0"/>
                  <a:cs typeface="Arial" panose="020B0604020202020204" pitchFamily="34" charset="0"/>
                </a:rPr>
                <a:t> Activity – Evaluating your meta-skills</a:t>
              </a:r>
            </a:p>
          </p:txBody>
        </p:sp>
        <p:pic>
          <p:nvPicPr>
            <p:cNvPr id="8" name="Picture 7">
              <a:extLst>
                <a:ext uri="{FF2B5EF4-FFF2-40B4-BE49-F238E27FC236}">
                  <a16:creationId xmlns:a16="http://schemas.microsoft.com/office/drawing/2014/main" id="{69610FAD-FCF3-4109-6E76-54FE4589951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0" y="0"/>
              <a:ext cx="12192000" cy="184235"/>
            </a:xfrm>
            <a:prstGeom prst="rect">
              <a:avLst/>
            </a:prstGeom>
          </p:spPr>
        </p:pic>
      </p:grpSp>
      <p:pic>
        <p:nvPicPr>
          <p:cNvPr id="25" name="Picture 24">
            <a:extLst>
              <a:ext uri="{FF2B5EF4-FFF2-40B4-BE49-F238E27FC236}">
                <a16:creationId xmlns:a16="http://schemas.microsoft.com/office/drawing/2014/main" id="{17E2D74C-7428-9320-57B2-1B1DBFC44C3B}"/>
              </a:ext>
            </a:extLst>
          </p:cNvPr>
          <p:cNvPicPr>
            <a:picLocks noGrp="1" noRot="1" noChangeAspect="1" noMove="1" noResize="1" noEditPoints="1" noAdjustHandles="1" noChangeArrowheads="1" noChangeShapeType="1" noCrop="1"/>
          </p:cNvPicPr>
          <p:nvPr/>
        </p:nvPicPr>
        <p:blipFill>
          <a:blip r:embed="rId5"/>
          <a:stretch>
            <a:fillRect/>
          </a:stretch>
        </p:blipFill>
        <p:spPr>
          <a:xfrm>
            <a:off x="227452" y="1013168"/>
            <a:ext cx="5346583" cy="5408898"/>
          </a:xfrm>
          <a:prstGeom prst="rect">
            <a:avLst/>
          </a:prstGeom>
        </p:spPr>
      </p:pic>
      <p:sp>
        <p:nvSpPr>
          <p:cNvPr id="12" name="TextBox 11">
            <a:extLst>
              <a:ext uri="{FF2B5EF4-FFF2-40B4-BE49-F238E27FC236}">
                <a16:creationId xmlns:a16="http://schemas.microsoft.com/office/drawing/2014/main" id="{2C303B6D-7039-5045-85F7-61ED0D7E9C61}"/>
              </a:ext>
            </a:extLst>
          </p:cNvPr>
          <p:cNvSpPr txBox="1">
            <a:spLocks noGrp="1" noRot="1" noMove="1" noResize="1" noEditPoints="1" noAdjustHandles="1" noChangeArrowheads="1" noChangeShapeType="1"/>
          </p:cNvSpPr>
          <p:nvPr/>
        </p:nvSpPr>
        <p:spPr>
          <a:xfrm>
            <a:off x="6306834" y="1378263"/>
            <a:ext cx="5096410" cy="1754326"/>
          </a:xfrm>
          <a:prstGeom prst="rect">
            <a:avLst/>
          </a:prstGeom>
          <a:noFill/>
        </p:spPr>
        <p:txBody>
          <a:bodyPr wrap="square" rtlCol="0">
            <a:spAutoFit/>
          </a:bodyPr>
          <a:lstStyle/>
          <a:p>
            <a:r>
              <a:rPr lang="en-GB" dirty="0"/>
              <a:t>Using the following resources complete a meta-skills self-evaluation wheel.</a:t>
            </a:r>
          </a:p>
          <a:p>
            <a:endParaRPr lang="en-GB" dirty="0"/>
          </a:p>
          <a:p>
            <a:pPr marL="285750" indent="-285750">
              <a:buFont typeface="Arial" panose="020B0604020202020204" pitchFamily="34" charset="0"/>
              <a:buChar char="•"/>
            </a:pPr>
            <a:r>
              <a:rPr lang="en-GB" dirty="0">
                <a:hlinkClick r:id="rId6"/>
              </a:rPr>
              <a:t>Self-evaluation wheel worksheet</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hlinkClick r:id="rId7"/>
              </a:rPr>
              <a:t>Self-evaluation wheel guide to scales </a:t>
            </a:r>
            <a:endParaRPr lang="en-GB" dirty="0"/>
          </a:p>
        </p:txBody>
      </p:sp>
      <p:sp>
        <p:nvSpPr>
          <p:cNvPr id="2" name="Rectangle: Rounded Corners 1">
            <a:extLst>
              <a:ext uri="{FF2B5EF4-FFF2-40B4-BE49-F238E27FC236}">
                <a16:creationId xmlns:a16="http://schemas.microsoft.com/office/drawing/2014/main" id="{F1AC31B7-B176-5A6F-2B1D-B35C3EBA777C}"/>
              </a:ext>
            </a:extLst>
          </p:cNvPr>
          <p:cNvSpPr>
            <a:spLocks noGrp="1" noRot="1" noMove="1" noResize="1" noEditPoints="1" noAdjustHandles="1" noChangeArrowheads="1" noChangeShapeType="1"/>
          </p:cNvSpPr>
          <p:nvPr/>
        </p:nvSpPr>
        <p:spPr>
          <a:xfrm>
            <a:off x="6181748" y="1181529"/>
            <a:ext cx="5346583" cy="2247471"/>
          </a:xfrm>
          <a:prstGeom prst="roundRect">
            <a:avLst>
              <a:gd name="adj" fmla="val 8821"/>
            </a:avLst>
          </a:prstGeom>
          <a:noFill/>
          <a:ln w="19050">
            <a:solidFill>
              <a:srgbClr val="005F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a:extLst>
              <a:ext uri="{FF2B5EF4-FFF2-40B4-BE49-F238E27FC236}">
                <a16:creationId xmlns:a16="http://schemas.microsoft.com/office/drawing/2014/main" id="{C92EDF2E-5B39-F63D-507D-94CF9E6E877F}"/>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24186" y="273917"/>
            <a:ext cx="531433" cy="518465"/>
          </a:xfrm>
          <a:prstGeom prst="rect">
            <a:avLst/>
          </a:prstGeom>
        </p:spPr>
      </p:pic>
    </p:spTree>
    <p:custDataLst>
      <p:tags r:id="rId1"/>
    </p:custDataLst>
    <p:extLst>
      <p:ext uri="{BB962C8B-B14F-4D97-AF65-F5344CB8AC3E}">
        <p14:creationId xmlns:p14="http://schemas.microsoft.com/office/powerpoint/2010/main" val="20990601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SDS 3+1" ma:contentTypeID="0x0101002CFD50891A73487FBF1A841208B5DC080200E67F3FEB88BAB94EBF9030B9610C4098" ma:contentTypeVersion="19" ma:contentTypeDescription="" ma:contentTypeScope="" ma:versionID="feadb7743609d8ebd25760cae4ff4f3d">
  <xsd:schema xmlns:xsd="http://www.w3.org/2001/XMLSchema" xmlns:xs="http://www.w3.org/2001/XMLSchema" xmlns:p="http://schemas.microsoft.com/office/2006/metadata/properties" xmlns:ns2="184af400-6cf4-4be6-9056-547874e8c8ee" xmlns:ns3="041d44d5-6d77-4294-9973-f4c1a7ef3f9e" targetNamespace="http://schemas.microsoft.com/office/2006/metadata/properties" ma:root="true" ma:fieldsID="72a58d370be34343cb38be5c7faa563b" ns2:_="" ns3:_="">
    <xsd:import namespace="184af400-6cf4-4be6-9056-547874e8c8ee"/>
    <xsd:import namespace="041d44d5-6d77-4294-9973-f4c1a7ef3f9e"/>
    <xsd:element name="properties">
      <xsd:complexType>
        <xsd:sequence>
          <xsd:element name="documentManagement">
            <xsd:complexType>
              <xsd:all>
                <xsd:element ref="ns2:IShare_Status"/>
                <xsd:element ref="ns2:IShare_BusinessOwner" minOccurs="0"/>
                <xsd:element ref="ns2:IShare_InfoClassification"/>
                <xsd:element ref="ns2:IShare_Region" minOccurs="0"/>
                <xsd:element ref="ns2:IShare_PersonalData"/>
                <xsd:element ref="ns2:IShare_PermanentPreservation" minOccurs="0"/>
                <xsd:element ref="ns2:IShare_DispositionDeletion" minOccurs="0"/>
                <xsd:element ref="ns2:TaxKeywordTaxHTField" minOccurs="0"/>
                <xsd:element ref="ns2:TaxCatchAll" minOccurs="0"/>
                <xsd:element ref="ns2:TaxCatchAllLabel" minOccurs="0"/>
                <xsd:element ref="ns3:MediaServiceMetadata" minOccurs="0"/>
                <xsd:element ref="ns3:MediaServiceFastMetadata" minOccurs="0"/>
                <xsd:element ref="ns2:SharedWithUsers" minOccurs="0"/>
                <xsd:element ref="ns2:SharedWithDetails"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3:MediaServiceObjectDetectorVersions"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4af400-6cf4-4be6-9056-547874e8c8ee" elementFormDefault="qualified">
    <xsd:import namespace="http://schemas.microsoft.com/office/2006/documentManagement/types"/>
    <xsd:import namespace="http://schemas.microsoft.com/office/infopath/2007/PartnerControls"/>
    <xsd:element name="IShare_Status" ma:index="8" ma:displayName="Item Status" ma:default="Active" ma:internalName="IShare_Status">
      <xsd:simpleType>
        <xsd:restriction base="dms:Choice">
          <xsd:enumeration value="Active"/>
          <xsd:enumeration value="Archived"/>
        </xsd:restriction>
      </xsd:simpleType>
    </xsd:element>
    <xsd:element name="IShare_BusinessOwner" ma:index="9" nillable="true" ma:displayName="Business Owner" ma:internalName="IShare_BusinessOwner">
      <xsd:simpleType>
        <xsd:restriction base="dms:Text"/>
      </xsd:simpleType>
    </xsd:element>
    <xsd:element name="IShare_InfoClassification" ma:index="10" ma:displayName="Info Classification" ma:default="Internal" ma:internalName="IShare_InfoClassification">
      <xsd:simpleType>
        <xsd:restriction base="dms:Choice">
          <xsd:enumeration value="External"/>
          <xsd:enumeration value="Internal"/>
          <xsd:enumeration value="SDS Confidential"/>
        </xsd:restriction>
      </xsd:simpleType>
    </xsd:element>
    <xsd:element name="IShare_Region" ma:index="11" nillable="true" ma:displayName="Region" ma:format="Dropdown" ma:internalName="IShare_Region" ma:readOnly="false">
      <xsd:simpleType>
        <xsd:restriction base="dms:Choice">
          <xsd:enumeration value="Cross-Regional"/>
          <xsd:enumeration value="National"/>
          <xsd:enumeration value="North"/>
          <xsd:enumeration value="North East"/>
          <xsd:enumeration value="South East"/>
          <xsd:enumeration value="West region"/>
          <xsd:enumeration value="South West"/>
          <xsd:enumeration value="West"/>
          <xsd:enumeration value="National CIAG"/>
          <xsd:enumeration value="**Do not use the following**"/>
          <xsd:enumeration value="North region"/>
          <xsd:enumeration value="North East region"/>
          <xsd:enumeration value="Cross-regional CIAG"/>
          <xsd:enumeration value="South West region"/>
          <xsd:enumeration value="South East region"/>
        </xsd:restriction>
      </xsd:simpleType>
    </xsd:element>
    <xsd:element name="IShare_PersonalData" ma:index="12" ma:displayName="Personal Data" ma:default="0" ma:internalName="IShare_PersonalData">
      <xsd:simpleType>
        <xsd:restriction base="dms:Boolean"/>
      </xsd:simpleType>
    </xsd:element>
    <xsd:element name="IShare_PermanentPreservation" ma:index="13" nillable="true" ma:displayName="Permanent Preservation" ma:default="0" ma:internalName="IShare_PermanentPreservation">
      <xsd:simpleType>
        <xsd:restriction base="dms:Boolean"/>
      </xsd:simpleType>
    </xsd:element>
    <xsd:element name="IShare_DispositionDeletion" ma:index="14" nillable="true" ma:displayName="Disposition Deletion" ma:internalName="IShare_DispositionDeletion">
      <xsd:simpleType>
        <xsd:restriction base="dms:DateTime"/>
      </xsd:simpleType>
    </xsd:element>
    <xsd:element name="TaxKeywordTaxHTField" ma:index="15" nillable="true" ma:taxonomy="true" ma:internalName="TaxKeywordTaxHTField" ma:taxonomyFieldName="TaxKeyword" ma:displayName="Enterprise Keywords" ma:fieldId="{23f27201-bee3-471e-b2e7-b64fd8b7ca38}" ma:taxonomyMulti="true" ma:sspId="c6621819-13d1-4a2d-8762-4f615fabf62c" ma:termSetId="00000000-0000-0000-0000-000000000000" ma:anchorId="00000000-0000-0000-0000-000000000000" ma:open="true" ma:isKeyword="true">
      <xsd:complexType>
        <xsd:sequence>
          <xsd:element ref="pc:Terms" minOccurs="0" maxOccurs="1"/>
        </xsd:sequence>
      </xsd:complexType>
    </xsd:element>
    <xsd:element name="TaxCatchAll" ma:index="16" nillable="true" ma:displayName="Taxonomy Catch All Column" ma:hidden="true" ma:list="{825aea11-257d-416f-992b-dec2f85e4525}" ma:internalName="TaxCatchAll" ma:showField="CatchAllData" ma:web="184af400-6cf4-4be6-9056-547874e8c8ee">
      <xsd:complexType>
        <xsd:complexContent>
          <xsd:extension base="dms:MultiChoiceLookup">
            <xsd:sequence>
              <xsd:element name="Value" type="dms:Lookup" maxOccurs="unbounded" minOccurs="0" nillable="true"/>
            </xsd:sequence>
          </xsd:extension>
        </xsd:complexContent>
      </xsd:complexType>
    </xsd:element>
    <xsd:element name="TaxCatchAllLabel" ma:index="17" nillable="true" ma:displayName="Taxonomy Catch All Column1" ma:hidden="true" ma:list="{825aea11-257d-416f-992b-dec2f85e4525}" ma:internalName="TaxCatchAllLabel" ma:readOnly="true" ma:showField="CatchAllDataLabel" ma:web="184af400-6cf4-4be6-9056-547874e8c8e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41d44d5-6d77-4294-9973-f4c1a7ef3f9e" elementFormDefault="qualified">
    <xsd:import namespace="http://schemas.microsoft.com/office/2006/documentManagement/types"/>
    <xsd:import namespace="http://schemas.microsoft.com/office/infopath/2007/PartnerControls"/>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ServiceAutoTags" ma:index="25" nillable="true" ma:displayName="Tags" ma:internalName="MediaServiceAutoTags" ma:readOnly="true">
      <xsd:simpleType>
        <xsd:restriction base="dms:Text"/>
      </xsd:simpleType>
    </xsd:element>
    <xsd:element name="MediaServiceOCR" ma:index="26" nillable="true" ma:displayName="Extracted Text" ma:internalName="MediaServiceOCR" ma:readOnly="true">
      <xsd:simpleType>
        <xsd:restriction base="dms:Note">
          <xsd:maxLength value="255"/>
        </xsd:restriction>
      </xsd:simpleType>
    </xsd:element>
    <xsd:element name="MediaServiceGenerationTime" ma:index="27" nillable="true" ma:displayName="MediaServiceGenerationTime" ma:hidden="true" ma:internalName="MediaServiceGenerationTime" ma:readOnly="true">
      <xsd:simpleType>
        <xsd:restriction base="dms:Text"/>
      </xsd:simpleType>
    </xsd:element>
    <xsd:element name="MediaServiceEventHashCode" ma:index="28" nillable="true" ma:displayName="MediaServiceEventHashCode" ma:hidden="true" ma:internalName="MediaServiceEventHashCode" ma:readOnly="true">
      <xsd:simpleType>
        <xsd:restriction base="dms:Text"/>
      </xsd:simpleType>
    </xsd:element>
    <xsd:element name="MediaServiceDateTaken" ma:index="29" nillable="true" ma:displayName="MediaServiceDateTaken" ma:hidden="true" ma:internalName="MediaServiceDateTaken" ma:readOnly="true">
      <xsd:simpleType>
        <xsd:restriction base="dms:Text"/>
      </xsd:simpleType>
    </xsd:element>
    <xsd:element name="MediaLengthInSeconds" ma:index="30" nillable="true" ma:displayName="MediaLengthInSeconds" ma:hidden="true" ma:internalName="MediaLengthInSeconds" ma:readOnly="true">
      <xsd:simpleType>
        <xsd:restriction base="dms:Unknown"/>
      </xsd:simpleType>
    </xsd:element>
    <xsd:element name="lcf76f155ced4ddcb4097134ff3c332f" ma:index="32" nillable="true" ma:taxonomy="true" ma:internalName="lcf76f155ced4ddcb4097134ff3c332f" ma:taxonomyFieldName="MediaServiceImageTags" ma:displayName="Image Tags" ma:readOnly="false" ma:fieldId="{5cf76f15-5ced-4ddc-b409-7134ff3c332f}" ma:taxonomyMulti="true" ma:sspId="c6621819-13d1-4a2d-8762-4f615fabf62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3" nillable="true" ma:displayName="MediaServiceObjectDetectorVersions" ma:hidden="true" ma:indexed="true" ma:internalName="MediaServiceObjectDetectorVersions" ma:readOnly="true">
      <xsd:simpleType>
        <xsd:restriction base="dms:Text"/>
      </xsd:simpleType>
    </xsd:element>
    <xsd:element name="MediaServiceLocation" ma:index="34" nillable="true" ma:displayName="Location" ma:indexed="true" ma:internalName="MediaServiceLocation" ma:readOnly="true">
      <xsd:simpleType>
        <xsd:restriction base="dms:Text"/>
      </xsd:simpleType>
    </xsd:element>
    <xsd:element name="MediaServiceSearchProperties" ma:index="3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Share_PermanentPreservation xmlns="184af400-6cf4-4be6-9056-547874e8c8ee">false</IShare_PermanentPreservation>
    <TaxKeywordTaxHTField xmlns="184af400-6cf4-4be6-9056-547874e8c8ee">
      <Terms xmlns="http://schemas.microsoft.com/office/infopath/2007/PartnerControls"/>
    </TaxKeywordTaxHTField>
    <IShare_Region xmlns="184af400-6cf4-4be6-9056-547874e8c8ee" xsi:nil="true"/>
    <IShare_Status xmlns="184af400-6cf4-4be6-9056-547874e8c8ee">Active</IShare_Status>
    <IShare_InfoClassification xmlns="184af400-6cf4-4be6-9056-547874e8c8ee">Internal</IShare_InfoClassification>
    <IShare_PersonalData xmlns="184af400-6cf4-4be6-9056-547874e8c8ee">false</IShare_PersonalData>
    <lcf76f155ced4ddcb4097134ff3c332f xmlns="041d44d5-6d77-4294-9973-f4c1a7ef3f9e">
      <Terms xmlns="http://schemas.microsoft.com/office/infopath/2007/PartnerControls"/>
    </lcf76f155ced4ddcb4097134ff3c332f>
    <IShare_DispositionDeletion xmlns="184af400-6cf4-4be6-9056-547874e8c8ee" xsi:nil="true"/>
    <TaxCatchAll xmlns="184af400-6cf4-4be6-9056-547874e8c8ee" xsi:nil="true"/>
    <IShare_BusinessOwner xmlns="184af400-6cf4-4be6-9056-547874e8c8ee" xsi:nil="true"/>
  </documentManagement>
</p:properties>
</file>

<file path=customXml/itemProps1.xml><?xml version="1.0" encoding="utf-8"?>
<ds:datastoreItem xmlns:ds="http://schemas.openxmlformats.org/officeDocument/2006/customXml" ds:itemID="{482473FD-0C23-4BBE-984F-24DD95AF03F7}">
  <ds:schemaRefs>
    <ds:schemaRef ds:uri="041d44d5-6d77-4294-9973-f4c1a7ef3f9e"/>
    <ds:schemaRef ds:uri="184af400-6cf4-4be6-9056-547874e8c8e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C5E1BA8-E63B-43CF-8E4E-69C53009566F}">
  <ds:schemaRefs>
    <ds:schemaRef ds:uri="http://schemas.microsoft.com/sharepoint/v3/contenttype/forms"/>
  </ds:schemaRefs>
</ds:datastoreItem>
</file>

<file path=customXml/itemProps3.xml><?xml version="1.0" encoding="utf-8"?>
<ds:datastoreItem xmlns:ds="http://schemas.openxmlformats.org/officeDocument/2006/customXml" ds:itemID="{EFC69BF1-AEA3-4E7B-8C15-65AAED1CCD27}">
  <ds:schemaRefs>
    <ds:schemaRef ds:uri="http://purl.org/dc/elements/1.1/"/>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http://schemas.microsoft.com/office/2006/metadata/properties"/>
    <ds:schemaRef ds:uri="041d44d5-6d77-4294-9973-f4c1a7ef3f9e"/>
    <ds:schemaRef ds:uri="184af400-6cf4-4be6-9056-547874e8c8e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832</TotalTime>
  <Words>654</Words>
  <Application>Microsoft Office PowerPoint</Application>
  <PresentationFormat>Widescreen</PresentationFormat>
  <Paragraphs>114</Paragraphs>
  <Slides>9</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CabinetGroteskRegular</vt:lpstr>
      <vt:lpstr>Calibri</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Dumbell</dc:creator>
  <cp:lastModifiedBy>Scott Robison</cp:lastModifiedBy>
  <cp:revision>8</cp:revision>
  <dcterms:created xsi:type="dcterms:W3CDTF">2023-07-25T14:40:40Z</dcterms:created>
  <dcterms:modified xsi:type="dcterms:W3CDTF">2024-07-31T11:13:09Z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0x0101002CFD50891A73487FBF1A841208B5DC080200E67F3FEB88BAB94EBF9030B9610C4098</vt:lpwstr>
  </property>
  <property fmtid="{D5CDD505-2E9C-101B-9397-08002B2CF9AE}" pid="3" name="TaxKeyword">
    <vt:lpwstr/>
  </property>
  <property fmtid="{D5CDD505-2E9C-101B-9397-08002B2CF9AE}" pid="4" name="MediaServiceImageTags">
    <vt:lpwstr/>
  </property>
  <property fmtid="{D5CDD505-2E9C-101B-9397-08002B2CF9AE}" pid="5" name="ArticulateGUID">
    <vt:lpwstr>78786AC4-C9BA-4BAF-98EF-FDDF73155A85</vt:lpwstr>
  </property>
  <property fmtid="{D5CDD505-2E9C-101B-9397-08002B2CF9AE}" pid="6" name="ArticulatePath">
    <vt:lpwstr>https://skillsdevelopmentscotland.sharepoint.com/sites/IShare/Operations/Education/SchStem/Current Projects/Skills Toolkit/4. Lesson Plans/Lesson Plans - Work in Progress/BGE Introduction to Meta-skills/Draft BGE Intro to Meta skills Lesson plan PPT</vt:lpwstr>
  </property>
</Properties>
</file>