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4" r:id="rId5"/>
    <p:sldMasterId id="2147483690" r:id="rId6"/>
    <p:sldMasterId id="2147483696" r:id="rId7"/>
  </p:sldMasterIdLst>
  <p:notesMasterIdLst>
    <p:notesMasterId r:id="rId53"/>
  </p:notesMasterIdLst>
  <p:handoutMasterIdLst>
    <p:handoutMasterId r:id="rId54"/>
  </p:handoutMasterIdLst>
  <p:sldIdLst>
    <p:sldId id="486" r:id="rId8"/>
    <p:sldId id="487" r:id="rId9"/>
    <p:sldId id="488" r:id="rId10"/>
    <p:sldId id="489" r:id="rId11"/>
    <p:sldId id="490" r:id="rId12"/>
    <p:sldId id="491" r:id="rId13"/>
    <p:sldId id="492" r:id="rId14"/>
    <p:sldId id="493" r:id="rId15"/>
    <p:sldId id="494" r:id="rId16"/>
    <p:sldId id="495" r:id="rId17"/>
    <p:sldId id="496" r:id="rId18"/>
    <p:sldId id="497" r:id="rId19"/>
    <p:sldId id="498" r:id="rId20"/>
    <p:sldId id="499" r:id="rId21"/>
    <p:sldId id="500" r:id="rId22"/>
    <p:sldId id="501" r:id="rId23"/>
    <p:sldId id="502" r:id="rId24"/>
    <p:sldId id="511" r:id="rId25"/>
    <p:sldId id="257" r:id="rId26"/>
    <p:sldId id="291" r:id="rId27"/>
    <p:sldId id="297" r:id="rId28"/>
    <p:sldId id="292" r:id="rId29"/>
    <p:sldId id="299" r:id="rId30"/>
    <p:sldId id="293" r:id="rId31"/>
    <p:sldId id="298" r:id="rId32"/>
    <p:sldId id="300" r:id="rId33"/>
    <p:sldId id="303" r:id="rId34"/>
    <p:sldId id="276" r:id="rId35"/>
    <p:sldId id="508" r:id="rId36"/>
    <p:sldId id="509" r:id="rId37"/>
    <p:sldId id="518" r:id="rId38"/>
    <p:sldId id="519" r:id="rId39"/>
    <p:sldId id="260" r:id="rId40"/>
    <p:sldId id="261" r:id="rId41"/>
    <p:sldId id="510" r:id="rId42"/>
    <p:sldId id="263" r:id="rId43"/>
    <p:sldId id="264" r:id="rId44"/>
    <p:sldId id="485" r:id="rId45"/>
    <p:sldId id="512" r:id="rId46"/>
    <p:sldId id="484" r:id="rId47"/>
    <p:sldId id="513" r:id="rId48"/>
    <p:sldId id="514" r:id="rId49"/>
    <p:sldId id="515" r:id="rId50"/>
    <p:sldId id="516" r:id="rId51"/>
    <p:sldId id="517" r:id="rId5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417E"/>
    <a:srgbClr val="009DB5"/>
    <a:srgbClr val="EF4857"/>
    <a:srgbClr val="005F72"/>
    <a:srgbClr val="A0B100"/>
    <a:srgbClr val="004B6C"/>
    <a:srgbClr val="E83C4E"/>
    <a:srgbClr val="E84E0F"/>
    <a:srgbClr val="F59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37"/>
    <p:restoredTop sz="72053" autoAdjust="0"/>
  </p:normalViewPr>
  <p:slideViewPr>
    <p:cSldViewPr>
      <p:cViewPr varScale="1">
        <p:scale>
          <a:sx n="47" d="100"/>
          <a:sy n="47" d="100"/>
        </p:scale>
        <p:origin x="1740" y="48"/>
      </p:cViewPr>
      <p:guideLst>
        <p:guide orient="horz" pos="2160"/>
        <p:guide pos="340"/>
      </p:guideLst>
    </p:cSldViewPr>
  </p:slideViewPr>
  <p:notesTextViewPr>
    <p:cViewPr>
      <p:scale>
        <a:sx n="100" d="100"/>
        <a:sy n="100" d="100"/>
      </p:scale>
      <p:origin x="0" y="0"/>
    </p:cViewPr>
  </p:notesTextViewPr>
  <p:sorterViewPr>
    <p:cViewPr>
      <p:scale>
        <a:sx n="80" d="100"/>
        <a:sy n="80" d="100"/>
      </p:scale>
      <p:origin x="0" y="-6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9D7352-CA4A-4040-9F18-256855D925AE}" type="doc">
      <dgm:prSet loTypeId="urn:microsoft.com/office/officeart/2005/8/layout/chevron1" loCatId="process" qsTypeId="urn:microsoft.com/office/officeart/2005/8/quickstyle/simple1" qsCatId="simple" csTypeId="urn:microsoft.com/office/officeart/2005/8/colors/accent1_2" csCatId="accent1" phldr="1"/>
      <dgm:spPr/>
    </dgm:pt>
    <dgm:pt modelId="{6C20F30D-041F-4E20-8114-7F70F0B4D12C}">
      <dgm:prSet phldrT="[Text]"/>
      <dgm:spPr/>
      <dgm:t>
        <a:bodyPr/>
        <a:lstStyle/>
        <a:p>
          <a:r>
            <a:rPr lang="en-GB" dirty="0"/>
            <a:t>NOS</a:t>
          </a:r>
        </a:p>
      </dgm:t>
    </dgm:pt>
    <dgm:pt modelId="{3075F0EA-C4EC-4FD9-828D-FA40759B0B7E}" type="parTrans" cxnId="{2B3F81FE-9C12-40AA-9928-D1DBFC76B692}">
      <dgm:prSet/>
      <dgm:spPr/>
      <dgm:t>
        <a:bodyPr/>
        <a:lstStyle/>
        <a:p>
          <a:endParaRPr lang="en-GB"/>
        </a:p>
      </dgm:t>
    </dgm:pt>
    <dgm:pt modelId="{BEEF69CE-A066-488A-B7C4-3F443E60F269}" type="sibTrans" cxnId="{2B3F81FE-9C12-40AA-9928-D1DBFC76B692}">
      <dgm:prSet/>
      <dgm:spPr/>
      <dgm:t>
        <a:bodyPr/>
        <a:lstStyle/>
        <a:p>
          <a:endParaRPr lang="en-GB"/>
        </a:p>
      </dgm:t>
    </dgm:pt>
    <dgm:pt modelId="{959877E2-3476-4FEA-9BA6-F486F422F864}">
      <dgm:prSet phldrT="[Text]"/>
      <dgm:spPr/>
      <dgm:t>
        <a:bodyPr/>
        <a:lstStyle/>
        <a:p>
          <a:r>
            <a:rPr lang="en-GB" dirty="0"/>
            <a:t>SVQ</a:t>
          </a:r>
        </a:p>
      </dgm:t>
    </dgm:pt>
    <dgm:pt modelId="{22E482B1-1C7F-4381-BB93-F2BA4EAE82F1}" type="parTrans" cxnId="{D96C326D-DD79-4277-BE56-7E3E637199AA}">
      <dgm:prSet/>
      <dgm:spPr/>
      <dgm:t>
        <a:bodyPr/>
        <a:lstStyle/>
        <a:p>
          <a:endParaRPr lang="en-GB"/>
        </a:p>
      </dgm:t>
    </dgm:pt>
    <dgm:pt modelId="{7887ABDB-1948-40E5-923D-6D0DAC383C9A}" type="sibTrans" cxnId="{D96C326D-DD79-4277-BE56-7E3E637199AA}">
      <dgm:prSet/>
      <dgm:spPr/>
      <dgm:t>
        <a:bodyPr/>
        <a:lstStyle/>
        <a:p>
          <a:endParaRPr lang="en-GB"/>
        </a:p>
      </dgm:t>
    </dgm:pt>
    <dgm:pt modelId="{885B5EE7-F24B-4ECC-ACE3-6BCABFA1BDCE}">
      <dgm:prSet phldrT="[Text]"/>
      <dgm:spPr/>
      <dgm:t>
        <a:bodyPr/>
        <a:lstStyle/>
        <a:p>
          <a:r>
            <a:rPr lang="en-GB" dirty="0"/>
            <a:t>MA</a:t>
          </a:r>
        </a:p>
      </dgm:t>
    </dgm:pt>
    <dgm:pt modelId="{0A661F74-E1F5-42F6-AF37-33A3129D6720}" type="parTrans" cxnId="{A09B3D5A-EFFD-4EDA-9D2F-5107572E9217}">
      <dgm:prSet/>
      <dgm:spPr/>
      <dgm:t>
        <a:bodyPr/>
        <a:lstStyle/>
        <a:p>
          <a:endParaRPr lang="en-GB"/>
        </a:p>
      </dgm:t>
    </dgm:pt>
    <dgm:pt modelId="{A506DC2E-516C-4DDD-A744-1B964D74DA51}" type="sibTrans" cxnId="{A09B3D5A-EFFD-4EDA-9D2F-5107572E9217}">
      <dgm:prSet/>
      <dgm:spPr/>
      <dgm:t>
        <a:bodyPr/>
        <a:lstStyle/>
        <a:p>
          <a:endParaRPr lang="en-GB"/>
        </a:p>
      </dgm:t>
    </dgm:pt>
    <dgm:pt modelId="{75D6305B-3B38-41BC-892A-A9873101947E}" type="pres">
      <dgm:prSet presAssocID="{559D7352-CA4A-4040-9F18-256855D925AE}" presName="Name0" presStyleCnt="0">
        <dgm:presLayoutVars>
          <dgm:dir/>
          <dgm:animLvl val="lvl"/>
          <dgm:resizeHandles val="exact"/>
        </dgm:presLayoutVars>
      </dgm:prSet>
      <dgm:spPr/>
    </dgm:pt>
    <dgm:pt modelId="{398F84FB-BC9F-4A2D-B726-65FE54A472E6}" type="pres">
      <dgm:prSet presAssocID="{6C20F30D-041F-4E20-8114-7F70F0B4D12C}" presName="parTxOnly" presStyleLbl="node1" presStyleIdx="0" presStyleCnt="3">
        <dgm:presLayoutVars>
          <dgm:chMax val="0"/>
          <dgm:chPref val="0"/>
          <dgm:bulletEnabled val="1"/>
        </dgm:presLayoutVars>
      </dgm:prSet>
      <dgm:spPr/>
    </dgm:pt>
    <dgm:pt modelId="{AA96B6F1-9C08-487D-A2E1-E5F01871B0E9}" type="pres">
      <dgm:prSet presAssocID="{BEEF69CE-A066-488A-B7C4-3F443E60F269}" presName="parTxOnlySpace" presStyleCnt="0"/>
      <dgm:spPr/>
    </dgm:pt>
    <dgm:pt modelId="{263CACD0-1E11-4CD9-A9CD-F0326B69FB67}" type="pres">
      <dgm:prSet presAssocID="{959877E2-3476-4FEA-9BA6-F486F422F864}" presName="parTxOnly" presStyleLbl="node1" presStyleIdx="1" presStyleCnt="3">
        <dgm:presLayoutVars>
          <dgm:chMax val="0"/>
          <dgm:chPref val="0"/>
          <dgm:bulletEnabled val="1"/>
        </dgm:presLayoutVars>
      </dgm:prSet>
      <dgm:spPr/>
    </dgm:pt>
    <dgm:pt modelId="{CF3819ED-58C3-44A6-9B65-A17C785D966B}" type="pres">
      <dgm:prSet presAssocID="{7887ABDB-1948-40E5-923D-6D0DAC383C9A}" presName="parTxOnlySpace" presStyleCnt="0"/>
      <dgm:spPr/>
    </dgm:pt>
    <dgm:pt modelId="{21460B27-0215-4084-BCA1-F471F36C6C6A}" type="pres">
      <dgm:prSet presAssocID="{885B5EE7-F24B-4ECC-ACE3-6BCABFA1BDCE}" presName="parTxOnly" presStyleLbl="node1" presStyleIdx="2" presStyleCnt="3">
        <dgm:presLayoutVars>
          <dgm:chMax val="0"/>
          <dgm:chPref val="0"/>
          <dgm:bulletEnabled val="1"/>
        </dgm:presLayoutVars>
      </dgm:prSet>
      <dgm:spPr/>
    </dgm:pt>
  </dgm:ptLst>
  <dgm:cxnLst>
    <dgm:cxn modelId="{6FB9B20F-E47D-440C-B30E-995ECBAF57F2}" type="presOf" srcId="{559D7352-CA4A-4040-9F18-256855D925AE}" destId="{75D6305B-3B38-41BC-892A-A9873101947E}" srcOrd="0" destOrd="0" presId="urn:microsoft.com/office/officeart/2005/8/layout/chevron1"/>
    <dgm:cxn modelId="{45961B67-A50A-4D19-BA56-39F6D750F55B}" type="presOf" srcId="{6C20F30D-041F-4E20-8114-7F70F0B4D12C}" destId="{398F84FB-BC9F-4A2D-B726-65FE54A472E6}" srcOrd="0" destOrd="0" presId="urn:microsoft.com/office/officeart/2005/8/layout/chevron1"/>
    <dgm:cxn modelId="{D96C326D-DD79-4277-BE56-7E3E637199AA}" srcId="{559D7352-CA4A-4040-9F18-256855D925AE}" destId="{959877E2-3476-4FEA-9BA6-F486F422F864}" srcOrd="1" destOrd="0" parTransId="{22E482B1-1C7F-4381-BB93-F2BA4EAE82F1}" sibTransId="{7887ABDB-1948-40E5-923D-6D0DAC383C9A}"/>
    <dgm:cxn modelId="{A09B3D5A-EFFD-4EDA-9D2F-5107572E9217}" srcId="{559D7352-CA4A-4040-9F18-256855D925AE}" destId="{885B5EE7-F24B-4ECC-ACE3-6BCABFA1BDCE}" srcOrd="2" destOrd="0" parTransId="{0A661F74-E1F5-42F6-AF37-33A3129D6720}" sibTransId="{A506DC2E-516C-4DDD-A744-1B964D74DA51}"/>
    <dgm:cxn modelId="{B83699E4-65A4-4CE6-936F-7E280FE09E1D}" type="presOf" srcId="{885B5EE7-F24B-4ECC-ACE3-6BCABFA1BDCE}" destId="{21460B27-0215-4084-BCA1-F471F36C6C6A}" srcOrd="0" destOrd="0" presId="urn:microsoft.com/office/officeart/2005/8/layout/chevron1"/>
    <dgm:cxn modelId="{302DC0E8-840C-4DBE-B121-D3CF7115509A}" type="presOf" srcId="{959877E2-3476-4FEA-9BA6-F486F422F864}" destId="{263CACD0-1E11-4CD9-A9CD-F0326B69FB67}" srcOrd="0" destOrd="0" presId="urn:microsoft.com/office/officeart/2005/8/layout/chevron1"/>
    <dgm:cxn modelId="{2B3F81FE-9C12-40AA-9928-D1DBFC76B692}" srcId="{559D7352-CA4A-4040-9F18-256855D925AE}" destId="{6C20F30D-041F-4E20-8114-7F70F0B4D12C}" srcOrd="0" destOrd="0" parTransId="{3075F0EA-C4EC-4FD9-828D-FA40759B0B7E}" sibTransId="{BEEF69CE-A066-488A-B7C4-3F443E60F269}"/>
    <dgm:cxn modelId="{EF73B0C7-36B2-418E-85B6-4C02BEE3322C}" type="presParOf" srcId="{75D6305B-3B38-41BC-892A-A9873101947E}" destId="{398F84FB-BC9F-4A2D-B726-65FE54A472E6}" srcOrd="0" destOrd="0" presId="urn:microsoft.com/office/officeart/2005/8/layout/chevron1"/>
    <dgm:cxn modelId="{F08D9D33-B336-44D2-86AB-9BA5C674CD11}" type="presParOf" srcId="{75D6305B-3B38-41BC-892A-A9873101947E}" destId="{AA96B6F1-9C08-487D-A2E1-E5F01871B0E9}" srcOrd="1" destOrd="0" presId="urn:microsoft.com/office/officeart/2005/8/layout/chevron1"/>
    <dgm:cxn modelId="{47C94F47-D1D0-47A4-94F4-FC294DC83134}" type="presParOf" srcId="{75D6305B-3B38-41BC-892A-A9873101947E}" destId="{263CACD0-1E11-4CD9-A9CD-F0326B69FB67}" srcOrd="2" destOrd="0" presId="urn:microsoft.com/office/officeart/2005/8/layout/chevron1"/>
    <dgm:cxn modelId="{85904DA0-61CC-48EB-A0E9-97D437710F9D}" type="presParOf" srcId="{75D6305B-3B38-41BC-892A-A9873101947E}" destId="{CF3819ED-58C3-44A6-9B65-A17C785D966B}" srcOrd="3" destOrd="0" presId="urn:microsoft.com/office/officeart/2005/8/layout/chevron1"/>
    <dgm:cxn modelId="{67D29FA2-97EA-451E-99D4-A31262A38129}" type="presParOf" srcId="{75D6305B-3B38-41BC-892A-A9873101947E}" destId="{21460B27-0215-4084-BCA1-F471F36C6C6A}"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E22D4B-C736-4F19-9AD8-6D75BC612BFE}" type="doc">
      <dgm:prSet loTypeId="urn:microsoft.com/office/officeart/2005/8/layout/venn1" loCatId="relationship" qsTypeId="urn:microsoft.com/office/officeart/2005/8/quickstyle/simple1" qsCatId="simple" csTypeId="urn:microsoft.com/office/officeart/2005/8/colors/accent1_2" csCatId="accent1" phldr="1"/>
      <dgm:spPr/>
    </dgm:pt>
    <dgm:pt modelId="{16132515-6BB4-4F47-81F1-4A0A42A84DA9}">
      <dgm:prSet phldrT="[Text]"/>
      <dgm:spPr/>
      <dgm:t>
        <a:bodyPr/>
        <a:lstStyle/>
        <a:p>
          <a:r>
            <a:rPr lang="en-GB" dirty="0"/>
            <a:t>Learning </a:t>
          </a:r>
        </a:p>
      </dgm:t>
    </dgm:pt>
    <dgm:pt modelId="{63500DFB-B323-4A61-9BA9-FC838AA79881}" type="parTrans" cxnId="{6B417BF3-AD39-45F4-B7F0-2BD261185B73}">
      <dgm:prSet/>
      <dgm:spPr/>
      <dgm:t>
        <a:bodyPr/>
        <a:lstStyle/>
        <a:p>
          <a:endParaRPr lang="en-GB"/>
        </a:p>
      </dgm:t>
    </dgm:pt>
    <dgm:pt modelId="{AF2DF5B3-BEDF-408A-A57F-6F31DA352682}" type="sibTrans" cxnId="{6B417BF3-AD39-45F4-B7F0-2BD261185B73}">
      <dgm:prSet/>
      <dgm:spPr/>
      <dgm:t>
        <a:bodyPr/>
        <a:lstStyle/>
        <a:p>
          <a:endParaRPr lang="en-GB"/>
        </a:p>
      </dgm:t>
    </dgm:pt>
    <dgm:pt modelId="{4D3FC3CD-E331-48BE-ACE1-C945ABC3A461}">
      <dgm:prSet phldrT="[Text]"/>
      <dgm:spPr/>
      <dgm:t>
        <a:bodyPr/>
        <a:lstStyle/>
        <a:p>
          <a:r>
            <a:rPr lang="en-GB" dirty="0"/>
            <a:t>CPD </a:t>
          </a:r>
        </a:p>
      </dgm:t>
    </dgm:pt>
    <dgm:pt modelId="{7ADCEE9B-0D89-4613-AFAE-7DADF76C7931}" type="parTrans" cxnId="{1CDD7A1C-C069-4D06-AB3D-E4B3B2DF1D79}">
      <dgm:prSet/>
      <dgm:spPr/>
      <dgm:t>
        <a:bodyPr/>
        <a:lstStyle/>
        <a:p>
          <a:endParaRPr lang="en-GB"/>
        </a:p>
      </dgm:t>
    </dgm:pt>
    <dgm:pt modelId="{C08A6E84-A656-428E-95FF-DBEC224B4C8A}" type="sibTrans" cxnId="{1CDD7A1C-C069-4D06-AB3D-E4B3B2DF1D79}">
      <dgm:prSet/>
      <dgm:spPr/>
      <dgm:t>
        <a:bodyPr/>
        <a:lstStyle/>
        <a:p>
          <a:endParaRPr lang="en-GB"/>
        </a:p>
      </dgm:t>
    </dgm:pt>
    <dgm:pt modelId="{751F3784-DA5E-4076-B3A2-7886451B567D}">
      <dgm:prSet phldrT="[Text]"/>
      <dgm:spPr/>
      <dgm:t>
        <a:bodyPr/>
        <a:lstStyle/>
        <a:p>
          <a:r>
            <a:rPr lang="en-GB" dirty="0"/>
            <a:t>Codes of Practice </a:t>
          </a:r>
        </a:p>
      </dgm:t>
    </dgm:pt>
    <dgm:pt modelId="{CE926A08-72EE-4212-BB93-329A78A96C87}" type="parTrans" cxnId="{CC260529-D4E2-49EE-BF49-A3718E58E5AC}">
      <dgm:prSet/>
      <dgm:spPr/>
      <dgm:t>
        <a:bodyPr/>
        <a:lstStyle/>
        <a:p>
          <a:endParaRPr lang="en-GB"/>
        </a:p>
      </dgm:t>
    </dgm:pt>
    <dgm:pt modelId="{66B49D17-7EBC-4D3D-AA2E-BBE89C1DCD65}" type="sibTrans" cxnId="{CC260529-D4E2-49EE-BF49-A3718E58E5AC}">
      <dgm:prSet/>
      <dgm:spPr/>
      <dgm:t>
        <a:bodyPr/>
        <a:lstStyle/>
        <a:p>
          <a:endParaRPr lang="en-GB"/>
        </a:p>
      </dgm:t>
    </dgm:pt>
    <dgm:pt modelId="{1440BE6C-2F4E-4EFD-BE7C-12584991A888}" type="pres">
      <dgm:prSet presAssocID="{CEE22D4B-C736-4F19-9AD8-6D75BC612BFE}" presName="compositeShape" presStyleCnt="0">
        <dgm:presLayoutVars>
          <dgm:chMax val="7"/>
          <dgm:dir/>
          <dgm:resizeHandles val="exact"/>
        </dgm:presLayoutVars>
      </dgm:prSet>
      <dgm:spPr/>
    </dgm:pt>
    <dgm:pt modelId="{C393EAAE-1089-447D-B0E5-517365D37DA0}" type="pres">
      <dgm:prSet presAssocID="{16132515-6BB4-4F47-81F1-4A0A42A84DA9}" presName="circ1" presStyleLbl="vennNode1" presStyleIdx="0" presStyleCnt="3"/>
      <dgm:spPr/>
    </dgm:pt>
    <dgm:pt modelId="{F2C38A69-6B9E-4979-9BE5-E6002F6DBCA4}" type="pres">
      <dgm:prSet presAssocID="{16132515-6BB4-4F47-81F1-4A0A42A84DA9}" presName="circ1Tx" presStyleLbl="revTx" presStyleIdx="0" presStyleCnt="0">
        <dgm:presLayoutVars>
          <dgm:chMax val="0"/>
          <dgm:chPref val="0"/>
          <dgm:bulletEnabled val="1"/>
        </dgm:presLayoutVars>
      </dgm:prSet>
      <dgm:spPr/>
    </dgm:pt>
    <dgm:pt modelId="{3E62F37E-E9CE-49D0-9DAE-D448D796A4F6}" type="pres">
      <dgm:prSet presAssocID="{4D3FC3CD-E331-48BE-ACE1-C945ABC3A461}" presName="circ2" presStyleLbl="vennNode1" presStyleIdx="1" presStyleCnt="3"/>
      <dgm:spPr/>
    </dgm:pt>
    <dgm:pt modelId="{AEE051FD-DF94-49CD-A174-513F8BA44FCF}" type="pres">
      <dgm:prSet presAssocID="{4D3FC3CD-E331-48BE-ACE1-C945ABC3A461}" presName="circ2Tx" presStyleLbl="revTx" presStyleIdx="0" presStyleCnt="0">
        <dgm:presLayoutVars>
          <dgm:chMax val="0"/>
          <dgm:chPref val="0"/>
          <dgm:bulletEnabled val="1"/>
        </dgm:presLayoutVars>
      </dgm:prSet>
      <dgm:spPr/>
    </dgm:pt>
    <dgm:pt modelId="{B8349AA6-199B-47E9-8295-8AC59DF393E0}" type="pres">
      <dgm:prSet presAssocID="{751F3784-DA5E-4076-B3A2-7886451B567D}" presName="circ3" presStyleLbl="vennNode1" presStyleIdx="2" presStyleCnt="3"/>
      <dgm:spPr/>
    </dgm:pt>
    <dgm:pt modelId="{A00DF2B5-246C-4D36-8A06-6AEEA980015F}" type="pres">
      <dgm:prSet presAssocID="{751F3784-DA5E-4076-B3A2-7886451B567D}" presName="circ3Tx" presStyleLbl="revTx" presStyleIdx="0" presStyleCnt="0">
        <dgm:presLayoutVars>
          <dgm:chMax val="0"/>
          <dgm:chPref val="0"/>
          <dgm:bulletEnabled val="1"/>
        </dgm:presLayoutVars>
      </dgm:prSet>
      <dgm:spPr/>
    </dgm:pt>
  </dgm:ptLst>
  <dgm:cxnLst>
    <dgm:cxn modelId="{DA750B11-37FB-4EED-BE02-10F0E8DE670E}" type="presOf" srcId="{751F3784-DA5E-4076-B3A2-7886451B567D}" destId="{A00DF2B5-246C-4D36-8A06-6AEEA980015F}" srcOrd="1" destOrd="0" presId="urn:microsoft.com/office/officeart/2005/8/layout/venn1"/>
    <dgm:cxn modelId="{DDF36818-3B2C-4EFE-9E55-330232A9451B}" type="presOf" srcId="{4D3FC3CD-E331-48BE-ACE1-C945ABC3A461}" destId="{AEE051FD-DF94-49CD-A174-513F8BA44FCF}" srcOrd="1" destOrd="0" presId="urn:microsoft.com/office/officeart/2005/8/layout/venn1"/>
    <dgm:cxn modelId="{1CDD7A1C-C069-4D06-AB3D-E4B3B2DF1D79}" srcId="{CEE22D4B-C736-4F19-9AD8-6D75BC612BFE}" destId="{4D3FC3CD-E331-48BE-ACE1-C945ABC3A461}" srcOrd="1" destOrd="0" parTransId="{7ADCEE9B-0D89-4613-AFAE-7DADF76C7931}" sibTransId="{C08A6E84-A656-428E-95FF-DBEC224B4C8A}"/>
    <dgm:cxn modelId="{CC260529-D4E2-49EE-BF49-A3718E58E5AC}" srcId="{CEE22D4B-C736-4F19-9AD8-6D75BC612BFE}" destId="{751F3784-DA5E-4076-B3A2-7886451B567D}" srcOrd="2" destOrd="0" parTransId="{CE926A08-72EE-4212-BB93-329A78A96C87}" sibTransId="{66B49D17-7EBC-4D3D-AA2E-BBE89C1DCD65}"/>
    <dgm:cxn modelId="{35678C50-408F-4804-BE25-F9609A60D0BB}" type="presOf" srcId="{4D3FC3CD-E331-48BE-ACE1-C945ABC3A461}" destId="{3E62F37E-E9CE-49D0-9DAE-D448D796A4F6}" srcOrd="0" destOrd="0" presId="urn:microsoft.com/office/officeart/2005/8/layout/venn1"/>
    <dgm:cxn modelId="{580F459E-CEDA-45A0-857E-1696BDD1D38B}" type="presOf" srcId="{751F3784-DA5E-4076-B3A2-7886451B567D}" destId="{B8349AA6-199B-47E9-8295-8AC59DF393E0}" srcOrd="0" destOrd="0" presId="urn:microsoft.com/office/officeart/2005/8/layout/venn1"/>
    <dgm:cxn modelId="{B73BB7C9-E70D-4524-9CD7-03E1BBAB113A}" type="presOf" srcId="{16132515-6BB4-4F47-81F1-4A0A42A84DA9}" destId="{C393EAAE-1089-447D-B0E5-517365D37DA0}" srcOrd="0" destOrd="0" presId="urn:microsoft.com/office/officeart/2005/8/layout/venn1"/>
    <dgm:cxn modelId="{FECDD5F2-6153-4239-A51C-7DCE4A2BBD53}" type="presOf" srcId="{16132515-6BB4-4F47-81F1-4A0A42A84DA9}" destId="{F2C38A69-6B9E-4979-9BE5-E6002F6DBCA4}" srcOrd="1" destOrd="0" presId="urn:microsoft.com/office/officeart/2005/8/layout/venn1"/>
    <dgm:cxn modelId="{6B417BF3-AD39-45F4-B7F0-2BD261185B73}" srcId="{CEE22D4B-C736-4F19-9AD8-6D75BC612BFE}" destId="{16132515-6BB4-4F47-81F1-4A0A42A84DA9}" srcOrd="0" destOrd="0" parTransId="{63500DFB-B323-4A61-9BA9-FC838AA79881}" sibTransId="{AF2DF5B3-BEDF-408A-A57F-6F31DA352682}"/>
    <dgm:cxn modelId="{ABBD0CF6-CD71-42E5-9892-2195B678AF8A}" type="presOf" srcId="{CEE22D4B-C736-4F19-9AD8-6D75BC612BFE}" destId="{1440BE6C-2F4E-4EFD-BE7C-12584991A888}" srcOrd="0" destOrd="0" presId="urn:microsoft.com/office/officeart/2005/8/layout/venn1"/>
    <dgm:cxn modelId="{63BFCEF6-739B-40CE-B36E-08470DC12507}" type="presParOf" srcId="{1440BE6C-2F4E-4EFD-BE7C-12584991A888}" destId="{C393EAAE-1089-447D-B0E5-517365D37DA0}" srcOrd="0" destOrd="0" presId="urn:microsoft.com/office/officeart/2005/8/layout/venn1"/>
    <dgm:cxn modelId="{B18ECB9C-2910-4D61-8429-50A22E5AD70E}" type="presParOf" srcId="{1440BE6C-2F4E-4EFD-BE7C-12584991A888}" destId="{F2C38A69-6B9E-4979-9BE5-E6002F6DBCA4}" srcOrd="1" destOrd="0" presId="urn:microsoft.com/office/officeart/2005/8/layout/venn1"/>
    <dgm:cxn modelId="{9119D591-C518-498C-9B01-BA96809034A8}" type="presParOf" srcId="{1440BE6C-2F4E-4EFD-BE7C-12584991A888}" destId="{3E62F37E-E9CE-49D0-9DAE-D448D796A4F6}" srcOrd="2" destOrd="0" presId="urn:microsoft.com/office/officeart/2005/8/layout/venn1"/>
    <dgm:cxn modelId="{7CBC4798-1A6F-4AE3-806E-B168483F968F}" type="presParOf" srcId="{1440BE6C-2F4E-4EFD-BE7C-12584991A888}" destId="{AEE051FD-DF94-49CD-A174-513F8BA44FCF}" srcOrd="3" destOrd="0" presId="urn:microsoft.com/office/officeart/2005/8/layout/venn1"/>
    <dgm:cxn modelId="{6B5024E5-B552-4DE1-962F-739F434C9FDD}" type="presParOf" srcId="{1440BE6C-2F4E-4EFD-BE7C-12584991A888}" destId="{B8349AA6-199B-47E9-8295-8AC59DF393E0}" srcOrd="4" destOrd="0" presId="urn:microsoft.com/office/officeart/2005/8/layout/venn1"/>
    <dgm:cxn modelId="{3A553CBE-41CE-4A3D-A112-D5F10CC969A6}" type="presParOf" srcId="{1440BE6C-2F4E-4EFD-BE7C-12584991A888}" destId="{A00DF2B5-246C-4D36-8A06-6AEEA980015F}"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EA075E-D478-4965-8412-CD5C3556B764}"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GB"/>
        </a:p>
      </dgm:t>
    </dgm:pt>
    <dgm:pt modelId="{768E350B-C63B-4525-9F06-E81F2A350D11}">
      <dgm:prSet phldrT="[Text]"/>
      <dgm:spPr/>
      <dgm:t>
        <a:bodyPr/>
        <a:lstStyle/>
        <a:p>
          <a:r>
            <a:rPr lang="en-GB" dirty="0"/>
            <a:t>Employee</a:t>
          </a:r>
        </a:p>
      </dgm:t>
    </dgm:pt>
    <dgm:pt modelId="{A793CDC4-A071-4156-8FAE-73C62E93E99F}" type="parTrans" cxnId="{8B13772C-6991-44F4-A146-E35888971C4E}">
      <dgm:prSet/>
      <dgm:spPr/>
      <dgm:t>
        <a:bodyPr/>
        <a:lstStyle/>
        <a:p>
          <a:endParaRPr lang="en-GB"/>
        </a:p>
      </dgm:t>
    </dgm:pt>
    <dgm:pt modelId="{2BF89C50-CC04-4C6D-A321-90B67EABD710}" type="sibTrans" cxnId="{8B13772C-6991-44F4-A146-E35888971C4E}">
      <dgm:prSet/>
      <dgm:spPr/>
      <dgm:t>
        <a:bodyPr/>
        <a:lstStyle/>
        <a:p>
          <a:endParaRPr lang="en-GB"/>
        </a:p>
      </dgm:t>
    </dgm:pt>
    <dgm:pt modelId="{C813620A-3126-496F-89DB-ADCB44EC9090}">
      <dgm:prSet phldrT="[Text]"/>
      <dgm:spPr/>
      <dgm:t>
        <a:bodyPr/>
        <a:lstStyle/>
        <a:p>
          <a:r>
            <a:rPr lang="en-GB" dirty="0"/>
            <a:t>Student</a:t>
          </a:r>
        </a:p>
      </dgm:t>
    </dgm:pt>
    <dgm:pt modelId="{6963FFCA-9434-480A-956B-0230BEC8C8C0}" type="parTrans" cxnId="{EFE1324B-5F92-4342-AB15-9E92440CFC45}">
      <dgm:prSet/>
      <dgm:spPr/>
      <dgm:t>
        <a:bodyPr/>
        <a:lstStyle/>
        <a:p>
          <a:endParaRPr lang="en-GB"/>
        </a:p>
      </dgm:t>
    </dgm:pt>
    <dgm:pt modelId="{06878E3F-E286-47BF-BEB8-2D1AB4C14C68}" type="sibTrans" cxnId="{EFE1324B-5F92-4342-AB15-9E92440CFC45}">
      <dgm:prSet/>
      <dgm:spPr/>
      <dgm:t>
        <a:bodyPr/>
        <a:lstStyle/>
        <a:p>
          <a:endParaRPr lang="en-GB"/>
        </a:p>
      </dgm:t>
    </dgm:pt>
    <dgm:pt modelId="{CBD27733-B66C-445C-8BCB-A8A91EFF9BC7}">
      <dgm:prSet phldrT="[Text]"/>
      <dgm:spPr/>
      <dgm:t>
        <a:bodyPr/>
        <a:lstStyle/>
        <a:p>
          <a:r>
            <a:rPr lang="en-GB" dirty="0"/>
            <a:t>Learning Provider</a:t>
          </a:r>
        </a:p>
      </dgm:t>
    </dgm:pt>
    <dgm:pt modelId="{BB6913D4-4C67-4FC1-AFD8-F0CD6DE968FD}" type="parTrans" cxnId="{1C546C2E-BE9D-407B-87BE-B3FD74B07DF1}">
      <dgm:prSet/>
      <dgm:spPr/>
      <dgm:t>
        <a:bodyPr/>
        <a:lstStyle/>
        <a:p>
          <a:endParaRPr lang="en-GB"/>
        </a:p>
      </dgm:t>
    </dgm:pt>
    <dgm:pt modelId="{112CDABF-5E9C-4891-B4F3-578402123900}" type="sibTrans" cxnId="{1C546C2E-BE9D-407B-87BE-B3FD74B07DF1}">
      <dgm:prSet/>
      <dgm:spPr/>
      <dgm:t>
        <a:bodyPr/>
        <a:lstStyle/>
        <a:p>
          <a:endParaRPr lang="en-GB"/>
        </a:p>
      </dgm:t>
    </dgm:pt>
    <dgm:pt modelId="{0CF55704-130D-427A-B734-D1D89ED4C148}">
      <dgm:prSet phldrT="[Text]"/>
      <dgm:spPr/>
      <dgm:t>
        <a:bodyPr/>
        <a:lstStyle/>
        <a:p>
          <a:r>
            <a:rPr lang="en-GB" dirty="0"/>
            <a:t>College</a:t>
          </a:r>
        </a:p>
      </dgm:t>
    </dgm:pt>
    <dgm:pt modelId="{C86B47EE-9F02-49BE-8CA9-63F0FFE47291}" type="parTrans" cxnId="{43CF9C0A-B072-4744-AD64-14796FA76FDD}">
      <dgm:prSet/>
      <dgm:spPr/>
      <dgm:t>
        <a:bodyPr/>
        <a:lstStyle/>
        <a:p>
          <a:endParaRPr lang="en-GB"/>
        </a:p>
      </dgm:t>
    </dgm:pt>
    <dgm:pt modelId="{9AF2A1E9-CF6F-4210-B83C-689EC70A590E}" type="sibTrans" cxnId="{43CF9C0A-B072-4744-AD64-14796FA76FDD}">
      <dgm:prSet/>
      <dgm:spPr/>
      <dgm:t>
        <a:bodyPr/>
        <a:lstStyle/>
        <a:p>
          <a:endParaRPr lang="en-GB"/>
        </a:p>
      </dgm:t>
    </dgm:pt>
    <dgm:pt modelId="{084A70A0-85C4-48A5-85B9-F15A4AEDEDE5}">
      <dgm:prSet phldrT="[Text]"/>
      <dgm:spPr/>
      <dgm:t>
        <a:bodyPr/>
        <a:lstStyle/>
        <a:p>
          <a:r>
            <a:rPr lang="en-GB" dirty="0"/>
            <a:t>Placement Providers</a:t>
          </a:r>
        </a:p>
      </dgm:t>
    </dgm:pt>
    <dgm:pt modelId="{9377B872-8BC2-4D79-8943-B693B0DF0913}" type="parTrans" cxnId="{F942731A-B147-48DE-9AFD-511DE1A7B13C}">
      <dgm:prSet/>
      <dgm:spPr/>
      <dgm:t>
        <a:bodyPr/>
        <a:lstStyle/>
        <a:p>
          <a:endParaRPr lang="en-GB"/>
        </a:p>
      </dgm:t>
    </dgm:pt>
    <dgm:pt modelId="{9285C237-1312-4F7D-83A8-6788321C2EC5}" type="sibTrans" cxnId="{F942731A-B147-48DE-9AFD-511DE1A7B13C}">
      <dgm:prSet/>
      <dgm:spPr/>
      <dgm:t>
        <a:bodyPr/>
        <a:lstStyle/>
        <a:p>
          <a:endParaRPr lang="en-GB"/>
        </a:p>
      </dgm:t>
    </dgm:pt>
    <dgm:pt modelId="{A1857764-27A2-4F4E-B1C4-69C635B05E50}">
      <dgm:prSet phldrT="[Text]"/>
      <dgm:spPr/>
      <dgm:t>
        <a:bodyPr/>
        <a:lstStyle/>
        <a:p>
          <a:r>
            <a:rPr lang="en-GB" dirty="0"/>
            <a:t>3 Partner Organisations</a:t>
          </a:r>
        </a:p>
      </dgm:t>
    </dgm:pt>
    <dgm:pt modelId="{A5E419BF-F740-498B-844B-8F4A9BD4F785}" type="parTrans" cxnId="{93BA5637-58EB-4BDC-9499-D64C8AD1B7C4}">
      <dgm:prSet/>
      <dgm:spPr/>
      <dgm:t>
        <a:bodyPr/>
        <a:lstStyle/>
        <a:p>
          <a:endParaRPr lang="en-GB"/>
        </a:p>
      </dgm:t>
    </dgm:pt>
    <dgm:pt modelId="{B85EBBA2-DD02-432B-A00F-66E0AB901AA6}" type="sibTrans" cxnId="{93BA5637-58EB-4BDC-9499-D64C8AD1B7C4}">
      <dgm:prSet/>
      <dgm:spPr/>
      <dgm:t>
        <a:bodyPr/>
        <a:lstStyle/>
        <a:p>
          <a:endParaRPr lang="en-GB"/>
        </a:p>
      </dgm:t>
    </dgm:pt>
    <dgm:pt modelId="{E8E89422-52D0-4B42-9FCB-F2873E6C3DE0}">
      <dgm:prSet phldrT="[Text]"/>
      <dgm:spPr/>
      <dgm:t>
        <a:bodyPr/>
        <a:lstStyle/>
        <a:p>
          <a:r>
            <a:rPr lang="en-GB"/>
            <a:t>Employment Ready</a:t>
          </a:r>
          <a:endParaRPr lang="en-GB" dirty="0"/>
        </a:p>
      </dgm:t>
    </dgm:pt>
    <dgm:pt modelId="{E8EB5B8F-B356-4082-B289-8854F72E2D63}" type="parTrans" cxnId="{1A6D3036-B98E-449A-B3BA-DE253A3397C5}">
      <dgm:prSet/>
      <dgm:spPr/>
      <dgm:t>
        <a:bodyPr/>
        <a:lstStyle/>
        <a:p>
          <a:endParaRPr lang="en-GB"/>
        </a:p>
      </dgm:t>
    </dgm:pt>
    <dgm:pt modelId="{1F6FB578-6A87-484A-9AC7-2A9543699042}" type="sibTrans" cxnId="{1A6D3036-B98E-449A-B3BA-DE253A3397C5}">
      <dgm:prSet/>
      <dgm:spPr/>
      <dgm:t>
        <a:bodyPr/>
        <a:lstStyle/>
        <a:p>
          <a:endParaRPr lang="en-GB"/>
        </a:p>
      </dgm:t>
    </dgm:pt>
    <dgm:pt modelId="{E1312F06-B309-49C6-B58D-F65F258B694C}">
      <dgm:prSet phldrT="[Text]"/>
      <dgm:spPr/>
      <dgm:t>
        <a:bodyPr/>
        <a:lstStyle/>
        <a:p>
          <a:r>
            <a:rPr lang="en-GB" dirty="0"/>
            <a:t>Employer</a:t>
          </a:r>
        </a:p>
      </dgm:t>
    </dgm:pt>
    <dgm:pt modelId="{AC1FC425-AA3A-4FF1-8998-D8546ECEBDEB}" type="parTrans" cxnId="{42FEF3D9-260A-49F6-A566-D3B1F1589CB7}">
      <dgm:prSet/>
      <dgm:spPr/>
      <dgm:t>
        <a:bodyPr/>
        <a:lstStyle/>
        <a:p>
          <a:endParaRPr lang="en-GB"/>
        </a:p>
      </dgm:t>
    </dgm:pt>
    <dgm:pt modelId="{ECDF5017-6C67-496C-A99E-D28EB17ABB6A}" type="sibTrans" cxnId="{42FEF3D9-260A-49F6-A566-D3B1F1589CB7}">
      <dgm:prSet/>
      <dgm:spPr/>
      <dgm:t>
        <a:bodyPr/>
        <a:lstStyle/>
        <a:p>
          <a:endParaRPr lang="en-GB"/>
        </a:p>
      </dgm:t>
    </dgm:pt>
    <dgm:pt modelId="{87BA0BFC-0E25-470E-BA97-2FC57F38D0BC}" type="pres">
      <dgm:prSet presAssocID="{38EA075E-D478-4965-8412-CD5C3556B764}" presName="cycleMatrixDiagram" presStyleCnt="0">
        <dgm:presLayoutVars>
          <dgm:chMax val="1"/>
          <dgm:dir/>
          <dgm:animLvl val="lvl"/>
          <dgm:resizeHandles val="exact"/>
        </dgm:presLayoutVars>
      </dgm:prSet>
      <dgm:spPr/>
    </dgm:pt>
    <dgm:pt modelId="{36273D00-EA7E-4F6B-9E8F-7F33D411BA20}" type="pres">
      <dgm:prSet presAssocID="{38EA075E-D478-4965-8412-CD5C3556B764}" presName="children" presStyleCnt="0"/>
      <dgm:spPr/>
    </dgm:pt>
    <dgm:pt modelId="{21540B68-7ED9-4F2D-BB54-A06B27BA979A}" type="pres">
      <dgm:prSet presAssocID="{38EA075E-D478-4965-8412-CD5C3556B764}" presName="child1group" presStyleCnt="0"/>
      <dgm:spPr/>
    </dgm:pt>
    <dgm:pt modelId="{53F1ED72-68F5-4FED-B663-725F7D5E321F}" type="pres">
      <dgm:prSet presAssocID="{38EA075E-D478-4965-8412-CD5C3556B764}" presName="child1" presStyleLbl="bgAcc1" presStyleIdx="0" presStyleCnt="4"/>
      <dgm:spPr/>
    </dgm:pt>
    <dgm:pt modelId="{6C794448-2B47-47F8-B495-352FA41FF327}" type="pres">
      <dgm:prSet presAssocID="{38EA075E-D478-4965-8412-CD5C3556B764}" presName="child1Text" presStyleLbl="bgAcc1" presStyleIdx="0" presStyleCnt="4">
        <dgm:presLayoutVars>
          <dgm:bulletEnabled val="1"/>
        </dgm:presLayoutVars>
      </dgm:prSet>
      <dgm:spPr/>
    </dgm:pt>
    <dgm:pt modelId="{DD8C3FE7-288A-4722-B9D0-B7DF72160163}" type="pres">
      <dgm:prSet presAssocID="{38EA075E-D478-4965-8412-CD5C3556B764}" presName="child2group" presStyleCnt="0"/>
      <dgm:spPr/>
    </dgm:pt>
    <dgm:pt modelId="{414CE662-C4AE-4378-B540-3D3A4C6BEC60}" type="pres">
      <dgm:prSet presAssocID="{38EA075E-D478-4965-8412-CD5C3556B764}" presName="child2" presStyleLbl="bgAcc1" presStyleIdx="1" presStyleCnt="4"/>
      <dgm:spPr/>
    </dgm:pt>
    <dgm:pt modelId="{374C5B12-9AF0-4330-A733-C6E5C8E6F804}" type="pres">
      <dgm:prSet presAssocID="{38EA075E-D478-4965-8412-CD5C3556B764}" presName="child2Text" presStyleLbl="bgAcc1" presStyleIdx="1" presStyleCnt="4">
        <dgm:presLayoutVars>
          <dgm:bulletEnabled val="1"/>
        </dgm:presLayoutVars>
      </dgm:prSet>
      <dgm:spPr/>
    </dgm:pt>
    <dgm:pt modelId="{492B6D42-B508-473C-919F-8392C08A1793}" type="pres">
      <dgm:prSet presAssocID="{38EA075E-D478-4965-8412-CD5C3556B764}" presName="child3group" presStyleCnt="0"/>
      <dgm:spPr/>
    </dgm:pt>
    <dgm:pt modelId="{8F122B69-9755-4230-A308-52C462D9AC26}" type="pres">
      <dgm:prSet presAssocID="{38EA075E-D478-4965-8412-CD5C3556B764}" presName="child3" presStyleLbl="bgAcc1" presStyleIdx="2" presStyleCnt="4" custLinFactNeighborX="1086" custLinFactNeighborY="0"/>
      <dgm:spPr/>
    </dgm:pt>
    <dgm:pt modelId="{8B26D15F-286E-41CE-9048-CFAE20D208EF}" type="pres">
      <dgm:prSet presAssocID="{38EA075E-D478-4965-8412-CD5C3556B764}" presName="child3Text" presStyleLbl="bgAcc1" presStyleIdx="2" presStyleCnt="4">
        <dgm:presLayoutVars>
          <dgm:bulletEnabled val="1"/>
        </dgm:presLayoutVars>
      </dgm:prSet>
      <dgm:spPr/>
    </dgm:pt>
    <dgm:pt modelId="{E388E8DD-6509-49FA-AC9D-3BC4F4C1AAA5}" type="pres">
      <dgm:prSet presAssocID="{38EA075E-D478-4965-8412-CD5C3556B764}" presName="child4group" presStyleCnt="0"/>
      <dgm:spPr/>
    </dgm:pt>
    <dgm:pt modelId="{C3CB81DE-CB0E-4992-80CD-854F57D5ABA2}" type="pres">
      <dgm:prSet presAssocID="{38EA075E-D478-4965-8412-CD5C3556B764}" presName="child4" presStyleLbl="bgAcc1" presStyleIdx="3" presStyleCnt="4"/>
      <dgm:spPr/>
    </dgm:pt>
    <dgm:pt modelId="{702FF8E4-878C-4C6E-88EB-8E302F330A91}" type="pres">
      <dgm:prSet presAssocID="{38EA075E-D478-4965-8412-CD5C3556B764}" presName="child4Text" presStyleLbl="bgAcc1" presStyleIdx="3" presStyleCnt="4">
        <dgm:presLayoutVars>
          <dgm:bulletEnabled val="1"/>
        </dgm:presLayoutVars>
      </dgm:prSet>
      <dgm:spPr/>
    </dgm:pt>
    <dgm:pt modelId="{40D9CA59-7682-4662-92FC-D17AAE59DCB1}" type="pres">
      <dgm:prSet presAssocID="{38EA075E-D478-4965-8412-CD5C3556B764}" presName="childPlaceholder" presStyleCnt="0"/>
      <dgm:spPr/>
    </dgm:pt>
    <dgm:pt modelId="{389F96C2-2EB9-4B92-B1CA-16C44E991E64}" type="pres">
      <dgm:prSet presAssocID="{38EA075E-D478-4965-8412-CD5C3556B764}" presName="circle" presStyleCnt="0"/>
      <dgm:spPr/>
    </dgm:pt>
    <dgm:pt modelId="{5A72EFBD-B84F-4FD7-B894-F910C77DE1AD}" type="pres">
      <dgm:prSet presAssocID="{38EA075E-D478-4965-8412-CD5C3556B764}" presName="quadrant1" presStyleLbl="node1" presStyleIdx="0" presStyleCnt="4">
        <dgm:presLayoutVars>
          <dgm:chMax val="1"/>
          <dgm:bulletEnabled val="1"/>
        </dgm:presLayoutVars>
      </dgm:prSet>
      <dgm:spPr/>
    </dgm:pt>
    <dgm:pt modelId="{165F90CA-4FC2-4EE6-8857-3EA688464D9F}" type="pres">
      <dgm:prSet presAssocID="{38EA075E-D478-4965-8412-CD5C3556B764}" presName="quadrant2" presStyleLbl="node1" presStyleIdx="1" presStyleCnt="4">
        <dgm:presLayoutVars>
          <dgm:chMax val="1"/>
          <dgm:bulletEnabled val="1"/>
        </dgm:presLayoutVars>
      </dgm:prSet>
      <dgm:spPr/>
    </dgm:pt>
    <dgm:pt modelId="{5F056955-55CA-49A5-BDD2-F6225A7A6222}" type="pres">
      <dgm:prSet presAssocID="{38EA075E-D478-4965-8412-CD5C3556B764}" presName="quadrant3" presStyleLbl="node1" presStyleIdx="2" presStyleCnt="4">
        <dgm:presLayoutVars>
          <dgm:chMax val="1"/>
          <dgm:bulletEnabled val="1"/>
        </dgm:presLayoutVars>
      </dgm:prSet>
      <dgm:spPr/>
    </dgm:pt>
    <dgm:pt modelId="{D326BE84-57FE-4A1B-BB37-F12FB81F05CD}" type="pres">
      <dgm:prSet presAssocID="{38EA075E-D478-4965-8412-CD5C3556B764}" presName="quadrant4" presStyleLbl="node1" presStyleIdx="3" presStyleCnt="4">
        <dgm:presLayoutVars>
          <dgm:chMax val="1"/>
          <dgm:bulletEnabled val="1"/>
        </dgm:presLayoutVars>
      </dgm:prSet>
      <dgm:spPr/>
    </dgm:pt>
    <dgm:pt modelId="{B1917935-5493-42E0-AF33-82FC58AD445C}" type="pres">
      <dgm:prSet presAssocID="{38EA075E-D478-4965-8412-CD5C3556B764}" presName="quadrantPlaceholder" presStyleCnt="0"/>
      <dgm:spPr/>
    </dgm:pt>
    <dgm:pt modelId="{ACBA1DBD-A80E-4E7F-9ACE-CBCD06B8494C}" type="pres">
      <dgm:prSet presAssocID="{38EA075E-D478-4965-8412-CD5C3556B764}" presName="center1" presStyleLbl="fgShp" presStyleIdx="0" presStyleCnt="2"/>
      <dgm:spPr/>
    </dgm:pt>
    <dgm:pt modelId="{3FC1BB85-3D48-4FA3-9258-2EC6E3D2A760}" type="pres">
      <dgm:prSet presAssocID="{38EA075E-D478-4965-8412-CD5C3556B764}" presName="center2" presStyleLbl="fgShp" presStyleIdx="1" presStyleCnt="2"/>
      <dgm:spPr/>
    </dgm:pt>
  </dgm:ptLst>
  <dgm:cxnLst>
    <dgm:cxn modelId="{B88E7508-B391-4DB7-88E1-4EB6E25389B0}" type="presOf" srcId="{E1312F06-B309-49C6-B58D-F65F258B694C}" destId="{C3CB81DE-CB0E-4992-80CD-854F57D5ABA2}" srcOrd="0" destOrd="0" presId="urn:microsoft.com/office/officeart/2005/8/layout/cycle4"/>
    <dgm:cxn modelId="{43CF9C0A-B072-4744-AD64-14796FA76FDD}" srcId="{CBD27733-B66C-445C-8BCB-A8A91EFF9BC7}" destId="{0CF55704-130D-427A-B734-D1D89ED4C148}" srcOrd="0" destOrd="0" parTransId="{C86B47EE-9F02-49BE-8CA9-63F0FFE47291}" sibTransId="{9AF2A1E9-CF6F-4210-B83C-689EC70A590E}"/>
    <dgm:cxn modelId="{F942731A-B147-48DE-9AFD-511DE1A7B13C}" srcId="{38EA075E-D478-4965-8412-CD5C3556B764}" destId="{084A70A0-85C4-48A5-85B9-F15A4AEDEDE5}" srcOrd="2" destOrd="0" parTransId="{9377B872-8BC2-4D79-8943-B693B0DF0913}" sibTransId="{9285C237-1312-4F7D-83A8-6788321C2EC5}"/>
    <dgm:cxn modelId="{BA975F1E-1D47-4AEF-ABD1-D1FEA5B89A8E}" type="presOf" srcId="{A1857764-27A2-4F4E-B1C4-69C635B05E50}" destId="{8F122B69-9755-4230-A308-52C462D9AC26}" srcOrd="0" destOrd="0" presId="urn:microsoft.com/office/officeart/2005/8/layout/cycle4"/>
    <dgm:cxn modelId="{7AACE529-BA08-4B95-AEC8-3BE99635655F}" type="presOf" srcId="{E8E89422-52D0-4B42-9FCB-F2873E6C3DE0}" destId="{D326BE84-57FE-4A1B-BB37-F12FB81F05CD}" srcOrd="0" destOrd="0" presId="urn:microsoft.com/office/officeart/2005/8/layout/cycle4"/>
    <dgm:cxn modelId="{F7741F2B-81A4-4027-B7FD-E6B97EB96247}" type="presOf" srcId="{38EA075E-D478-4965-8412-CD5C3556B764}" destId="{87BA0BFC-0E25-470E-BA97-2FC57F38D0BC}" srcOrd="0" destOrd="0" presId="urn:microsoft.com/office/officeart/2005/8/layout/cycle4"/>
    <dgm:cxn modelId="{8B13772C-6991-44F4-A146-E35888971C4E}" srcId="{38EA075E-D478-4965-8412-CD5C3556B764}" destId="{768E350B-C63B-4525-9F06-E81F2A350D11}" srcOrd="0" destOrd="0" parTransId="{A793CDC4-A071-4156-8FAE-73C62E93E99F}" sibTransId="{2BF89C50-CC04-4C6D-A321-90B67EABD710}"/>
    <dgm:cxn modelId="{1C546C2E-BE9D-407B-87BE-B3FD74B07DF1}" srcId="{38EA075E-D478-4965-8412-CD5C3556B764}" destId="{CBD27733-B66C-445C-8BCB-A8A91EFF9BC7}" srcOrd="1" destOrd="0" parTransId="{BB6913D4-4C67-4FC1-AFD8-F0CD6DE968FD}" sibTransId="{112CDABF-5E9C-4891-B4F3-578402123900}"/>
    <dgm:cxn modelId="{1A6D3036-B98E-449A-B3BA-DE253A3397C5}" srcId="{38EA075E-D478-4965-8412-CD5C3556B764}" destId="{E8E89422-52D0-4B42-9FCB-F2873E6C3DE0}" srcOrd="3" destOrd="0" parTransId="{E8EB5B8F-B356-4082-B289-8854F72E2D63}" sibTransId="{1F6FB578-6A87-484A-9AC7-2A9543699042}"/>
    <dgm:cxn modelId="{93BA5637-58EB-4BDC-9499-D64C8AD1B7C4}" srcId="{084A70A0-85C4-48A5-85B9-F15A4AEDEDE5}" destId="{A1857764-27A2-4F4E-B1C4-69C635B05E50}" srcOrd="0" destOrd="0" parTransId="{A5E419BF-F740-498B-844B-8F4A9BD4F785}" sibTransId="{B85EBBA2-DD02-432B-A00F-66E0AB901AA6}"/>
    <dgm:cxn modelId="{4EFB385C-9DF2-48BF-A3CE-D663C076C3E2}" type="presOf" srcId="{C813620A-3126-496F-89DB-ADCB44EC9090}" destId="{53F1ED72-68F5-4FED-B663-725F7D5E321F}" srcOrd="0" destOrd="0" presId="urn:microsoft.com/office/officeart/2005/8/layout/cycle4"/>
    <dgm:cxn modelId="{C0F3A245-74BA-42C3-A3B0-A16D1DFE6210}" type="presOf" srcId="{CBD27733-B66C-445C-8BCB-A8A91EFF9BC7}" destId="{165F90CA-4FC2-4EE6-8857-3EA688464D9F}" srcOrd="0" destOrd="0" presId="urn:microsoft.com/office/officeart/2005/8/layout/cycle4"/>
    <dgm:cxn modelId="{EFE1324B-5F92-4342-AB15-9E92440CFC45}" srcId="{768E350B-C63B-4525-9F06-E81F2A350D11}" destId="{C813620A-3126-496F-89DB-ADCB44EC9090}" srcOrd="0" destOrd="0" parTransId="{6963FFCA-9434-480A-956B-0230BEC8C8C0}" sibTransId="{06878E3F-E286-47BF-BEB8-2D1AB4C14C68}"/>
    <dgm:cxn modelId="{B6286984-3ABB-418C-B6A5-1422F733608C}" type="presOf" srcId="{0CF55704-130D-427A-B734-D1D89ED4C148}" destId="{374C5B12-9AF0-4330-A733-C6E5C8E6F804}" srcOrd="1" destOrd="0" presId="urn:microsoft.com/office/officeart/2005/8/layout/cycle4"/>
    <dgm:cxn modelId="{1A7AABBA-3FB9-4E8B-B6C2-34636C349D7B}" type="presOf" srcId="{084A70A0-85C4-48A5-85B9-F15A4AEDEDE5}" destId="{5F056955-55CA-49A5-BDD2-F6225A7A6222}" srcOrd="0" destOrd="0" presId="urn:microsoft.com/office/officeart/2005/8/layout/cycle4"/>
    <dgm:cxn modelId="{8B3C40C2-66CC-4C46-90B7-F64EB29A57E7}" type="presOf" srcId="{0CF55704-130D-427A-B734-D1D89ED4C148}" destId="{414CE662-C4AE-4378-B540-3D3A4C6BEC60}" srcOrd="0" destOrd="0" presId="urn:microsoft.com/office/officeart/2005/8/layout/cycle4"/>
    <dgm:cxn modelId="{CF911CD9-7717-486D-9D0B-BC846B2403CB}" type="presOf" srcId="{E1312F06-B309-49C6-B58D-F65F258B694C}" destId="{702FF8E4-878C-4C6E-88EB-8E302F330A91}" srcOrd="1" destOrd="0" presId="urn:microsoft.com/office/officeart/2005/8/layout/cycle4"/>
    <dgm:cxn modelId="{42FEF3D9-260A-49F6-A566-D3B1F1589CB7}" srcId="{E8E89422-52D0-4B42-9FCB-F2873E6C3DE0}" destId="{E1312F06-B309-49C6-B58D-F65F258B694C}" srcOrd="0" destOrd="0" parTransId="{AC1FC425-AA3A-4FF1-8998-D8546ECEBDEB}" sibTransId="{ECDF5017-6C67-496C-A99E-D28EB17ABB6A}"/>
    <dgm:cxn modelId="{D5AB62F0-4957-490B-ABA4-BAC7DB3CB737}" type="presOf" srcId="{C813620A-3126-496F-89DB-ADCB44EC9090}" destId="{6C794448-2B47-47F8-B495-352FA41FF327}" srcOrd="1" destOrd="0" presId="urn:microsoft.com/office/officeart/2005/8/layout/cycle4"/>
    <dgm:cxn modelId="{06D722F6-D7EA-4747-9B51-FEFC078DDC02}" type="presOf" srcId="{A1857764-27A2-4F4E-B1C4-69C635B05E50}" destId="{8B26D15F-286E-41CE-9048-CFAE20D208EF}" srcOrd="1" destOrd="0" presId="urn:microsoft.com/office/officeart/2005/8/layout/cycle4"/>
    <dgm:cxn modelId="{251ABFF9-4570-4F3D-8675-430BE871C046}" type="presOf" srcId="{768E350B-C63B-4525-9F06-E81F2A350D11}" destId="{5A72EFBD-B84F-4FD7-B894-F910C77DE1AD}" srcOrd="0" destOrd="0" presId="urn:microsoft.com/office/officeart/2005/8/layout/cycle4"/>
    <dgm:cxn modelId="{D58CEE2D-9EAA-46E7-BDCE-B3D2DCEDD753}" type="presParOf" srcId="{87BA0BFC-0E25-470E-BA97-2FC57F38D0BC}" destId="{36273D00-EA7E-4F6B-9E8F-7F33D411BA20}" srcOrd="0" destOrd="0" presId="urn:microsoft.com/office/officeart/2005/8/layout/cycle4"/>
    <dgm:cxn modelId="{4F7B391C-28CF-47AB-9FD8-64D0271FB871}" type="presParOf" srcId="{36273D00-EA7E-4F6B-9E8F-7F33D411BA20}" destId="{21540B68-7ED9-4F2D-BB54-A06B27BA979A}" srcOrd="0" destOrd="0" presId="urn:microsoft.com/office/officeart/2005/8/layout/cycle4"/>
    <dgm:cxn modelId="{72D813E9-BCA9-4A74-8E53-9C4389285103}" type="presParOf" srcId="{21540B68-7ED9-4F2D-BB54-A06B27BA979A}" destId="{53F1ED72-68F5-4FED-B663-725F7D5E321F}" srcOrd="0" destOrd="0" presId="urn:microsoft.com/office/officeart/2005/8/layout/cycle4"/>
    <dgm:cxn modelId="{00F88C76-1123-449D-B13D-90B4238226CA}" type="presParOf" srcId="{21540B68-7ED9-4F2D-BB54-A06B27BA979A}" destId="{6C794448-2B47-47F8-B495-352FA41FF327}" srcOrd="1" destOrd="0" presId="urn:microsoft.com/office/officeart/2005/8/layout/cycle4"/>
    <dgm:cxn modelId="{C5CE8A69-1B1A-4B65-A74C-8293467FBC3A}" type="presParOf" srcId="{36273D00-EA7E-4F6B-9E8F-7F33D411BA20}" destId="{DD8C3FE7-288A-4722-B9D0-B7DF72160163}" srcOrd="1" destOrd="0" presId="urn:microsoft.com/office/officeart/2005/8/layout/cycle4"/>
    <dgm:cxn modelId="{B2BF5ADB-494E-4BDD-A11E-6C328CB7C6C5}" type="presParOf" srcId="{DD8C3FE7-288A-4722-B9D0-B7DF72160163}" destId="{414CE662-C4AE-4378-B540-3D3A4C6BEC60}" srcOrd="0" destOrd="0" presId="urn:microsoft.com/office/officeart/2005/8/layout/cycle4"/>
    <dgm:cxn modelId="{60C5FAEC-ECAF-4471-A39E-22FECFC60ECC}" type="presParOf" srcId="{DD8C3FE7-288A-4722-B9D0-B7DF72160163}" destId="{374C5B12-9AF0-4330-A733-C6E5C8E6F804}" srcOrd="1" destOrd="0" presId="urn:microsoft.com/office/officeart/2005/8/layout/cycle4"/>
    <dgm:cxn modelId="{0F6B2CEF-25CF-4650-ACC4-0FDF4B5EF1FC}" type="presParOf" srcId="{36273D00-EA7E-4F6B-9E8F-7F33D411BA20}" destId="{492B6D42-B508-473C-919F-8392C08A1793}" srcOrd="2" destOrd="0" presId="urn:microsoft.com/office/officeart/2005/8/layout/cycle4"/>
    <dgm:cxn modelId="{E70DE45E-7D95-4052-9CFF-77603C6F3320}" type="presParOf" srcId="{492B6D42-B508-473C-919F-8392C08A1793}" destId="{8F122B69-9755-4230-A308-52C462D9AC26}" srcOrd="0" destOrd="0" presId="urn:microsoft.com/office/officeart/2005/8/layout/cycle4"/>
    <dgm:cxn modelId="{B503922E-8586-462C-AEEA-E469C4E88F17}" type="presParOf" srcId="{492B6D42-B508-473C-919F-8392C08A1793}" destId="{8B26D15F-286E-41CE-9048-CFAE20D208EF}" srcOrd="1" destOrd="0" presId="urn:microsoft.com/office/officeart/2005/8/layout/cycle4"/>
    <dgm:cxn modelId="{7A9AB554-5DC1-4D41-937F-CF516C375042}" type="presParOf" srcId="{36273D00-EA7E-4F6B-9E8F-7F33D411BA20}" destId="{E388E8DD-6509-49FA-AC9D-3BC4F4C1AAA5}" srcOrd="3" destOrd="0" presId="urn:microsoft.com/office/officeart/2005/8/layout/cycle4"/>
    <dgm:cxn modelId="{7B9FE59D-1B07-47DA-ABE6-2E9B49406059}" type="presParOf" srcId="{E388E8DD-6509-49FA-AC9D-3BC4F4C1AAA5}" destId="{C3CB81DE-CB0E-4992-80CD-854F57D5ABA2}" srcOrd="0" destOrd="0" presId="urn:microsoft.com/office/officeart/2005/8/layout/cycle4"/>
    <dgm:cxn modelId="{E2AF38BE-5CC4-46A1-92C4-E3B432623D9C}" type="presParOf" srcId="{E388E8DD-6509-49FA-AC9D-3BC4F4C1AAA5}" destId="{702FF8E4-878C-4C6E-88EB-8E302F330A91}" srcOrd="1" destOrd="0" presId="urn:microsoft.com/office/officeart/2005/8/layout/cycle4"/>
    <dgm:cxn modelId="{41FB3E50-2E9F-4300-8B19-3CD4FC12282C}" type="presParOf" srcId="{36273D00-EA7E-4F6B-9E8F-7F33D411BA20}" destId="{40D9CA59-7682-4662-92FC-D17AAE59DCB1}" srcOrd="4" destOrd="0" presId="urn:microsoft.com/office/officeart/2005/8/layout/cycle4"/>
    <dgm:cxn modelId="{1305FFA1-B22C-45B2-A351-D14AA5DBCF0E}" type="presParOf" srcId="{87BA0BFC-0E25-470E-BA97-2FC57F38D0BC}" destId="{389F96C2-2EB9-4B92-B1CA-16C44E991E64}" srcOrd="1" destOrd="0" presId="urn:microsoft.com/office/officeart/2005/8/layout/cycle4"/>
    <dgm:cxn modelId="{7B375DD1-1EB7-4905-8907-4EC8081259E0}" type="presParOf" srcId="{389F96C2-2EB9-4B92-B1CA-16C44E991E64}" destId="{5A72EFBD-B84F-4FD7-B894-F910C77DE1AD}" srcOrd="0" destOrd="0" presId="urn:microsoft.com/office/officeart/2005/8/layout/cycle4"/>
    <dgm:cxn modelId="{D541DDEE-F8C0-4E4A-87BB-2B1ADBCCD8E8}" type="presParOf" srcId="{389F96C2-2EB9-4B92-B1CA-16C44E991E64}" destId="{165F90CA-4FC2-4EE6-8857-3EA688464D9F}" srcOrd="1" destOrd="0" presId="urn:microsoft.com/office/officeart/2005/8/layout/cycle4"/>
    <dgm:cxn modelId="{E2D502B7-C2A1-4EF2-8FDA-0F82D65F6A8B}" type="presParOf" srcId="{389F96C2-2EB9-4B92-B1CA-16C44E991E64}" destId="{5F056955-55CA-49A5-BDD2-F6225A7A6222}" srcOrd="2" destOrd="0" presId="urn:microsoft.com/office/officeart/2005/8/layout/cycle4"/>
    <dgm:cxn modelId="{9CC12F77-1AE9-4C0C-8A5D-C70500CEC3B5}" type="presParOf" srcId="{389F96C2-2EB9-4B92-B1CA-16C44E991E64}" destId="{D326BE84-57FE-4A1B-BB37-F12FB81F05CD}" srcOrd="3" destOrd="0" presId="urn:microsoft.com/office/officeart/2005/8/layout/cycle4"/>
    <dgm:cxn modelId="{4A8D9040-2762-45D1-81FA-66B08F39C246}" type="presParOf" srcId="{389F96C2-2EB9-4B92-B1CA-16C44E991E64}" destId="{B1917935-5493-42E0-AF33-82FC58AD445C}" srcOrd="4" destOrd="0" presId="urn:microsoft.com/office/officeart/2005/8/layout/cycle4"/>
    <dgm:cxn modelId="{65A0AD83-A1F5-4642-A34F-6F20E1DC2A49}" type="presParOf" srcId="{87BA0BFC-0E25-470E-BA97-2FC57F38D0BC}" destId="{ACBA1DBD-A80E-4E7F-9ACE-CBCD06B8494C}" srcOrd="2" destOrd="0" presId="urn:microsoft.com/office/officeart/2005/8/layout/cycle4"/>
    <dgm:cxn modelId="{06BDCF3E-45E6-4B96-B0C3-A44079F440CB}" type="presParOf" srcId="{87BA0BFC-0E25-470E-BA97-2FC57F38D0BC}" destId="{3FC1BB85-3D48-4FA3-9258-2EC6E3D2A760}"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F84FB-BC9F-4A2D-B726-65FE54A472E6}">
      <dsp:nvSpPr>
        <dsp:cNvPr id="0" name=""/>
        <dsp:cNvSpPr/>
      </dsp:nvSpPr>
      <dsp:spPr>
        <a:xfrm>
          <a:off x="2411" y="1675497"/>
          <a:ext cx="2937420" cy="117496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2032" tIns="84011" rIns="84011" bIns="84011" numCol="1" spcCol="1270" anchor="ctr" anchorCtr="0">
          <a:noAutofit/>
        </a:bodyPr>
        <a:lstStyle/>
        <a:p>
          <a:pPr marL="0" lvl="0" indent="0" algn="ctr" defTabSz="2800350">
            <a:lnSpc>
              <a:spcPct val="90000"/>
            </a:lnSpc>
            <a:spcBef>
              <a:spcPct val="0"/>
            </a:spcBef>
            <a:spcAft>
              <a:spcPct val="35000"/>
            </a:spcAft>
            <a:buNone/>
          </a:pPr>
          <a:r>
            <a:rPr lang="en-GB" sz="6300" kern="1200" dirty="0"/>
            <a:t>NOS</a:t>
          </a:r>
        </a:p>
      </dsp:txBody>
      <dsp:txXfrm>
        <a:off x="589895" y="1675497"/>
        <a:ext cx="1762452" cy="1174968"/>
      </dsp:txXfrm>
    </dsp:sp>
    <dsp:sp modelId="{263CACD0-1E11-4CD9-A9CD-F0326B69FB67}">
      <dsp:nvSpPr>
        <dsp:cNvPr id="0" name=""/>
        <dsp:cNvSpPr/>
      </dsp:nvSpPr>
      <dsp:spPr>
        <a:xfrm>
          <a:off x="2646089" y="1675497"/>
          <a:ext cx="2937420" cy="117496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2032" tIns="84011" rIns="84011" bIns="84011" numCol="1" spcCol="1270" anchor="ctr" anchorCtr="0">
          <a:noAutofit/>
        </a:bodyPr>
        <a:lstStyle/>
        <a:p>
          <a:pPr marL="0" lvl="0" indent="0" algn="ctr" defTabSz="2800350">
            <a:lnSpc>
              <a:spcPct val="90000"/>
            </a:lnSpc>
            <a:spcBef>
              <a:spcPct val="0"/>
            </a:spcBef>
            <a:spcAft>
              <a:spcPct val="35000"/>
            </a:spcAft>
            <a:buNone/>
          </a:pPr>
          <a:r>
            <a:rPr lang="en-GB" sz="6300" kern="1200" dirty="0"/>
            <a:t>SVQ</a:t>
          </a:r>
        </a:p>
      </dsp:txBody>
      <dsp:txXfrm>
        <a:off x="3233573" y="1675497"/>
        <a:ext cx="1762452" cy="1174968"/>
      </dsp:txXfrm>
    </dsp:sp>
    <dsp:sp modelId="{21460B27-0215-4084-BCA1-F471F36C6C6A}">
      <dsp:nvSpPr>
        <dsp:cNvPr id="0" name=""/>
        <dsp:cNvSpPr/>
      </dsp:nvSpPr>
      <dsp:spPr>
        <a:xfrm>
          <a:off x="5289768" y="1675497"/>
          <a:ext cx="2937420" cy="117496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2032" tIns="84011" rIns="84011" bIns="84011" numCol="1" spcCol="1270" anchor="ctr" anchorCtr="0">
          <a:noAutofit/>
        </a:bodyPr>
        <a:lstStyle/>
        <a:p>
          <a:pPr marL="0" lvl="0" indent="0" algn="ctr" defTabSz="2800350">
            <a:lnSpc>
              <a:spcPct val="90000"/>
            </a:lnSpc>
            <a:spcBef>
              <a:spcPct val="0"/>
            </a:spcBef>
            <a:spcAft>
              <a:spcPct val="35000"/>
            </a:spcAft>
            <a:buNone/>
          </a:pPr>
          <a:r>
            <a:rPr lang="en-GB" sz="6300" kern="1200" dirty="0"/>
            <a:t>MA</a:t>
          </a:r>
        </a:p>
      </dsp:txBody>
      <dsp:txXfrm>
        <a:off x="5877252" y="1675497"/>
        <a:ext cx="1762452" cy="11749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93EAAE-1089-447D-B0E5-517365D37DA0}">
      <dsp:nvSpPr>
        <dsp:cNvPr id="0" name=""/>
        <dsp:cNvSpPr/>
      </dsp:nvSpPr>
      <dsp:spPr>
        <a:xfrm>
          <a:off x="1196420" y="28755"/>
          <a:ext cx="1380262" cy="138026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t>Learning </a:t>
          </a:r>
        </a:p>
      </dsp:txBody>
      <dsp:txXfrm>
        <a:off x="1380455" y="270301"/>
        <a:ext cx="1012192" cy="621118"/>
      </dsp:txXfrm>
    </dsp:sp>
    <dsp:sp modelId="{3E62F37E-E9CE-49D0-9DAE-D448D796A4F6}">
      <dsp:nvSpPr>
        <dsp:cNvPr id="0" name=""/>
        <dsp:cNvSpPr/>
      </dsp:nvSpPr>
      <dsp:spPr>
        <a:xfrm>
          <a:off x="1694464" y="891419"/>
          <a:ext cx="1380262" cy="138026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t>CPD </a:t>
          </a:r>
        </a:p>
      </dsp:txBody>
      <dsp:txXfrm>
        <a:off x="2116595" y="1247987"/>
        <a:ext cx="828157" cy="759144"/>
      </dsp:txXfrm>
    </dsp:sp>
    <dsp:sp modelId="{B8349AA6-199B-47E9-8295-8AC59DF393E0}">
      <dsp:nvSpPr>
        <dsp:cNvPr id="0" name=""/>
        <dsp:cNvSpPr/>
      </dsp:nvSpPr>
      <dsp:spPr>
        <a:xfrm>
          <a:off x="698375" y="891419"/>
          <a:ext cx="1380262" cy="138026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t>Codes of Practice </a:t>
          </a:r>
        </a:p>
      </dsp:txBody>
      <dsp:txXfrm>
        <a:off x="828350" y="1247987"/>
        <a:ext cx="828157" cy="7591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22B69-9755-4230-A308-52C462D9AC26}">
      <dsp:nvSpPr>
        <dsp:cNvPr id="0" name=""/>
        <dsp:cNvSpPr/>
      </dsp:nvSpPr>
      <dsp:spPr>
        <a:xfrm>
          <a:off x="4845131" y="3077654"/>
          <a:ext cx="2235825" cy="144830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n-GB" sz="1600" kern="1200" dirty="0"/>
            <a:t>3 Partner Organisations</a:t>
          </a:r>
        </a:p>
      </dsp:txBody>
      <dsp:txXfrm>
        <a:off x="5547694" y="3471546"/>
        <a:ext cx="1501448" cy="1022601"/>
      </dsp:txXfrm>
    </dsp:sp>
    <dsp:sp modelId="{C3CB81DE-CB0E-4992-80CD-854F57D5ABA2}">
      <dsp:nvSpPr>
        <dsp:cNvPr id="0" name=""/>
        <dsp:cNvSpPr/>
      </dsp:nvSpPr>
      <dsp:spPr>
        <a:xfrm>
          <a:off x="1172924" y="3077654"/>
          <a:ext cx="2235825" cy="144830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n-GB" sz="1600" kern="1200" dirty="0"/>
            <a:t>Employer</a:t>
          </a:r>
        </a:p>
      </dsp:txBody>
      <dsp:txXfrm>
        <a:off x="1204739" y="3471546"/>
        <a:ext cx="1501448" cy="1022601"/>
      </dsp:txXfrm>
    </dsp:sp>
    <dsp:sp modelId="{414CE662-C4AE-4378-B540-3D3A4C6BEC60}">
      <dsp:nvSpPr>
        <dsp:cNvPr id="0" name=""/>
        <dsp:cNvSpPr/>
      </dsp:nvSpPr>
      <dsp:spPr>
        <a:xfrm>
          <a:off x="4820850" y="0"/>
          <a:ext cx="2235825" cy="144830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n-GB" sz="1600" kern="1200" dirty="0"/>
            <a:t>College</a:t>
          </a:r>
        </a:p>
      </dsp:txBody>
      <dsp:txXfrm>
        <a:off x="5523412" y="31815"/>
        <a:ext cx="1501448" cy="1022601"/>
      </dsp:txXfrm>
    </dsp:sp>
    <dsp:sp modelId="{53F1ED72-68F5-4FED-B663-725F7D5E321F}">
      <dsp:nvSpPr>
        <dsp:cNvPr id="0" name=""/>
        <dsp:cNvSpPr/>
      </dsp:nvSpPr>
      <dsp:spPr>
        <a:xfrm>
          <a:off x="1172924" y="0"/>
          <a:ext cx="2235825" cy="144830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n-GB" sz="1600" kern="1200" dirty="0"/>
            <a:t>Student</a:t>
          </a:r>
        </a:p>
      </dsp:txBody>
      <dsp:txXfrm>
        <a:off x="1204739" y="31815"/>
        <a:ext cx="1501448" cy="1022601"/>
      </dsp:txXfrm>
    </dsp:sp>
    <dsp:sp modelId="{5A72EFBD-B84F-4FD7-B894-F910C77DE1AD}">
      <dsp:nvSpPr>
        <dsp:cNvPr id="0" name=""/>
        <dsp:cNvSpPr/>
      </dsp:nvSpPr>
      <dsp:spPr>
        <a:xfrm>
          <a:off x="2109798" y="257979"/>
          <a:ext cx="1959741" cy="1959741"/>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GB" sz="1700" kern="1200" dirty="0"/>
            <a:t>Employee</a:t>
          </a:r>
        </a:p>
      </dsp:txBody>
      <dsp:txXfrm>
        <a:off x="2683793" y="831974"/>
        <a:ext cx="1385746" cy="1385746"/>
      </dsp:txXfrm>
    </dsp:sp>
    <dsp:sp modelId="{165F90CA-4FC2-4EE6-8857-3EA688464D9F}">
      <dsp:nvSpPr>
        <dsp:cNvPr id="0" name=""/>
        <dsp:cNvSpPr/>
      </dsp:nvSpPr>
      <dsp:spPr>
        <a:xfrm rot="5400000">
          <a:off x="4160059" y="257979"/>
          <a:ext cx="1959741" cy="1959741"/>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GB" sz="1700" kern="1200" dirty="0"/>
            <a:t>Learning Provider</a:t>
          </a:r>
        </a:p>
      </dsp:txBody>
      <dsp:txXfrm rot="-5400000">
        <a:off x="4160059" y="831974"/>
        <a:ext cx="1385746" cy="1385746"/>
      </dsp:txXfrm>
    </dsp:sp>
    <dsp:sp modelId="{5F056955-55CA-49A5-BDD2-F6225A7A6222}">
      <dsp:nvSpPr>
        <dsp:cNvPr id="0" name=""/>
        <dsp:cNvSpPr/>
      </dsp:nvSpPr>
      <dsp:spPr>
        <a:xfrm rot="10800000">
          <a:off x="4160059" y="2308241"/>
          <a:ext cx="1959741" cy="1959741"/>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GB" sz="1700" kern="1200" dirty="0"/>
            <a:t>Placement Providers</a:t>
          </a:r>
        </a:p>
      </dsp:txBody>
      <dsp:txXfrm rot="10800000">
        <a:off x="4160059" y="2308241"/>
        <a:ext cx="1385746" cy="1385746"/>
      </dsp:txXfrm>
    </dsp:sp>
    <dsp:sp modelId="{D326BE84-57FE-4A1B-BB37-F12FB81F05CD}">
      <dsp:nvSpPr>
        <dsp:cNvPr id="0" name=""/>
        <dsp:cNvSpPr/>
      </dsp:nvSpPr>
      <dsp:spPr>
        <a:xfrm rot="16200000">
          <a:off x="2109798" y="2308241"/>
          <a:ext cx="1959741" cy="1959741"/>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GB" sz="1700" kern="1200"/>
            <a:t>Employment Ready</a:t>
          </a:r>
          <a:endParaRPr lang="en-GB" sz="1700" kern="1200" dirty="0"/>
        </a:p>
      </dsp:txBody>
      <dsp:txXfrm rot="5400000">
        <a:off x="2683793" y="2308241"/>
        <a:ext cx="1385746" cy="1385746"/>
      </dsp:txXfrm>
    </dsp:sp>
    <dsp:sp modelId="{ACBA1DBD-A80E-4E7F-9ACE-CBCD06B8494C}">
      <dsp:nvSpPr>
        <dsp:cNvPr id="0" name=""/>
        <dsp:cNvSpPr/>
      </dsp:nvSpPr>
      <dsp:spPr>
        <a:xfrm>
          <a:off x="3776484" y="1855644"/>
          <a:ext cx="676631" cy="588375"/>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C1BB85-3D48-4FA3-9258-2EC6E3D2A760}">
      <dsp:nvSpPr>
        <dsp:cNvPr id="0" name=""/>
        <dsp:cNvSpPr/>
      </dsp:nvSpPr>
      <dsp:spPr>
        <a:xfrm rot="10800000">
          <a:off x="3776484" y="2081942"/>
          <a:ext cx="676631" cy="588375"/>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D41533-B3CA-4144-893D-F2CB05A19416}"/>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C702566-30FE-4176-836F-B2E1CF295E13}"/>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5EA5664-EFC5-4947-A04B-6BCC351CD096}" type="datetimeFigureOut">
              <a:rPr lang="en-GB" smtClean="0"/>
              <a:t>28/11/2019</a:t>
            </a:fld>
            <a:endParaRPr lang="en-GB"/>
          </a:p>
        </p:txBody>
      </p:sp>
      <p:sp>
        <p:nvSpPr>
          <p:cNvPr id="4" name="Footer Placeholder 3">
            <a:extLst>
              <a:ext uri="{FF2B5EF4-FFF2-40B4-BE49-F238E27FC236}">
                <a16:creationId xmlns:a16="http://schemas.microsoft.com/office/drawing/2014/main" id="{E8F2E1B0-8D29-4E27-85A2-73A04BD1F960}"/>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r>
              <a:rPr lang="en-GB"/>
              <a:t>DRAFT </a:t>
            </a:r>
          </a:p>
        </p:txBody>
      </p:sp>
      <p:sp>
        <p:nvSpPr>
          <p:cNvPr id="5" name="Slide Number Placeholder 4">
            <a:extLst>
              <a:ext uri="{FF2B5EF4-FFF2-40B4-BE49-F238E27FC236}">
                <a16:creationId xmlns:a16="http://schemas.microsoft.com/office/drawing/2014/main" id="{F4852C0A-50B4-4C03-ACB8-DC25958F176C}"/>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08E720C-F162-445D-ABAD-EA77BC6A7A59}" type="slidenum">
              <a:rPr lang="en-GB" smtClean="0"/>
              <a:t>‹#›</a:t>
            </a:fld>
            <a:endParaRPr lang="en-GB"/>
          </a:p>
        </p:txBody>
      </p:sp>
    </p:spTree>
    <p:extLst>
      <p:ext uri="{BB962C8B-B14F-4D97-AF65-F5344CB8AC3E}">
        <p14:creationId xmlns:p14="http://schemas.microsoft.com/office/powerpoint/2010/main" val="87194804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24DAFE7-B3A5-054E-B760-9EC7A9EBF883}" type="datetimeFigureOut">
              <a:rPr lang="en-US" smtClean="0"/>
              <a:t>11/28/2019</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r>
              <a:rPr lang="en-US"/>
              <a:t>DRAFT </a:t>
            </a:r>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68A168A-0AB5-7249-9EA0-71F7DF5A0CDF}" type="slidenum">
              <a:rPr lang="en-US" smtClean="0"/>
              <a:t>‹#›</a:t>
            </a:fld>
            <a:endParaRPr lang="en-US"/>
          </a:p>
        </p:txBody>
      </p:sp>
    </p:spTree>
    <p:extLst>
      <p:ext uri="{BB962C8B-B14F-4D97-AF65-F5344CB8AC3E}">
        <p14:creationId xmlns:p14="http://schemas.microsoft.com/office/powerpoint/2010/main" val="175683640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7242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Action Plan Objectives: These objectives aim to tackle the challenges and maximise the opportunities in ELC  by providing a framework for stakeholders to work together to ensure there is a skilled and knowledgeable and DIVERSE workforce to fuel expansion and provide high quality services.</a:t>
            </a: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D4D23-C98A-435E-AE88-9061F8349B0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8871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examples of activity e.g. Co-hosted men in early years seminar with SFC, SG;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Continued focus on improving diversity and inclusion through engagement with key audiences – potential recruits, people and organisations that influence their choices, training providers and employers </a:t>
            </a:r>
          </a:p>
          <a:p>
            <a:r>
              <a:rPr lang="en-GB"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A168A-0AB5-7249-9EA0-71F7DF5A0C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DF21475-1F28-43C1-9629-59C724B5028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DRAFT </a:t>
            </a:r>
          </a:p>
        </p:txBody>
      </p:sp>
    </p:spTree>
    <p:extLst>
      <p:ext uri="{BB962C8B-B14F-4D97-AF65-F5344CB8AC3E}">
        <p14:creationId xmlns:p14="http://schemas.microsoft.com/office/powerpoint/2010/main" val="1243483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A168A-0AB5-7249-9EA0-71F7DF5A0C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28A5FE4-D978-461E-AB80-8316E767DB0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DRAFT </a:t>
            </a:r>
          </a:p>
        </p:txBody>
      </p:sp>
    </p:spTree>
    <p:extLst>
      <p:ext uri="{BB962C8B-B14F-4D97-AF65-F5344CB8AC3E}">
        <p14:creationId xmlns:p14="http://schemas.microsoft.com/office/powerpoint/2010/main" val="1769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2C54A7-F3BE-4BAC-8F39-3A28975FC8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4539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2C54A7-F3BE-4BAC-8F39-3A28975FC8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026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8177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6869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391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6801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5708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2C54A7-F3BE-4BAC-8F39-3A28975FC8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9590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A168A-0AB5-7249-9EA0-71F7DF5A0C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3176518-7F24-40F9-9B0F-23EB670D206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DRAFT </a:t>
            </a:r>
          </a:p>
        </p:txBody>
      </p:sp>
    </p:spTree>
    <p:extLst>
      <p:ext uri="{BB962C8B-B14F-4D97-AF65-F5344CB8AC3E}">
        <p14:creationId xmlns:p14="http://schemas.microsoft.com/office/powerpoint/2010/main" val="2851155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A168A-0AB5-7249-9EA0-71F7DF5A0C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3176518-7F24-40F9-9B0F-23EB670D206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DRAFT </a:t>
            </a:r>
          </a:p>
        </p:txBody>
      </p:sp>
    </p:spTree>
    <p:extLst>
      <p:ext uri="{BB962C8B-B14F-4D97-AF65-F5344CB8AC3E}">
        <p14:creationId xmlns:p14="http://schemas.microsoft.com/office/powerpoint/2010/main" val="4203534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43024C0-8772-4C6D-97D3-D6CC1D048DF1}" type="datetime1">
              <a:rPr lang="en-GB" smtClean="0"/>
              <a:t>28/11/2019</a:t>
            </a:fld>
            <a:endParaRPr lang="en-GB"/>
          </a:p>
        </p:txBody>
      </p:sp>
      <p:sp>
        <p:nvSpPr>
          <p:cNvPr id="5" name="Footer Placeholder 4"/>
          <p:cNvSpPr>
            <a:spLocks noGrp="1"/>
          </p:cNvSpPr>
          <p:nvPr>
            <p:ph type="ftr" sz="quarter" idx="11"/>
          </p:nvPr>
        </p:nvSpPr>
        <p:spPr/>
        <p:txBody>
          <a:bodyPr/>
          <a:lstStyle/>
          <a:p>
            <a:r>
              <a:rPr lang="en-GB"/>
              <a:t>DRAFT</a:t>
            </a:r>
          </a:p>
        </p:txBody>
      </p:sp>
      <p:sp>
        <p:nvSpPr>
          <p:cNvPr id="6" name="Slide Number Placeholder 5"/>
          <p:cNvSpPr>
            <a:spLocks noGrp="1"/>
          </p:cNvSpPr>
          <p:nvPr>
            <p:ph type="sldNum" sz="quarter" idx="12"/>
          </p:nvPr>
        </p:nvSpPr>
        <p:spPr/>
        <p:txBody>
          <a:bodyPr/>
          <a:lstStyle/>
          <a:p>
            <a:fld id="{C1A7D589-7317-49A9-B911-C562C699BBC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1220339-67E8-44B4-80DC-38351E6D4275}" type="datetime1">
              <a:rPr lang="en-GB" smtClean="0"/>
              <a:t>28/11/2019</a:t>
            </a:fld>
            <a:endParaRPr lang="en-GB"/>
          </a:p>
        </p:txBody>
      </p:sp>
      <p:sp>
        <p:nvSpPr>
          <p:cNvPr id="5" name="Footer Placeholder 4"/>
          <p:cNvSpPr>
            <a:spLocks noGrp="1"/>
          </p:cNvSpPr>
          <p:nvPr>
            <p:ph type="ftr" sz="quarter" idx="11"/>
          </p:nvPr>
        </p:nvSpPr>
        <p:spPr/>
        <p:txBody>
          <a:bodyPr/>
          <a:lstStyle/>
          <a:p>
            <a:r>
              <a:rPr lang="en-GB"/>
              <a:t>DRAFT</a:t>
            </a:r>
          </a:p>
        </p:txBody>
      </p:sp>
      <p:sp>
        <p:nvSpPr>
          <p:cNvPr id="6" name="Slide Number Placeholder 5"/>
          <p:cNvSpPr>
            <a:spLocks noGrp="1"/>
          </p:cNvSpPr>
          <p:nvPr>
            <p:ph type="sldNum" sz="quarter" idx="12"/>
          </p:nvPr>
        </p:nvSpPr>
        <p:spPr/>
        <p:txBody>
          <a:bodyPr/>
          <a:lstStyle/>
          <a:p>
            <a:fld id="{C1A7D589-7317-49A9-B911-C562C699BBC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E55962-0B18-490C-AEC7-2728A64D1A3B}" type="datetime1">
              <a:rPr lang="en-GB" smtClean="0"/>
              <a:t>28/11/2019</a:t>
            </a:fld>
            <a:endParaRPr lang="en-GB"/>
          </a:p>
        </p:txBody>
      </p:sp>
      <p:sp>
        <p:nvSpPr>
          <p:cNvPr id="5" name="Footer Placeholder 4"/>
          <p:cNvSpPr>
            <a:spLocks noGrp="1"/>
          </p:cNvSpPr>
          <p:nvPr>
            <p:ph type="ftr" sz="quarter" idx="11"/>
          </p:nvPr>
        </p:nvSpPr>
        <p:spPr/>
        <p:txBody>
          <a:bodyPr/>
          <a:lstStyle/>
          <a:p>
            <a:r>
              <a:rPr lang="en-GB"/>
              <a:t>DRAFT</a:t>
            </a:r>
          </a:p>
        </p:txBody>
      </p:sp>
      <p:sp>
        <p:nvSpPr>
          <p:cNvPr id="6" name="Slide Number Placeholder 5"/>
          <p:cNvSpPr>
            <a:spLocks noGrp="1"/>
          </p:cNvSpPr>
          <p:nvPr>
            <p:ph type="sldNum" sz="quarter" idx="12"/>
          </p:nvPr>
        </p:nvSpPr>
        <p:spPr/>
        <p:txBody>
          <a:bodyPr/>
          <a:lstStyle/>
          <a:p>
            <a:fld id="{C1A7D589-7317-49A9-B911-C562C699BBC4}"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B14DF-C4FA-47FA-98CE-9F85E8B573A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2FEFC7D2-FD18-44A6-AFAB-201D6DFA816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81FE9C2-0283-467D-8878-2D009A1FC053}"/>
              </a:ext>
            </a:extLst>
          </p:cNvPr>
          <p:cNvSpPr>
            <a:spLocks noGrp="1"/>
          </p:cNvSpPr>
          <p:nvPr>
            <p:ph type="dt" sz="half" idx="10"/>
          </p:nvPr>
        </p:nvSpPr>
        <p:spPr/>
        <p:txBody>
          <a:bodyPr/>
          <a:lstStyle/>
          <a:p>
            <a:fld id="{F9F23DC9-22A7-4962-91DE-FDD108716CD1}" type="datetimeFigureOut">
              <a:rPr lang="en-GB" smtClean="0"/>
              <a:t>28/11/2019</a:t>
            </a:fld>
            <a:endParaRPr lang="en-GB"/>
          </a:p>
        </p:txBody>
      </p:sp>
      <p:sp>
        <p:nvSpPr>
          <p:cNvPr id="5" name="Footer Placeholder 4">
            <a:extLst>
              <a:ext uri="{FF2B5EF4-FFF2-40B4-BE49-F238E27FC236}">
                <a16:creationId xmlns:a16="http://schemas.microsoft.com/office/drawing/2014/main" id="{27291114-A934-46C5-ABB7-C12B81A65A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802D72-5DDF-4852-BFE8-3BE2C45BF215}"/>
              </a:ext>
            </a:extLst>
          </p:cNvPr>
          <p:cNvSpPr>
            <a:spLocks noGrp="1"/>
          </p:cNvSpPr>
          <p:nvPr>
            <p:ph type="sldNum" sz="quarter" idx="12"/>
          </p:nvPr>
        </p:nvSpPr>
        <p:spPr/>
        <p:txBody>
          <a:bodyPr/>
          <a:lstStyle/>
          <a:p>
            <a:fld id="{CA40DF9F-3F62-482F-8E4F-B1FB7DE62A93}" type="slidenum">
              <a:rPr lang="en-GB" smtClean="0"/>
              <a:t>‹#›</a:t>
            </a:fld>
            <a:endParaRPr lang="en-GB"/>
          </a:p>
        </p:txBody>
      </p:sp>
    </p:spTree>
    <p:extLst>
      <p:ext uri="{BB962C8B-B14F-4D97-AF65-F5344CB8AC3E}">
        <p14:creationId xmlns:p14="http://schemas.microsoft.com/office/powerpoint/2010/main" val="26981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F63A2-AE82-4559-8977-219E108080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40FD4B-0420-46A8-9C9D-8BB4034327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E11628-0944-4889-B35C-90A27339377C}"/>
              </a:ext>
            </a:extLst>
          </p:cNvPr>
          <p:cNvSpPr>
            <a:spLocks noGrp="1"/>
          </p:cNvSpPr>
          <p:nvPr>
            <p:ph type="dt" sz="half" idx="10"/>
          </p:nvPr>
        </p:nvSpPr>
        <p:spPr/>
        <p:txBody>
          <a:bodyPr/>
          <a:lstStyle/>
          <a:p>
            <a:fld id="{F9F23DC9-22A7-4962-91DE-FDD108716CD1}" type="datetimeFigureOut">
              <a:rPr lang="en-GB" smtClean="0"/>
              <a:t>28/11/2019</a:t>
            </a:fld>
            <a:endParaRPr lang="en-GB"/>
          </a:p>
        </p:txBody>
      </p:sp>
      <p:sp>
        <p:nvSpPr>
          <p:cNvPr id="5" name="Footer Placeholder 4">
            <a:extLst>
              <a:ext uri="{FF2B5EF4-FFF2-40B4-BE49-F238E27FC236}">
                <a16:creationId xmlns:a16="http://schemas.microsoft.com/office/drawing/2014/main" id="{F46308C7-F1CC-48B0-B36E-1B75A2E3EF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DC867B-3FBD-460E-9D4E-085643D972D9}"/>
              </a:ext>
            </a:extLst>
          </p:cNvPr>
          <p:cNvSpPr>
            <a:spLocks noGrp="1"/>
          </p:cNvSpPr>
          <p:nvPr>
            <p:ph type="sldNum" sz="quarter" idx="12"/>
          </p:nvPr>
        </p:nvSpPr>
        <p:spPr/>
        <p:txBody>
          <a:bodyPr/>
          <a:lstStyle/>
          <a:p>
            <a:fld id="{CA40DF9F-3F62-482F-8E4F-B1FB7DE62A93}" type="slidenum">
              <a:rPr lang="en-GB" smtClean="0"/>
              <a:t>‹#›</a:t>
            </a:fld>
            <a:endParaRPr lang="en-GB"/>
          </a:p>
        </p:txBody>
      </p:sp>
    </p:spTree>
    <p:extLst>
      <p:ext uri="{BB962C8B-B14F-4D97-AF65-F5344CB8AC3E}">
        <p14:creationId xmlns:p14="http://schemas.microsoft.com/office/powerpoint/2010/main" val="3419169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A833B-EB3B-481A-97D1-A28949336D6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E4AE9E-C736-4BB1-9526-E15347ACDA2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39E4B2-AFAE-49DC-AD17-A47168B72152}"/>
              </a:ext>
            </a:extLst>
          </p:cNvPr>
          <p:cNvSpPr>
            <a:spLocks noGrp="1"/>
          </p:cNvSpPr>
          <p:nvPr>
            <p:ph type="dt" sz="half" idx="10"/>
          </p:nvPr>
        </p:nvSpPr>
        <p:spPr/>
        <p:txBody>
          <a:bodyPr/>
          <a:lstStyle/>
          <a:p>
            <a:fld id="{F9F23DC9-22A7-4962-91DE-FDD108716CD1}" type="datetimeFigureOut">
              <a:rPr lang="en-GB" smtClean="0"/>
              <a:t>28/11/2019</a:t>
            </a:fld>
            <a:endParaRPr lang="en-GB"/>
          </a:p>
        </p:txBody>
      </p:sp>
      <p:sp>
        <p:nvSpPr>
          <p:cNvPr id="5" name="Footer Placeholder 4">
            <a:extLst>
              <a:ext uri="{FF2B5EF4-FFF2-40B4-BE49-F238E27FC236}">
                <a16:creationId xmlns:a16="http://schemas.microsoft.com/office/drawing/2014/main" id="{D47D86EE-3CF6-459A-907B-DF72C861F2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B7B7A3-359B-43FE-B24D-F6747B62F2A8}"/>
              </a:ext>
            </a:extLst>
          </p:cNvPr>
          <p:cNvSpPr>
            <a:spLocks noGrp="1"/>
          </p:cNvSpPr>
          <p:nvPr>
            <p:ph type="sldNum" sz="quarter" idx="12"/>
          </p:nvPr>
        </p:nvSpPr>
        <p:spPr/>
        <p:txBody>
          <a:bodyPr/>
          <a:lstStyle/>
          <a:p>
            <a:fld id="{CA40DF9F-3F62-482F-8E4F-B1FB7DE62A93}" type="slidenum">
              <a:rPr lang="en-GB" smtClean="0"/>
              <a:t>‹#›</a:t>
            </a:fld>
            <a:endParaRPr lang="en-GB"/>
          </a:p>
        </p:txBody>
      </p:sp>
    </p:spTree>
    <p:extLst>
      <p:ext uri="{BB962C8B-B14F-4D97-AF65-F5344CB8AC3E}">
        <p14:creationId xmlns:p14="http://schemas.microsoft.com/office/powerpoint/2010/main" val="3082553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52E39-87F2-4AC2-B3D9-C5A8646805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37DB1F-5085-4F54-82B2-7DABFAD0AC92}"/>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4BED5A9-FCD1-41CE-A114-445B3F7BE65F}"/>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1AF6B3F-EE20-402F-9E81-7E7C46B403C8}"/>
              </a:ext>
            </a:extLst>
          </p:cNvPr>
          <p:cNvSpPr>
            <a:spLocks noGrp="1"/>
          </p:cNvSpPr>
          <p:nvPr>
            <p:ph type="dt" sz="half" idx="10"/>
          </p:nvPr>
        </p:nvSpPr>
        <p:spPr/>
        <p:txBody>
          <a:bodyPr/>
          <a:lstStyle/>
          <a:p>
            <a:fld id="{F9F23DC9-22A7-4962-91DE-FDD108716CD1}" type="datetimeFigureOut">
              <a:rPr lang="en-GB" smtClean="0"/>
              <a:t>28/11/2019</a:t>
            </a:fld>
            <a:endParaRPr lang="en-GB"/>
          </a:p>
        </p:txBody>
      </p:sp>
      <p:sp>
        <p:nvSpPr>
          <p:cNvPr id="6" name="Footer Placeholder 5">
            <a:extLst>
              <a:ext uri="{FF2B5EF4-FFF2-40B4-BE49-F238E27FC236}">
                <a16:creationId xmlns:a16="http://schemas.microsoft.com/office/drawing/2014/main" id="{62CC098D-B787-4A5B-B2E4-BFDF88F9CE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19B868-04DC-4095-8B9A-0ECDB95D93C8}"/>
              </a:ext>
            </a:extLst>
          </p:cNvPr>
          <p:cNvSpPr>
            <a:spLocks noGrp="1"/>
          </p:cNvSpPr>
          <p:nvPr>
            <p:ph type="sldNum" sz="quarter" idx="12"/>
          </p:nvPr>
        </p:nvSpPr>
        <p:spPr/>
        <p:txBody>
          <a:bodyPr/>
          <a:lstStyle/>
          <a:p>
            <a:fld id="{CA40DF9F-3F62-482F-8E4F-B1FB7DE62A93}" type="slidenum">
              <a:rPr lang="en-GB" smtClean="0"/>
              <a:t>‹#›</a:t>
            </a:fld>
            <a:endParaRPr lang="en-GB"/>
          </a:p>
        </p:txBody>
      </p:sp>
    </p:spTree>
    <p:extLst>
      <p:ext uri="{BB962C8B-B14F-4D97-AF65-F5344CB8AC3E}">
        <p14:creationId xmlns:p14="http://schemas.microsoft.com/office/powerpoint/2010/main" val="1684963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BC6BC-D3C8-4346-9B3E-BCAC6E7FC020}"/>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24A76F-0724-488D-9710-205BE72A33F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585E0CF-B0E7-4E7B-8B56-514FB55DFCD9}"/>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8AA8347-A42F-47A6-9FEB-C2482B08168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727503F8-CB14-4928-91F0-E393FDF3CB90}"/>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BD9036E-7D5B-421A-AB45-C0113FADFF61}"/>
              </a:ext>
            </a:extLst>
          </p:cNvPr>
          <p:cNvSpPr>
            <a:spLocks noGrp="1"/>
          </p:cNvSpPr>
          <p:nvPr>
            <p:ph type="dt" sz="half" idx="10"/>
          </p:nvPr>
        </p:nvSpPr>
        <p:spPr/>
        <p:txBody>
          <a:bodyPr/>
          <a:lstStyle/>
          <a:p>
            <a:fld id="{F9F23DC9-22A7-4962-91DE-FDD108716CD1}" type="datetimeFigureOut">
              <a:rPr lang="en-GB" smtClean="0"/>
              <a:t>28/11/2019</a:t>
            </a:fld>
            <a:endParaRPr lang="en-GB"/>
          </a:p>
        </p:txBody>
      </p:sp>
      <p:sp>
        <p:nvSpPr>
          <p:cNvPr id="8" name="Footer Placeholder 7">
            <a:extLst>
              <a:ext uri="{FF2B5EF4-FFF2-40B4-BE49-F238E27FC236}">
                <a16:creationId xmlns:a16="http://schemas.microsoft.com/office/drawing/2014/main" id="{11FBB19E-FBE5-4980-B68C-4A0AA80F7E7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5181F70-F3E7-4C16-88B1-849B6ED62FF2}"/>
              </a:ext>
            </a:extLst>
          </p:cNvPr>
          <p:cNvSpPr>
            <a:spLocks noGrp="1"/>
          </p:cNvSpPr>
          <p:nvPr>
            <p:ph type="sldNum" sz="quarter" idx="12"/>
          </p:nvPr>
        </p:nvSpPr>
        <p:spPr/>
        <p:txBody>
          <a:bodyPr/>
          <a:lstStyle/>
          <a:p>
            <a:fld id="{CA40DF9F-3F62-482F-8E4F-B1FB7DE62A93}" type="slidenum">
              <a:rPr lang="en-GB" smtClean="0"/>
              <a:t>‹#›</a:t>
            </a:fld>
            <a:endParaRPr lang="en-GB"/>
          </a:p>
        </p:txBody>
      </p:sp>
    </p:spTree>
    <p:extLst>
      <p:ext uri="{BB962C8B-B14F-4D97-AF65-F5344CB8AC3E}">
        <p14:creationId xmlns:p14="http://schemas.microsoft.com/office/powerpoint/2010/main" val="1116677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6F684-09BD-4681-9382-D50B810558E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C46953E-D87A-4CA1-982D-43DB5E7935E6}"/>
              </a:ext>
            </a:extLst>
          </p:cNvPr>
          <p:cNvSpPr>
            <a:spLocks noGrp="1"/>
          </p:cNvSpPr>
          <p:nvPr>
            <p:ph type="dt" sz="half" idx="10"/>
          </p:nvPr>
        </p:nvSpPr>
        <p:spPr/>
        <p:txBody>
          <a:bodyPr/>
          <a:lstStyle/>
          <a:p>
            <a:fld id="{F9F23DC9-22A7-4962-91DE-FDD108716CD1}" type="datetimeFigureOut">
              <a:rPr lang="en-GB" smtClean="0"/>
              <a:t>28/11/2019</a:t>
            </a:fld>
            <a:endParaRPr lang="en-GB"/>
          </a:p>
        </p:txBody>
      </p:sp>
      <p:sp>
        <p:nvSpPr>
          <p:cNvPr id="4" name="Footer Placeholder 3">
            <a:extLst>
              <a:ext uri="{FF2B5EF4-FFF2-40B4-BE49-F238E27FC236}">
                <a16:creationId xmlns:a16="http://schemas.microsoft.com/office/drawing/2014/main" id="{FD5D0122-8386-4615-A4C2-D1340CDDC11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338BB5-6DE9-4900-AECE-A3FF32D1EE18}"/>
              </a:ext>
            </a:extLst>
          </p:cNvPr>
          <p:cNvSpPr>
            <a:spLocks noGrp="1"/>
          </p:cNvSpPr>
          <p:nvPr>
            <p:ph type="sldNum" sz="quarter" idx="12"/>
          </p:nvPr>
        </p:nvSpPr>
        <p:spPr/>
        <p:txBody>
          <a:bodyPr/>
          <a:lstStyle/>
          <a:p>
            <a:fld id="{CA40DF9F-3F62-482F-8E4F-B1FB7DE62A93}" type="slidenum">
              <a:rPr lang="en-GB" smtClean="0"/>
              <a:t>‹#›</a:t>
            </a:fld>
            <a:endParaRPr lang="en-GB"/>
          </a:p>
        </p:txBody>
      </p:sp>
    </p:spTree>
    <p:extLst>
      <p:ext uri="{BB962C8B-B14F-4D97-AF65-F5344CB8AC3E}">
        <p14:creationId xmlns:p14="http://schemas.microsoft.com/office/powerpoint/2010/main" val="4231351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8DC1AF-018E-45B7-9DE7-76C0BC64C2CD}"/>
              </a:ext>
            </a:extLst>
          </p:cNvPr>
          <p:cNvSpPr>
            <a:spLocks noGrp="1"/>
          </p:cNvSpPr>
          <p:nvPr>
            <p:ph type="dt" sz="half" idx="10"/>
          </p:nvPr>
        </p:nvSpPr>
        <p:spPr/>
        <p:txBody>
          <a:bodyPr/>
          <a:lstStyle/>
          <a:p>
            <a:fld id="{F9F23DC9-22A7-4962-91DE-FDD108716CD1}" type="datetimeFigureOut">
              <a:rPr lang="en-GB" smtClean="0"/>
              <a:t>28/11/2019</a:t>
            </a:fld>
            <a:endParaRPr lang="en-GB"/>
          </a:p>
        </p:txBody>
      </p:sp>
      <p:sp>
        <p:nvSpPr>
          <p:cNvPr id="3" name="Footer Placeholder 2">
            <a:extLst>
              <a:ext uri="{FF2B5EF4-FFF2-40B4-BE49-F238E27FC236}">
                <a16:creationId xmlns:a16="http://schemas.microsoft.com/office/drawing/2014/main" id="{737D8375-4EEE-47F0-B58C-4F1028AF0DD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373059D-DDEA-4EA8-B1F9-C8F2F1CA8785}"/>
              </a:ext>
            </a:extLst>
          </p:cNvPr>
          <p:cNvSpPr>
            <a:spLocks noGrp="1"/>
          </p:cNvSpPr>
          <p:nvPr>
            <p:ph type="sldNum" sz="quarter" idx="12"/>
          </p:nvPr>
        </p:nvSpPr>
        <p:spPr/>
        <p:txBody>
          <a:bodyPr/>
          <a:lstStyle/>
          <a:p>
            <a:fld id="{CA40DF9F-3F62-482F-8E4F-B1FB7DE62A93}" type="slidenum">
              <a:rPr lang="en-GB" smtClean="0"/>
              <a:t>‹#›</a:t>
            </a:fld>
            <a:endParaRPr lang="en-GB"/>
          </a:p>
        </p:txBody>
      </p:sp>
    </p:spTree>
    <p:extLst>
      <p:ext uri="{BB962C8B-B14F-4D97-AF65-F5344CB8AC3E}">
        <p14:creationId xmlns:p14="http://schemas.microsoft.com/office/powerpoint/2010/main" val="1512404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4A848-57F3-426C-9344-FF7C32C6E23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327C6E5-C13F-4BBE-9063-7B05C940280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5B43C72-7336-4FE4-A465-5456390ABA8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7E5762D-0189-4682-B0E9-A6B3FDB53584}"/>
              </a:ext>
            </a:extLst>
          </p:cNvPr>
          <p:cNvSpPr>
            <a:spLocks noGrp="1"/>
          </p:cNvSpPr>
          <p:nvPr>
            <p:ph type="dt" sz="half" idx="10"/>
          </p:nvPr>
        </p:nvSpPr>
        <p:spPr/>
        <p:txBody>
          <a:bodyPr/>
          <a:lstStyle/>
          <a:p>
            <a:fld id="{F9F23DC9-22A7-4962-91DE-FDD108716CD1}" type="datetimeFigureOut">
              <a:rPr lang="en-GB" smtClean="0"/>
              <a:t>28/11/2019</a:t>
            </a:fld>
            <a:endParaRPr lang="en-GB"/>
          </a:p>
        </p:txBody>
      </p:sp>
      <p:sp>
        <p:nvSpPr>
          <p:cNvPr id="6" name="Footer Placeholder 5">
            <a:extLst>
              <a:ext uri="{FF2B5EF4-FFF2-40B4-BE49-F238E27FC236}">
                <a16:creationId xmlns:a16="http://schemas.microsoft.com/office/drawing/2014/main" id="{72E15573-38FA-4168-83C4-79B0151F4D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04827D-394A-45E8-BEF9-F369F9EC3830}"/>
              </a:ext>
            </a:extLst>
          </p:cNvPr>
          <p:cNvSpPr>
            <a:spLocks noGrp="1"/>
          </p:cNvSpPr>
          <p:nvPr>
            <p:ph type="sldNum" sz="quarter" idx="12"/>
          </p:nvPr>
        </p:nvSpPr>
        <p:spPr/>
        <p:txBody>
          <a:bodyPr/>
          <a:lstStyle/>
          <a:p>
            <a:fld id="{CA40DF9F-3F62-482F-8E4F-B1FB7DE62A93}" type="slidenum">
              <a:rPr lang="en-GB" smtClean="0"/>
              <a:t>‹#›</a:t>
            </a:fld>
            <a:endParaRPr lang="en-GB"/>
          </a:p>
        </p:txBody>
      </p:sp>
    </p:spTree>
    <p:extLst>
      <p:ext uri="{BB962C8B-B14F-4D97-AF65-F5344CB8AC3E}">
        <p14:creationId xmlns:p14="http://schemas.microsoft.com/office/powerpoint/2010/main" val="365350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E23C6F-5735-4652-A796-2684ADB03320}" type="datetime1">
              <a:rPr lang="en-GB" smtClean="0"/>
              <a:t>28/11/2019</a:t>
            </a:fld>
            <a:endParaRPr lang="en-GB"/>
          </a:p>
        </p:txBody>
      </p:sp>
      <p:sp>
        <p:nvSpPr>
          <p:cNvPr id="5" name="Footer Placeholder 4"/>
          <p:cNvSpPr>
            <a:spLocks noGrp="1"/>
          </p:cNvSpPr>
          <p:nvPr>
            <p:ph type="ftr" sz="quarter" idx="11"/>
          </p:nvPr>
        </p:nvSpPr>
        <p:spPr/>
        <p:txBody>
          <a:bodyPr/>
          <a:lstStyle/>
          <a:p>
            <a:r>
              <a:rPr lang="en-GB"/>
              <a:t>DRAFT</a:t>
            </a:r>
          </a:p>
        </p:txBody>
      </p:sp>
      <p:sp>
        <p:nvSpPr>
          <p:cNvPr id="6" name="Slide Number Placeholder 5"/>
          <p:cNvSpPr>
            <a:spLocks noGrp="1"/>
          </p:cNvSpPr>
          <p:nvPr>
            <p:ph type="sldNum" sz="quarter" idx="12"/>
          </p:nvPr>
        </p:nvSpPr>
        <p:spPr/>
        <p:txBody>
          <a:bodyPr/>
          <a:lstStyle/>
          <a:p>
            <a:fld id="{C1A7D589-7317-49A9-B911-C562C699BBC4}"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0673-F299-4DBF-A197-4CB993876A7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146279B-4540-4FBC-9BC1-3EA28BC1D0D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4516AFB4-C0BD-473B-82D4-06548497C4E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306854C-D761-4CE8-B3C8-1F009996204E}"/>
              </a:ext>
            </a:extLst>
          </p:cNvPr>
          <p:cNvSpPr>
            <a:spLocks noGrp="1"/>
          </p:cNvSpPr>
          <p:nvPr>
            <p:ph type="dt" sz="half" idx="10"/>
          </p:nvPr>
        </p:nvSpPr>
        <p:spPr/>
        <p:txBody>
          <a:bodyPr/>
          <a:lstStyle/>
          <a:p>
            <a:fld id="{F9F23DC9-22A7-4962-91DE-FDD108716CD1}" type="datetimeFigureOut">
              <a:rPr lang="en-GB" smtClean="0"/>
              <a:t>28/11/2019</a:t>
            </a:fld>
            <a:endParaRPr lang="en-GB"/>
          </a:p>
        </p:txBody>
      </p:sp>
      <p:sp>
        <p:nvSpPr>
          <p:cNvPr id="6" name="Footer Placeholder 5">
            <a:extLst>
              <a:ext uri="{FF2B5EF4-FFF2-40B4-BE49-F238E27FC236}">
                <a16:creationId xmlns:a16="http://schemas.microsoft.com/office/drawing/2014/main" id="{4D74031C-980A-47C1-989D-31E4FBE76D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50BF5A-10E6-4E93-9440-DE256CCCBA94}"/>
              </a:ext>
            </a:extLst>
          </p:cNvPr>
          <p:cNvSpPr>
            <a:spLocks noGrp="1"/>
          </p:cNvSpPr>
          <p:nvPr>
            <p:ph type="sldNum" sz="quarter" idx="12"/>
          </p:nvPr>
        </p:nvSpPr>
        <p:spPr/>
        <p:txBody>
          <a:bodyPr/>
          <a:lstStyle/>
          <a:p>
            <a:fld id="{CA40DF9F-3F62-482F-8E4F-B1FB7DE62A93}" type="slidenum">
              <a:rPr lang="en-GB" smtClean="0"/>
              <a:t>‹#›</a:t>
            </a:fld>
            <a:endParaRPr lang="en-GB"/>
          </a:p>
        </p:txBody>
      </p:sp>
    </p:spTree>
    <p:extLst>
      <p:ext uri="{BB962C8B-B14F-4D97-AF65-F5344CB8AC3E}">
        <p14:creationId xmlns:p14="http://schemas.microsoft.com/office/powerpoint/2010/main" val="3374387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FA2E-E6FE-428A-A655-D7D916E6315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3A7AFA-9143-4020-BEB8-06A355B0CC2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B305A0-1D15-4F81-B391-1F30E7B04C47}"/>
              </a:ext>
            </a:extLst>
          </p:cNvPr>
          <p:cNvSpPr>
            <a:spLocks noGrp="1"/>
          </p:cNvSpPr>
          <p:nvPr>
            <p:ph type="dt" sz="half" idx="10"/>
          </p:nvPr>
        </p:nvSpPr>
        <p:spPr/>
        <p:txBody>
          <a:bodyPr/>
          <a:lstStyle/>
          <a:p>
            <a:fld id="{F9F23DC9-22A7-4962-91DE-FDD108716CD1}" type="datetimeFigureOut">
              <a:rPr lang="en-GB" smtClean="0"/>
              <a:t>28/11/2019</a:t>
            </a:fld>
            <a:endParaRPr lang="en-GB"/>
          </a:p>
        </p:txBody>
      </p:sp>
      <p:sp>
        <p:nvSpPr>
          <p:cNvPr id="5" name="Footer Placeholder 4">
            <a:extLst>
              <a:ext uri="{FF2B5EF4-FFF2-40B4-BE49-F238E27FC236}">
                <a16:creationId xmlns:a16="http://schemas.microsoft.com/office/drawing/2014/main" id="{FA6990F3-5D1E-406E-87EB-24603B8A64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236E0E-7961-4185-8724-54EF83DAFB30}"/>
              </a:ext>
            </a:extLst>
          </p:cNvPr>
          <p:cNvSpPr>
            <a:spLocks noGrp="1"/>
          </p:cNvSpPr>
          <p:nvPr>
            <p:ph type="sldNum" sz="quarter" idx="12"/>
          </p:nvPr>
        </p:nvSpPr>
        <p:spPr/>
        <p:txBody>
          <a:bodyPr/>
          <a:lstStyle/>
          <a:p>
            <a:fld id="{CA40DF9F-3F62-482F-8E4F-B1FB7DE62A93}" type="slidenum">
              <a:rPr lang="en-GB" smtClean="0"/>
              <a:t>‹#›</a:t>
            </a:fld>
            <a:endParaRPr lang="en-GB"/>
          </a:p>
        </p:txBody>
      </p:sp>
    </p:spTree>
    <p:extLst>
      <p:ext uri="{BB962C8B-B14F-4D97-AF65-F5344CB8AC3E}">
        <p14:creationId xmlns:p14="http://schemas.microsoft.com/office/powerpoint/2010/main" val="3898708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7B72CC-BA82-4F48-8C98-B5DC77BB9E5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9979E07-F298-458A-91BD-110EF36AEC0C}"/>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CFF4FE-1674-4D4B-8F9A-ED5EDF6FDB05}"/>
              </a:ext>
            </a:extLst>
          </p:cNvPr>
          <p:cNvSpPr>
            <a:spLocks noGrp="1"/>
          </p:cNvSpPr>
          <p:nvPr>
            <p:ph type="dt" sz="half" idx="10"/>
          </p:nvPr>
        </p:nvSpPr>
        <p:spPr/>
        <p:txBody>
          <a:bodyPr/>
          <a:lstStyle/>
          <a:p>
            <a:fld id="{F9F23DC9-22A7-4962-91DE-FDD108716CD1}" type="datetimeFigureOut">
              <a:rPr lang="en-GB" smtClean="0"/>
              <a:t>28/11/2019</a:t>
            </a:fld>
            <a:endParaRPr lang="en-GB"/>
          </a:p>
        </p:txBody>
      </p:sp>
      <p:sp>
        <p:nvSpPr>
          <p:cNvPr id="5" name="Footer Placeholder 4">
            <a:extLst>
              <a:ext uri="{FF2B5EF4-FFF2-40B4-BE49-F238E27FC236}">
                <a16:creationId xmlns:a16="http://schemas.microsoft.com/office/drawing/2014/main" id="{80DCEEE2-C21A-4DC9-93E2-1F39E9247F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57D80A-5F10-483E-8225-1E792305AECD}"/>
              </a:ext>
            </a:extLst>
          </p:cNvPr>
          <p:cNvSpPr>
            <a:spLocks noGrp="1"/>
          </p:cNvSpPr>
          <p:nvPr>
            <p:ph type="sldNum" sz="quarter" idx="12"/>
          </p:nvPr>
        </p:nvSpPr>
        <p:spPr/>
        <p:txBody>
          <a:bodyPr/>
          <a:lstStyle/>
          <a:p>
            <a:fld id="{CA40DF9F-3F62-482F-8E4F-B1FB7DE62A93}" type="slidenum">
              <a:rPr lang="en-GB" smtClean="0"/>
              <a:t>‹#›</a:t>
            </a:fld>
            <a:endParaRPr lang="en-GB"/>
          </a:p>
        </p:txBody>
      </p:sp>
    </p:spTree>
    <p:extLst>
      <p:ext uri="{BB962C8B-B14F-4D97-AF65-F5344CB8AC3E}">
        <p14:creationId xmlns:p14="http://schemas.microsoft.com/office/powerpoint/2010/main" val="25847332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Title and Content Pg 4">
    <p:spTree>
      <p:nvGrpSpPr>
        <p:cNvPr id="1" name=""/>
        <p:cNvGrpSpPr/>
        <p:nvPr/>
      </p:nvGrpSpPr>
      <p:grpSpPr>
        <a:xfrm>
          <a:off x="0" y="0"/>
          <a:ext cx="0" cy="0"/>
          <a:chOff x="0" y="0"/>
          <a:chExt cx="0" cy="0"/>
        </a:xfrm>
      </p:grpSpPr>
      <p:sp>
        <p:nvSpPr>
          <p:cNvPr id="2" name="Title 1"/>
          <p:cNvSpPr>
            <a:spLocks noGrp="1"/>
          </p:cNvSpPr>
          <p:nvPr>
            <p:ph type="title"/>
          </p:nvPr>
        </p:nvSpPr>
        <p:spPr>
          <a:xfrm>
            <a:off x="663576" y="930321"/>
            <a:ext cx="7515625" cy="1143000"/>
          </a:xfrm>
        </p:spPr>
        <p:txBody>
          <a:bodyPr/>
          <a:lstStyle/>
          <a:p>
            <a:r>
              <a:rPr lang="en-US"/>
              <a:t>Click to edit Master title style</a:t>
            </a:r>
            <a:endParaRPr lang="en-GB"/>
          </a:p>
        </p:txBody>
      </p:sp>
      <p:sp>
        <p:nvSpPr>
          <p:cNvPr id="3" name="Content Placeholder 2"/>
          <p:cNvSpPr>
            <a:spLocks noGrp="1"/>
          </p:cNvSpPr>
          <p:nvPr>
            <p:ph idx="1"/>
          </p:nvPr>
        </p:nvSpPr>
        <p:spPr>
          <a:xfrm>
            <a:off x="663576" y="2901600"/>
            <a:ext cx="7558825" cy="3225600"/>
          </a:xfrm>
        </p:spPr>
        <p:txBody>
          <a:bodyPr/>
          <a:lstStyle>
            <a:lvl1pPr marL="124196" indent="-124196">
              <a:spcBef>
                <a:spcPts val="1063"/>
              </a:spcBef>
              <a:buFont typeface="Arial" panose="020B0604020202020204" pitchFamily="34" charset="0"/>
              <a:buChar char="•"/>
              <a:defRPr>
                <a:solidFill>
                  <a:srgbClr val="006072"/>
                </a:solidFill>
              </a:defRPr>
            </a:lvl1pPr>
            <a:lvl2pPr marL="329390" indent="-134537">
              <a:defRPr>
                <a:solidFill>
                  <a:srgbClr val="006072"/>
                </a:solidFill>
              </a:defRPr>
            </a:lvl2pPr>
          </a:lstStyle>
          <a:p>
            <a:pPr lvl="0"/>
            <a:r>
              <a:rPr lang="en-US"/>
              <a:t>Edit Master text styles</a:t>
            </a:r>
          </a:p>
          <a:p>
            <a:pPr lvl="1"/>
            <a:r>
              <a:rPr lang="en-US"/>
              <a:t>Second level</a:t>
            </a:r>
          </a:p>
        </p:txBody>
      </p:sp>
      <p:sp>
        <p:nvSpPr>
          <p:cNvPr id="5" name="Content Placeholder 4"/>
          <p:cNvSpPr>
            <a:spLocks noGrp="1"/>
          </p:cNvSpPr>
          <p:nvPr>
            <p:ph sz="quarter" idx="13"/>
          </p:nvPr>
        </p:nvSpPr>
        <p:spPr>
          <a:xfrm>
            <a:off x="663576" y="2008188"/>
            <a:ext cx="7573225" cy="555012"/>
          </a:xfrm>
        </p:spPr>
        <p:txBody>
          <a:bodyPr/>
          <a:lstStyle>
            <a:lvl1pPr marL="0" indent="0">
              <a:buNone/>
              <a:defRPr sz="3000">
                <a:solidFill>
                  <a:schemeClr val="tx2"/>
                </a:solidFill>
              </a:defRPr>
            </a:lvl1pPr>
          </a:lstStyle>
          <a:p>
            <a:pPr lvl="0"/>
            <a:r>
              <a:rPr lang="en-US"/>
              <a:t>Edit Master text styles</a:t>
            </a:r>
          </a:p>
        </p:txBody>
      </p:sp>
    </p:spTree>
    <p:extLst>
      <p:ext uri="{BB962C8B-B14F-4D97-AF65-F5344CB8AC3E}">
        <p14:creationId xmlns:p14="http://schemas.microsoft.com/office/powerpoint/2010/main" val="35318284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11/28/2019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800801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4166870" cy="4595495"/>
          </a:xfrm>
          <a:custGeom>
            <a:avLst/>
            <a:gdLst/>
            <a:ahLst/>
            <a:cxnLst/>
            <a:rect l="l" t="t" r="r" b="b"/>
            <a:pathLst>
              <a:path w="4166870" h="4595495">
                <a:moveTo>
                  <a:pt x="3957225" y="0"/>
                </a:moveTo>
                <a:lnTo>
                  <a:pt x="0" y="0"/>
                </a:lnTo>
                <a:lnTo>
                  <a:pt x="0" y="4512039"/>
                </a:lnTo>
                <a:lnTo>
                  <a:pt x="46119" y="4522064"/>
                </a:lnTo>
                <a:lnTo>
                  <a:pt x="91749" y="4531319"/>
                </a:lnTo>
                <a:lnTo>
                  <a:pt x="137598" y="4539966"/>
                </a:lnTo>
                <a:lnTo>
                  <a:pt x="183661" y="4548000"/>
                </a:lnTo>
                <a:lnTo>
                  <a:pt x="229932" y="4555416"/>
                </a:lnTo>
                <a:lnTo>
                  <a:pt x="276409" y="4562211"/>
                </a:lnTo>
                <a:lnTo>
                  <a:pt x="323086" y="4568379"/>
                </a:lnTo>
                <a:lnTo>
                  <a:pt x="369959" y="4573916"/>
                </a:lnTo>
                <a:lnTo>
                  <a:pt x="417023" y="4578819"/>
                </a:lnTo>
                <a:lnTo>
                  <a:pt x="464275" y="4583082"/>
                </a:lnTo>
                <a:lnTo>
                  <a:pt x="511709" y="4586701"/>
                </a:lnTo>
                <a:lnTo>
                  <a:pt x="559322" y="4589672"/>
                </a:lnTo>
                <a:lnTo>
                  <a:pt x="607109" y="4591991"/>
                </a:lnTo>
                <a:lnTo>
                  <a:pt x="655066" y="4593652"/>
                </a:lnTo>
                <a:lnTo>
                  <a:pt x="703188" y="4594652"/>
                </a:lnTo>
                <a:lnTo>
                  <a:pt x="751471" y="4594987"/>
                </a:lnTo>
                <a:lnTo>
                  <a:pt x="799753" y="4594652"/>
                </a:lnTo>
                <a:lnTo>
                  <a:pt x="847874" y="4593652"/>
                </a:lnTo>
                <a:lnTo>
                  <a:pt x="895829" y="4591991"/>
                </a:lnTo>
                <a:lnTo>
                  <a:pt x="943615" y="4589672"/>
                </a:lnTo>
                <a:lnTo>
                  <a:pt x="991227" y="4586701"/>
                </a:lnTo>
                <a:lnTo>
                  <a:pt x="1038660" y="4583082"/>
                </a:lnTo>
                <a:lnTo>
                  <a:pt x="1085911" y="4578819"/>
                </a:lnTo>
                <a:lnTo>
                  <a:pt x="1132974" y="4573916"/>
                </a:lnTo>
                <a:lnTo>
                  <a:pt x="1179846" y="4568379"/>
                </a:lnTo>
                <a:lnTo>
                  <a:pt x="1226522" y="4562211"/>
                </a:lnTo>
                <a:lnTo>
                  <a:pt x="1272998" y="4555416"/>
                </a:lnTo>
                <a:lnTo>
                  <a:pt x="1319268" y="4548000"/>
                </a:lnTo>
                <a:lnTo>
                  <a:pt x="1365330" y="4539966"/>
                </a:lnTo>
                <a:lnTo>
                  <a:pt x="1411178" y="4531319"/>
                </a:lnTo>
                <a:lnTo>
                  <a:pt x="1456808" y="4522064"/>
                </a:lnTo>
                <a:lnTo>
                  <a:pt x="1502216" y="4512204"/>
                </a:lnTo>
                <a:lnTo>
                  <a:pt x="1547397" y="4501744"/>
                </a:lnTo>
                <a:lnTo>
                  <a:pt x="1592346" y="4490689"/>
                </a:lnTo>
                <a:lnTo>
                  <a:pt x="1637061" y="4479042"/>
                </a:lnTo>
                <a:lnTo>
                  <a:pt x="1681535" y="4466809"/>
                </a:lnTo>
                <a:lnTo>
                  <a:pt x="1725765" y="4453994"/>
                </a:lnTo>
                <a:lnTo>
                  <a:pt x="1769747" y="4440600"/>
                </a:lnTo>
                <a:lnTo>
                  <a:pt x="1813475" y="4426633"/>
                </a:lnTo>
                <a:lnTo>
                  <a:pt x="1856946" y="4412097"/>
                </a:lnTo>
                <a:lnTo>
                  <a:pt x="1900155" y="4396996"/>
                </a:lnTo>
                <a:lnTo>
                  <a:pt x="1943098" y="4381335"/>
                </a:lnTo>
                <a:lnTo>
                  <a:pt x="1985771" y="4365117"/>
                </a:lnTo>
                <a:lnTo>
                  <a:pt x="2028168" y="4348348"/>
                </a:lnTo>
                <a:lnTo>
                  <a:pt x="2070286" y="4331032"/>
                </a:lnTo>
                <a:lnTo>
                  <a:pt x="2112120" y="4313173"/>
                </a:lnTo>
                <a:lnTo>
                  <a:pt x="2153665" y="4294775"/>
                </a:lnTo>
                <a:lnTo>
                  <a:pt x="2194919" y="4275843"/>
                </a:lnTo>
                <a:lnTo>
                  <a:pt x="2235875" y="4256382"/>
                </a:lnTo>
                <a:lnTo>
                  <a:pt x="2276530" y="4236395"/>
                </a:lnTo>
                <a:lnTo>
                  <a:pt x="2316879" y="4215888"/>
                </a:lnTo>
                <a:lnTo>
                  <a:pt x="2356918" y="4194864"/>
                </a:lnTo>
                <a:lnTo>
                  <a:pt x="2396642" y="4173328"/>
                </a:lnTo>
                <a:lnTo>
                  <a:pt x="2436048" y="4151284"/>
                </a:lnTo>
                <a:lnTo>
                  <a:pt x="2475130" y="4128737"/>
                </a:lnTo>
                <a:lnTo>
                  <a:pt x="2513884" y="4105690"/>
                </a:lnTo>
                <a:lnTo>
                  <a:pt x="2552307" y="4082150"/>
                </a:lnTo>
                <a:lnTo>
                  <a:pt x="2590392" y="4058119"/>
                </a:lnTo>
                <a:lnTo>
                  <a:pt x="2628137" y="4033602"/>
                </a:lnTo>
                <a:lnTo>
                  <a:pt x="2665537" y="4008604"/>
                </a:lnTo>
                <a:lnTo>
                  <a:pt x="2702587" y="3983129"/>
                </a:lnTo>
                <a:lnTo>
                  <a:pt x="2739283" y="3957182"/>
                </a:lnTo>
                <a:lnTo>
                  <a:pt x="2775620" y="3930766"/>
                </a:lnTo>
                <a:lnTo>
                  <a:pt x="2811595" y="3903886"/>
                </a:lnTo>
                <a:lnTo>
                  <a:pt x="2847202" y="3876547"/>
                </a:lnTo>
                <a:lnTo>
                  <a:pt x="2882438" y="3848753"/>
                </a:lnTo>
                <a:lnTo>
                  <a:pt x="2917298" y="3820508"/>
                </a:lnTo>
                <a:lnTo>
                  <a:pt x="2951777" y="3791817"/>
                </a:lnTo>
                <a:lnTo>
                  <a:pt x="2985872" y="3762684"/>
                </a:lnTo>
                <a:lnTo>
                  <a:pt x="3019577" y="3733114"/>
                </a:lnTo>
                <a:lnTo>
                  <a:pt x="3052889" y="3703110"/>
                </a:lnTo>
                <a:lnTo>
                  <a:pt x="3085803" y="3672678"/>
                </a:lnTo>
                <a:lnTo>
                  <a:pt x="3118314" y="3641821"/>
                </a:lnTo>
                <a:lnTo>
                  <a:pt x="3150419" y="3610545"/>
                </a:lnTo>
                <a:lnTo>
                  <a:pt x="3182113" y="3578853"/>
                </a:lnTo>
                <a:lnTo>
                  <a:pt x="3213391" y="3546750"/>
                </a:lnTo>
                <a:lnTo>
                  <a:pt x="3244249" y="3514240"/>
                </a:lnTo>
                <a:lnTo>
                  <a:pt x="3274682" y="3481327"/>
                </a:lnTo>
                <a:lnTo>
                  <a:pt x="3304688" y="3448017"/>
                </a:lnTo>
                <a:lnTo>
                  <a:pt x="3334260" y="3414313"/>
                </a:lnTo>
                <a:lnTo>
                  <a:pt x="3363394" y="3380220"/>
                </a:lnTo>
                <a:lnTo>
                  <a:pt x="3392087" y="3345742"/>
                </a:lnTo>
                <a:lnTo>
                  <a:pt x="3420333" y="3310884"/>
                </a:lnTo>
                <a:lnTo>
                  <a:pt x="3448129" y="3275650"/>
                </a:lnTo>
                <a:lnTo>
                  <a:pt x="3475469" y="3240044"/>
                </a:lnTo>
                <a:lnTo>
                  <a:pt x="3502351" y="3204071"/>
                </a:lnTo>
                <a:lnTo>
                  <a:pt x="3528768" y="3167735"/>
                </a:lnTo>
                <a:lnTo>
                  <a:pt x="3554717" y="3131040"/>
                </a:lnTo>
                <a:lnTo>
                  <a:pt x="3580193" y="3093992"/>
                </a:lnTo>
                <a:lnTo>
                  <a:pt x="3605193" y="3056593"/>
                </a:lnTo>
                <a:lnTo>
                  <a:pt x="3629711" y="3018850"/>
                </a:lnTo>
                <a:lnTo>
                  <a:pt x="3653743" y="2980765"/>
                </a:lnTo>
                <a:lnTo>
                  <a:pt x="3677286" y="2942344"/>
                </a:lnTo>
                <a:lnTo>
                  <a:pt x="3700333" y="2903591"/>
                </a:lnTo>
                <a:lnTo>
                  <a:pt x="3722882" y="2864510"/>
                </a:lnTo>
                <a:lnTo>
                  <a:pt x="3744927" y="2825106"/>
                </a:lnTo>
                <a:lnTo>
                  <a:pt x="3766464" y="2785383"/>
                </a:lnTo>
                <a:lnTo>
                  <a:pt x="3787490" y="2745345"/>
                </a:lnTo>
                <a:lnTo>
                  <a:pt x="3807999" y="2704997"/>
                </a:lnTo>
                <a:lnTo>
                  <a:pt x="3827987" y="2664344"/>
                </a:lnTo>
                <a:lnTo>
                  <a:pt x="3847449" y="2623388"/>
                </a:lnTo>
                <a:lnTo>
                  <a:pt x="3866382" y="2582136"/>
                </a:lnTo>
                <a:lnTo>
                  <a:pt x="3884781" y="2540592"/>
                </a:lnTo>
                <a:lnTo>
                  <a:pt x="3902641" y="2498759"/>
                </a:lnTo>
                <a:lnTo>
                  <a:pt x="3919959" y="2456642"/>
                </a:lnTo>
                <a:lnTo>
                  <a:pt x="3936729" y="2414246"/>
                </a:lnTo>
                <a:lnTo>
                  <a:pt x="3952948" y="2371574"/>
                </a:lnTo>
                <a:lnTo>
                  <a:pt x="3968610" y="2328632"/>
                </a:lnTo>
                <a:lnTo>
                  <a:pt x="3983712" y="2285424"/>
                </a:lnTo>
                <a:lnTo>
                  <a:pt x="3998250" y="2241954"/>
                </a:lnTo>
                <a:lnTo>
                  <a:pt x="4012218" y="2198226"/>
                </a:lnTo>
                <a:lnTo>
                  <a:pt x="4025612" y="2154246"/>
                </a:lnTo>
                <a:lnTo>
                  <a:pt x="4038428" y="2110016"/>
                </a:lnTo>
                <a:lnTo>
                  <a:pt x="4050662" y="2065542"/>
                </a:lnTo>
                <a:lnTo>
                  <a:pt x="4062310" y="2020829"/>
                </a:lnTo>
                <a:lnTo>
                  <a:pt x="4073366" y="1975879"/>
                </a:lnTo>
                <a:lnTo>
                  <a:pt x="4083826" y="1930699"/>
                </a:lnTo>
                <a:lnTo>
                  <a:pt x="4093687" y="1885292"/>
                </a:lnTo>
                <a:lnTo>
                  <a:pt x="4102943" y="1839662"/>
                </a:lnTo>
                <a:lnTo>
                  <a:pt x="4111591" y="1793815"/>
                </a:lnTo>
                <a:lnTo>
                  <a:pt x="4119625" y="1747753"/>
                </a:lnTo>
                <a:lnTo>
                  <a:pt x="4127042" y="1701483"/>
                </a:lnTo>
                <a:lnTo>
                  <a:pt x="4133837" y="1655008"/>
                </a:lnTo>
                <a:lnTo>
                  <a:pt x="4140006" y="1608332"/>
                </a:lnTo>
                <a:lnTo>
                  <a:pt x="4145544" y="1561461"/>
                </a:lnTo>
                <a:lnTo>
                  <a:pt x="4150446" y="1514397"/>
                </a:lnTo>
                <a:lnTo>
                  <a:pt x="4154710" y="1467147"/>
                </a:lnTo>
                <a:lnTo>
                  <a:pt x="4158329" y="1419713"/>
                </a:lnTo>
                <a:lnTo>
                  <a:pt x="4161301" y="1372101"/>
                </a:lnTo>
                <a:lnTo>
                  <a:pt x="4163619" y="1324315"/>
                </a:lnTo>
                <a:lnTo>
                  <a:pt x="4165281" y="1276359"/>
                </a:lnTo>
                <a:lnTo>
                  <a:pt x="4166281" y="1228238"/>
                </a:lnTo>
                <a:lnTo>
                  <a:pt x="4166616" y="1179957"/>
                </a:lnTo>
                <a:lnTo>
                  <a:pt x="4166281" y="1131671"/>
                </a:lnTo>
                <a:lnTo>
                  <a:pt x="4165281" y="1083547"/>
                </a:lnTo>
                <a:lnTo>
                  <a:pt x="4163619" y="1035588"/>
                </a:lnTo>
                <a:lnTo>
                  <a:pt x="4161301" y="987799"/>
                </a:lnTo>
                <a:lnTo>
                  <a:pt x="4158329" y="940184"/>
                </a:lnTo>
                <a:lnTo>
                  <a:pt x="4154710" y="892748"/>
                </a:lnTo>
                <a:lnTo>
                  <a:pt x="4150446" y="845494"/>
                </a:lnTo>
                <a:lnTo>
                  <a:pt x="4145544" y="798428"/>
                </a:lnTo>
                <a:lnTo>
                  <a:pt x="4140006" y="751554"/>
                </a:lnTo>
                <a:lnTo>
                  <a:pt x="4133837" y="704875"/>
                </a:lnTo>
                <a:lnTo>
                  <a:pt x="4127042" y="658397"/>
                </a:lnTo>
                <a:lnTo>
                  <a:pt x="4119625" y="612124"/>
                </a:lnTo>
                <a:lnTo>
                  <a:pt x="4111591" y="566061"/>
                </a:lnTo>
                <a:lnTo>
                  <a:pt x="4102943" y="520211"/>
                </a:lnTo>
                <a:lnTo>
                  <a:pt x="4093687" y="474578"/>
                </a:lnTo>
                <a:lnTo>
                  <a:pt x="4083826" y="429169"/>
                </a:lnTo>
                <a:lnTo>
                  <a:pt x="4073366" y="383986"/>
                </a:lnTo>
                <a:lnTo>
                  <a:pt x="4062310" y="339034"/>
                </a:lnTo>
                <a:lnTo>
                  <a:pt x="4050662" y="294318"/>
                </a:lnTo>
                <a:lnTo>
                  <a:pt x="4038428" y="249842"/>
                </a:lnTo>
                <a:lnTo>
                  <a:pt x="4025612" y="205611"/>
                </a:lnTo>
                <a:lnTo>
                  <a:pt x="4012218" y="161628"/>
                </a:lnTo>
                <a:lnTo>
                  <a:pt x="3998250" y="117898"/>
                </a:lnTo>
                <a:lnTo>
                  <a:pt x="3983712" y="74426"/>
                </a:lnTo>
                <a:lnTo>
                  <a:pt x="3968610" y="31215"/>
                </a:lnTo>
                <a:lnTo>
                  <a:pt x="3957225" y="0"/>
                </a:lnTo>
                <a:close/>
              </a:path>
            </a:pathLst>
          </a:custGeom>
          <a:solidFill>
            <a:srgbClr val="0053A3"/>
          </a:solidFill>
        </p:spPr>
        <p:txBody>
          <a:bodyPr wrap="square" lIns="0" tIns="0" rIns="0" bIns="0" rtlCol="0"/>
          <a:lstStyle/>
          <a:p>
            <a:endParaRPr/>
          </a:p>
        </p:txBody>
      </p:sp>
      <p:sp>
        <p:nvSpPr>
          <p:cNvPr id="17" name="bk object 17"/>
          <p:cNvSpPr/>
          <p:nvPr/>
        </p:nvSpPr>
        <p:spPr>
          <a:xfrm>
            <a:off x="0" y="3064891"/>
            <a:ext cx="1279525" cy="2559050"/>
          </a:xfrm>
          <a:custGeom>
            <a:avLst/>
            <a:gdLst/>
            <a:ahLst/>
            <a:cxnLst/>
            <a:rect l="l" t="t" r="r" b="b"/>
            <a:pathLst>
              <a:path w="1279525" h="2559050">
                <a:moveTo>
                  <a:pt x="0" y="0"/>
                </a:moveTo>
                <a:lnTo>
                  <a:pt x="0" y="2558846"/>
                </a:lnTo>
                <a:lnTo>
                  <a:pt x="47964" y="2557964"/>
                </a:lnTo>
                <a:lnTo>
                  <a:pt x="95482" y="2555337"/>
                </a:lnTo>
                <a:lnTo>
                  <a:pt x="142524" y="2550997"/>
                </a:lnTo>
                <a:lnTo>
                  <a:pt x="189059" y="2544974"/>
                </a:lnTo>
                <a:lnTo>
                  <a:pt x="235056" y="2537300"/>
                </a:lnTo>
                <a:lnTo>
                  <a:pt x="280483" y="2528005"/>
                </a:lnTo>
                <a:lnTo>
                  <a:pt x="325310" y="2517120"/>
                </a:lnTo>
                <a:lnTo>
                  <a:pt x="369506" y="2504676"/>
                </a:lnTo>
                <a:lnTo>
                  <a:pt x="413040" y="2490705"/>
                </a:lnTo>
                <a:lnTo>
                  <a:pt x="455881" y="2475236"/>
                </a:lnTo>
                <a:lnTo>
                  <a:pt x="497998" y="2458302"/>
                </a:lnTo>
                <a:lnTo>
                  <a:pt x="539360" y="2439932"/>
                </a:lnTo>
                <a:lnTo>
                  <a:pt x="579937" y="2420159"/>
                </a:lnTo>
                <a:lnTo>
                  <a:pt x="619697" y="2399012"/>
                </a:lnTo>
                <a:lnTo>
                  <a:pt x="658610" y="2376522"/>
                </a:lnTo>
                <a:lnTo>
                  <a:pt x="696644" y="2352721"/>
                </a:lnTo>
                <a:lnTo>
                  <a:pt x="733769" y="2327640"/>
                </a:lnTo>
                <a:lnTo>
                  <a:pt x="769953" y="2301309"/>
                </a:lnTo>
                <a:lnTo>
                  <a:pt x="805167" y="2273759"/>
                </a:lnTo>
                <a:lnTo>
                  <a:pt x="839378" y="2245022"/>
                </a:lnTo>
                <a:lnTo>
                  <a:pt x="872556" y="2215128"/>
                </a:lnTo>
                <a:lnTo>
                  <a:pt x="904670" y="2184107"/>
                </a:lnTo>
                <a:lnTo>
                  <a:pt x="935689" y="2151992"/>
                </a:lnTo>
                <a:lnTo>
                  <a:pt x="965582" y="2118813"/>
                </a:lnTo>
                <a:lnTo>
                  <a:pt x="994318" y="2084601"/>
                </a:lnTo>
                <a:lnTo>
                  <a:pt x="1021867" y="2049386"/>
                </a:lnTo>
                <a:lnTo>
                  <a:pt x="1048197" y="2013200"/>
                </a:lnTo>
                <a:lnTo>
                  <a:pt x="1073278" y="1976074"/>
                </a:lnTo>
                <a:lnTo>
                  <a:pt x="1097078" y="1938039"/>
                </a:lnTo>
                <a:lnTo>
                  <a:pt x="1119567" y="1899124"/>
                </a:lnTo>
                <a:lnTo>
                  <a:pt x="1140713" y="1859363"/>
                </a:lnTo>
                <a:lnTo>
                  <a:pt x="1160487" y="1818784"/>
                </a:lnTo>
                <a:lnTo>
                  <a:pt x="1178856" y="1777420"/>
                </a:lnTo>
                <a:lnTo>
                  <a:pt x="1195790" y="1735301"/>
                </a:lnTo>
                <a:lnTo>
                  <a:pt x="1211258" y="1692458"/>
                </a:lnTo>
                <a:lnTo>
                  <a:pt x="1225229" y="1648922"/>
                </a:lnTo>
                <a:lnTo>
                  <a:pt x="1237672" y="1604724"/>
                </a:lnTo>
                <a:lnTo>
                  <a:pt x="1248557" y="1559895"/>
                </a:lnTo>
                <a:lnTo>
                  <a:pt x="1257851" y="1514466"/>
                </a:lnTo>
                <a:lnTo>
                  <a:pt x="1265525" y="1468467"/>
                </a:lnTo>
                <a:lnTo>
                  <a:pt x="1271548" y="1421930"/>
                </a:lnTo>
                <a:lnTo>
                  <a:pt x="1275888" y="1374885"/>
                </a:lnTo>
                <a:lnTo>
                  <a:pt x="1278515" y="1327364"/>
                </a:lnTo>
                <a:lnTo>
                  <a:pt x="1279398" y="1279397"/>
                </a:lnTo>
                <a:lnTo>
                  <a:pt x="1278515" y="1231439"/>
                </a:lnTo>
                <a:lnTo>
                  <a:pt x="1275888" y="1183926"/>
                </a:lnTo>
                <a:lnTo>
                  <a:pt x="1271548" y="1136888"/>
                </a:lnTo>
                <a:lnTo>
                  <a:pt x="1265525" y="1090358"/>
                </a:lnTo>
                <a:lnTo>
                  <a:pt x="1257851" y="1044365"/>
                </a:lnTo>
                <a:lnTo>
                  <a:pt x="1248557" y="998941"/>
                </a:lnTo>
                <a:lnTo>
                  <a:pt x="1237672" y="954117"/>
                </a:lnTo>
                <a:lnTo>
                  <a:pt x="1225229" y="909924"/>
                </a:lnTo>
                <a:lnTo>
                  <a:pt x="1211258" y="866392"/>
                </a:lnTo>
                <a:lnTo>
                  <a:pt x="1195790" y="823552"/>
                </a:lnTo>
                <a:lnTo>
                  <a:pt x="1178856" y="781436"/>
                </a:lnTo>
                <a:lnTo>
                  <a:pt x="1160487" y="740075"/>
                </a:lnTo>
                <a:lnTo>
                  <a:pt x="1140713" y="699499"/>
                </a:lnTo>
                <a:lnTo>
                  <a:pt x="1119567" y="659739"/>
                </a:lnTo>
                <a:lnTo>
                  <a:pt x="1097078" y="620826"/>
                </a:lnTo>
                <a:lnTo>
                  <a:pt x="1073278" y="582792"/>
                </a:lnTo>
                <a:lnTo>
                  <a:pt x="1048197" y="545667"/>
                </a:lnTo>
                <a:lnTo>
                  <a:pt x="1021867" y="509482"/>
                </a:lnTo>
                <a:lnTo>
                  <a:pt x="994318" y="474268"/>
                </a:lnTo>
                <a:lnTo>
                  <a:pt x="965582" y="440055"/>
                </a:lnTo>
                <a:lnTo>
                  <a:pt x="935689" y="406876"/>
                </a:lnTo>
                <a:lnTo>
                  <a:pt x="904670" y="374761"/>
                </a:lnTo>
                <a:lnTo>
                  <a:pt x="872556" y="343740"/>
                </a:lnTo>
                <a:lnTo>
                  <a:pt x="839378" y="313845"/>
                </a:lnTo>
                <a:lnTo>
                  <a:pt x="805167" y="285107"/>
                </a:lnTo>
                <a:lnTo>
                  <a:pt x="769953" y="257556"/>
                </a:lnTo>
                <a:lnTo>
                  <a:pt x="733769" y="231224"/>
                </a:lnTo>
                <a:lnTo>
                  <a:pt x="696644" y="206141"/>
                </a:lnTo>
                <a:lnTo>
                  <a:pt x="658610" y="182339"/>
                </a:lnTo>
                <a:lnTo>
                  <a:pt x="619697" y="159848"/>
                </a:lnTo>
                <a:lnTo>
                  <a:pt x="579937" y="138700"/>
                </a:lnTo>
                <a:lnTo>
                  <a:pt x="539360" y="118925"/>
                </a:lnTo>
                <a:lnTo>
                  <a:pt x="497998" y="100554"/>
                </a:lnTo>
                <a:lnTo>
                  <a:pt x="455881" y="83618"/>
                </a:lnTo>
                <a:lnTo>
                  <a:pt x="413040" y="68148"/>
                </a:lnTo>
                <a:lnTo>
                  <a:pt x="369506" y="54175"/>
                </a:lnTo>
                <a:lnTo>
                  <a:pt x="325310" y="41731"/>
                </a:lnTo>
                <a:lnTo>
                  <a:pt x="280483" y="30845"/>
                </a:lnTo>
                <a:lnTo>
                  <a:pt x="235056" y="21549"/>
                </a:lnTo>
                <a:lnTo>
                  <a:pt x="189059" y="13874"/>
                </a:lnTo>
                <a:lnTo>
                  <a:pt x="142524" y="7850"/>
                </a:lnTo>
                <a:lnTo>
                  <a:pt x="95482" y="3509"/>
                </a:lnTo>
                <a:lnTo>
                  <a:pt x="47964" y="882"/>
                </a:lnTo>
                <a:lnTo>
                  <a:pt x="0" y="0"/>
                </a:lnTo>
                <a:close/>
              </a:path>
            </a:pathLst>
          </a:custGeom>
          <a:solidFill>
            <a:srgbClr val="F68E1E">
              <a:alpha val="79998"/>
            </a:srgbClr>
          </a:solidFill>
        </p:spPr>
        <p:txBody>
          <a:bodyPr wrap="square" lIns="0" tIns="0" rIns="0" bIns="0" rtlCol="0"/>
          <a:lstStyle/>
          <a:p>
            <a:endParaRPr/>
          </a:p>
        </p:txBody>
      </p:sp>
      <p:sp>
        <p:nvSpPr>
          <p:cNvPr id="18" name="bk object 18"/>
          <p:cNvSpPr/>
          <p:nvPr/>
        </p:nvSpPr>
        <p:spPr>
          <a:xfrm>
            <a:off x="7034403" y="5608815"/>
            <a:ext cx="1534922" cy="672198"/>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1" i="0">
                <a:solidFill>
                  <a:schemeClr val="bg1"/>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11/28/2019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798953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Verdana"/>
                <a:cs typeface="Verdan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11/28/2019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812138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11/28/2019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59399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11/28/2019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238652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indows Title ">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130425"/>
            <a:ext cx="7772400" cy="1470025"/>
          </a:xfrm>
        </p:spPr>
        <p:txBody>
          <a:bodyPr/>
          <a:lstStyle>
            <a:lvl1pPr>
              <a:defRPr>
                <a:solidFill>
                  <a:srgbClr val="A0C017"/>
                </a:solidFill>
              </a:defRPr>
            </a:lvl1pPr>
          </a:lstStyle>
          <a:p>
            <a:r>
              <a:rPr lang="en-US" dirty="0"/>
              <a:t>Click to edit Master title style</a:t>
            </a:r>
          </a:p>
        </p:txBody>
      </p:sp>
      <p:sp>
        <p:nvSpPr>
          <p:cNvPr id="9" name="Subtitle 2"/>
          <p:cNvSpPr>
            <a:spLocks noGrp="1"/>
          </p:cNvSpPr>
          <p:nvPr>
            <p:ph type="subTitle" idx="1"/>
          </p:nvPr>
        </p:nvSpPr>
        <p:spPr>
          <a:xfrm>
            <a:off x="1371600" y="3886200"/>
            <a:ext cx="6400800" cy="1752600"/>
          </a:xfrm>
        </p:spPr>
        <p:txBody>
          <a:bodyPr/>
          <a:lstStyle>
            <a:lvl1pPr marL="0" indent="0" algn="ctr">
              <a:buNone/>
              <a:defRPr>
                <a:solidFill>
                  <a:srgbClr val="A0C01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Date Placeholder 3"/>
          <p:cNvSpPr>
            <a:spLocks noGrp="1"/>
          </p:cNvSpPr>
          <p:nvPr>
            <p:ph type="dt" sz="half" idx="10"/>
          </p:nvPr>
        </p:nvSpPr>
        <p:spPr>
          <a:xfrm>
            <a:off x="457200" y="6356350"/>
            <a:ext cx="2133600" cy="365125"/>
          </a:xfrm>
        </p:spPr>
        <p:txBody>
          <a:bodyPr/>
          <a:lstStyle/>
          <a:p>
            <a:fld id="{E4715A1D-2CD9-FC43-8A0B-B6E6E6FA9908}" type="datetimeFigureOut">
              <a:rPr lang="en-US" smtClean="0"/>
              <a:t>11/28/2019</a:t>
            </a:fld>
            <a:endParaRPr lang="en-US"/>
          </a:p>
        </p:txBody>
      </p:sp>
      <p:sp>
        <p:nvSpPr>
          <p:cNvPr id="11" name="Footer Placeholder 4"/>
          <p:cNvSpPr>
            <a:spLocks noGrp="1"/>
          </p:cNvSpPr>
          <p:nvPr>
            <p:ph type="ftr" sz="quarter" idx="11"/>
          </p:nvPr>
        </p:nvSpPr>
        <p:spPr>
          <a:xfrm>
            <a:off x="3124200" y="6356350"/>
            <a:ext cx="2895600" cy="365125"/>
          </a:xfrm>
        </p:spPr>
        <p:txBody>
          <a:bodyPr/>
          <a:lstStyle/>
          <a:p>
            <a:endParaRPr lang="en-US"/>
          </a:p>
        </p:txBody>
      </p:sp>
      <p:sp>
        <p:nvSpPr>
          <p:cNvPr id="12" name="Slide Number Placeholder 5"/>
          <p:cNvSpPr>
            <a:spLocks noGrp="1"/>
          </p:cNvSpPr>
          <p:nvPr>
            <p:ph type="sldNum" sz="quarter" idx="12"/>
          </p:nvPr>
        </p:nvSpPr>
        <p:spPr>
          <a:xfrm>
            <a:off x="6553200" y="6356350"/>
            <a:ext cx="2133600" cy="365125"/>
          </a:xfrm>
        </p:spPr>
        <p:txBody>
          <a:bodyPr/>
          <a:lstStyle/>
          <a:p>
            <a:fld id="{A12AD208-E9F4-114F-8BAA-F8B6C2BB7DE3}" type="slidenum">
              <a:rPr lang="en-US" smtClean="0"/>
              <a:t>‹#›</a:t>
            </a:fld>
            <a:endParaRPr lang="en-US"/>
          </a:p>
        </p:txBody>
      </p:sp>
    </p:spTree>
    <p:extLst>
      <p:ext uri="{BB962C8B-B14F-4D97-AF65-F5344CB8AC3E}">
        <p14:creationId xmlns:p14="http://schemas.microsoft.com/office/powerpoint/2010/main" val="1822974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85F402-28A1-47C9-A2EC-426255B414E5}" type="datetime1">
              <a:rPr lang="en-GB" smtClean="0"/>
              <a:t>28/11/2019</a:t>
            </a:fld>
            <a:endParaRPr lang="en-GB"/>
          </a:p>
        </p:txBody>
      </p:sp>
      <p:sp>
        <p:nvSpPr>
          <p:cNvPr id="5" name="Footer Placeholder 4"/>
          <p:cNvSpPr>
            <a:spLocks noGrp="1"/>
          </p:cNvSpPr>
          <p:nvPr>
            <p:ph type="ftr" sz="quarter" idx="11"/>
          </p:nvPr>
        </p:nvSpPr>
        <p:spPr/>
        <p:txBody>
          <a:bodyPr/>
          <a:lstStyle/>
          <a:p>
            <a:r>
              <a:rPr lang="en-GB"/>
              <a:t>DRAFT</a:t>
            </a:r>
          </a:p>
        </p:txBody>
      </p:sp>
      <p:sp>
        <p:nvSpPr>
          <p:cNvPr id="6" name="Slide Number Placeholder 5"/>
          <p:cNvSpPr>
            <a:spLocks noGrp="1"/>
          </p:cNvSpPr>
          <p:nvPr>
            <p:ph type="sldNum" sz="quarter" idx="12"/>
          </p:nvPr>
        </p:nvSpPr>
        <p:spPr/>
        <p:txBody>
          <a:bodyPr/>
          <a:lstStyle/>
          <a:p>
            <a:fld id="{C1A7D589-7317-49A9-B911-C562C699BBC4}" type="slidenum">
              <a:rPr lang="en-GB" smtClean="0"/>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077685" y="1197202"/>
            <a:ext cx="6368143" cy="1143000"/>
          </a:xfrm>
        </p:spPr>
        <p:txBody>
          <a:bodyPr/>
          <a:lstStyle>
            <a:lvl1pPr algn="l">
              <a:defRPr>
                <a:solidFill>
                  <a:srgbClr val="A0C017"/>
                </a:solidFill>
              </a:defRPr>
            </a:lvl1pPr>
          </a:lstStyle>
          <a:p>
            <a:r>
              <a:rPr lang="en-US" dirty="0"/>
              <a:t>Heading goes here</a:t>
            </a:r>
          </a:p>
        </p:txBody>
      </p:sp>
      <p:sp>
        <p:nvSpPr>
          <p:cNvPr id="3" name="Content Placeholder 2"/>
          <p:cNvSpPr>
            <a:spLocks noGrp="1"/>
          </p:cNvSpPr>
          <p:nvPr>
            <p:ph sz="quarter" idx="10" hasCustomPrompt="1"/>
          </p:nvPr>
        </p:nvSpPr>
        <p:spPr>
          <a:xfrm>
            <a:off x="1077913" y="2605088"/>
            <a:ext cx="6367462" cy="3509962"/>
          </a:xfrm>
        </p:spPr>
        <p:txBody>
          <a:bodyPr/>
          <a:lstStyle>
            <a:lvl1pPr marL="285750" indent="-285750">
              <a:buFont typeface="Arial"/>
              <a:buChar char="•"/>
              <a:defRPr baseline="0">
                <a:solidFill>
                  <a:srgbClr val="A0C017"/>
                </a:solidFill>
              </a:defRPr>
            </a:lvl1pPr>
            <a:lvl2pPr>
              <a:defRPr>
                <a:solidFill>
                  <a:srgbClr val="A0C017"/>
                </a:solidFill>
              </a:defRPr>
            </a:lvl2pPr>
            <a:lvl3pPr>
              <a:defRPr>
                <a:solidFill>
                  <a:srgbClr val="A0C017"/>
                </a:solidFill>
              </a:defRPr>
            </a:lvl3pPr>
            <a:lvl4pPr>
              <a:defRPr>
                <a:solidFill>
                  <a:srgbClr val="A0C017"/>
                </a:solidFill>
              </a:defRPr>
            </a:lvl4pPr>
            <a:lvl5pPr>
              <a:defRPr>
                <a:solidFill>
                  <a:srgbClr val="A0C017"/>
                </a:solidFill>
              </a:defRPr>
            </a:lvl5pPr>
          </a:lstStyle>
          <a:p>
            <a:pPr marL="285750" indent="-285750">
              <a:buFont typeface="Arial"/>
              <a:buChar char="•"/>
            </a:pPr>
            <a:r>
              <a:rPr lang="en-GB" sz="1400" dirty="0">
                <a:solidFill>
                  <a:srgbClr val="A0C017"/>
                </a:solidFill>
                <a:latin typeface="Verdana"/>
                <a:cs typeface="Verdana"/>
              </a:rPr>
              <a:t>Bullets and body text here.</a:t>
            </a:r>
          </a:p>
          <a:p>
            <a:pPr marL="285750" indent="-285750">
              <a:buFont typeface="Arial"/>
              <a:buChar char="•"/>
            </a:pPr>
            <a:endParaRPr lang="en-GB" sz="1400" dirty="0">
              <a:solidFill>
                <a:srgbClr val="A0C017"/>
              </a:solidFill>
              <a:latin typeface="Verdana"/>
              <a:cs typeface="Verdana"/>
            </a:endParaRPr>
          </a:p>
          <a:p>
            <a:pPr marL="285750" indent="-285750">
              <a:buFont typeface="Arial"/>
              <a:buChar char="•"/>
            </a:pPr>
            <a:r>
              <a:rPr lang="en-GB" sz="1400" dirty="0">
                <a:solidFill>
                  <a:srgbClr val="A0C017"/>
                </a:solidFill>
                <a:latin typeface="Verdana"/>
                <a:cs typeface="Verdana"/>
              </a:rPr>
              <a:t>Bullets and body text here. Bullets and body text here. Bullets and body text here. Bullets and body text here. Bullets and body text here. Bullets and body text here. Bullets and body text here. Bullets and body text here. Bullets and body text here. Bullets and body text here.</a:t>
            </a:r>
          </a:p>
          <a:p>
            <a:pPr marL="285750" indent="-285750">
              <a:buFont typeface="Arial"/>
              <a:buChar char="•"/>
            </a:pPr>
            <a:endParaRPr lang="en-GB" sz="1400" dirty="0">
              <a:solidFill>
                <a:srgbClr val="A0C017"/>
              </a:solidFill>
              <a:latin typeface="Verdana"/>
              <a:cs typeface="Verdana"/>
            </a:endParaRPr>
          </a:p>
          <a:p>
            <a:pPr marL="285750" indent="-285750">
              <a:buFont typeface="Arial"/>
              <a:buChar char="•"/>
            </a:pPr>
            <a:endParaRPr lang="en-GB" sz="1400" dirty="0">
              <a:solidFill>
                <a:srgbClr val="A44072"/>
              </a:solidFill>
              <a:latin typeface="Verdana"/>
              <a:cs typeface="Verdana"/>
            </a:endParaRP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503533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A0C017"/>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A0C017"/>
                </a:solidFill>
              </a:defRPr>
            </a:lvl1pPr>
            <a:lvl2pPr>
              <a:defRPr>
                <a:solidFill>
                  <a:srgbClr val="A0C017"/>
                </a:solidFill>
              </a:defRPr>
            </a:lvl2pPr>
            <a:lvl3pPr>
              <a:defRPr>
                <a:solidFill>
                  <a:srgbClr val="A0C017"/>
                </a:solidFill>
              </a:defRPr>
            </a:lvl3pPr>
            <a:lvl4pPr>
              <a:defRPr>
                <a:solidFill>
                  <a:srgbClr val="A0C017"/>
                </a:solidFill>
              </a:defRPr>
            </a:lvl4pPr>
            <a:lvl5pPr>
              <a:defRPr>
                <a:solidFill>
                  <a:srgbClr val="A0C01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4715A1D-2CD9-FC43-8A0B-B6E6E6FA9908}"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AD208-E9F4-114F-8BAA-F8B6C2BB7DE3}" type="slidenum">
              <a:rPr lang="en-US" smtClean="0"/>
              <a:t>‹#›</a:t>
            </a:fld>
            <a:endParaRPr lang="en-US"/>
          </a:p>
        </p:txBody>
      </p:sp>
    </p:spTree>
    <p:extLst>
      <p:ext uri="{BB962C8B-B14F-4D97-AF65-F5344CB8AC3E}">
        <p14:creationId xmlns:p14="http://schemas.microsoft.com/office/powerpoint/2010/main" val="19309025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A0C017"/>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715A1D-2CD9-FC43-8A0B-B6E6E6FA9908}"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AD208-E9F4-114F-8BAA-F8B6C2BB7DE3}" type="slidenum">
              <a:rPr lang="en-US" smtClean="0"/>
              <a:t>‹#›</a:t>
            </a:fld>
            <a:endParaRPr lang="en-US"/>
          </a:p>
        </p:txBody>
      </p:sp>
    </p:spTree>
    <p:extLst>
      <p:ext uri="{BB962C8B-B14F-4D97-AF65-F5344CB8AC3E}">
        <p14:creationId xmlns:p14="http://schemas.microsoft.com/office/powerpoint/2010/main" val="13901142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A0C017"/>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solidFill>
                  <a:srgbClr val="A0C017"/>
                </a:solidFill>
              </a:defRPr>
            </a:lvl1pPr>
            <a:lvl2pPr>
              <a:defRPr sz="2400">
                <a:solidFill>
                  <a:srgbClr val="A0C017"/>
                </a:solidFill>
              </a:defRPr>
            </a:lvl2pPr>
            <a:lvl3pPr>
              <a:defRPr sz="2000">
                <a:solidFill>
                  <a:srgbClr val="A0C017"/>
                </a:solidFill>
              </a:defRPr>
            </a:lvl3pPr>
            <a:lvl4pPr>
              <a:defRPr sz="1800">
                <a:solidFill>
                  <a:srgbClr val="A0C017"/>
                </a:solidFill>
              </a:defRPr>
            </a:lvl4pPr>
            <a:lvl5pPr>
              <a:defRPr sz="1800">
                <a:solidFill>
                  <a:srgbClr val="A0C017"/>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A0C017"/>
                </a:solidFill>
              </a:defRPr>
            </a:lvl1pPr>
            <a:lvl2pPr>
              <a:defRPr sz="2400">
                <a:solidFill>
                  <a:srgbClr val="A0C017"/>
                </a:solidFill>
              </a:defRPr>
            </a:lvl2pPr>
            <a:lvl3pPr>
              <a:defRPr sz="2000">
                <a:solidFill>
                  <a:srgbClr val="A0C017"/>
                </a:solidFill>
              </a:defRPr>
            </a:lvl3pPr>
            <a:lvl4pPr>
              <a:defRPr sz="1800">
                <a:solidFill>
                  <a:srgbClr val="A0C017"/>
                </a:solidFill>
              </a:defRPr>
            </a:lvl4pPr>
            <a:lvl5pPr>
              <a:defRPr sz="1800">
                <a:solidFill>
                  <a:srgbClr val="A0C017"/>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4715A1D-2CD9-FC43-8A0B-B6E6E6FA9908}" type="datetimeFigureOut">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AD208-E9F4-114F-8BAA-F8B6C2BB7DE3}" type="slidenum">
              <a:rPr lang="en-US" smtClean="0"/>
              <a:t>‹#›</a:t>
            </a:fld>
            <a:endParaRPr lang="en-US"/>
          </a:p>
        </p:txBody>
      </p:sp>
    </p:spTree>
    <p:extLst>
      <p:ext uri="{BB962C8B-B14F-4D97-AF65-F5344CB8AC3E}">
        <p14:creationId xmlns:p14="http://schemas.microsoft.com/office/powerpoint/2010/main" val="24139263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A0C017"/>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A0C01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A0C017"/>
                </a:solidFill>
              </a:defRPr>
            </a:lvl1pPr>
            <a:lvl2pPr>
              <a:defRPr sz="2000">
                <a:solidFill>
                  <a:srgbClr val="A0C017"/>
                </a:solidFill>
              </a:defRPr>
            </a:lvl2pPr>
            <a:lvl3pPr>
              <a:defRPr sz="1800">
                <a:solidFill>
                  <a:srgbClr val="A0C017"/>
                </a:solidFill>
              </a:defRPr>
            </a:lvl3pPr>
            <a:lvl4pPr>
              <a:defRPr sz="1600">
                <a:solidFill>
                  <a:srgbClr val="A0C017"/>
                </a:solidFill>
              </a:defRPr>
            </a:lvl4pPr>
            <a:lvl5pPr>
              <a:defRPr sz="1600">
                <a:solidFill>
                  <a:srgbClr val="A0C017"/>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A0C01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A0C017"/>
                </a:solidFill>
              </a:defRPr>
            </a:lvl1pPr>
            <a:lvl2pPr>
              <a:defRPr sz="2000">
                <a:solidFill>
                  <a:srgbClr val="A0C017"/>
                </a:solidFill>
              </a:defRPr>
            </a:lvl2pPr>
            <a:lvl3pPr>
              <a:defRPr sz="1800">
                <a:solidFill>
                  <a:srgbClr val="A0C017"/>
                </a:solidFill>
              </a:defRPr>
            </a:lvl3pPr>
            <a:lvl4pPr>
              <a:defRPr sz="1600">
                <a:solidFill>
                  <a:srgbClr val="A0C017"/>
                </a:solidFill>
              </a:defRPr>
            </a:lvl4pPr>
            <a:lvl5pPr>
              <a:defRPr sz="1600">
                <a:solidFill>
                  <a:srgbClr val="A0C017"/>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4715A1D-2CD9-FC43-8A0B-B6E6E6FA9908}" type="datetimeFigureOut">
              <a:rPr lang="en-US" smtClean="0"/>
              <a:t>11/28/2019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2AD208-E9F4-114F-8BAA-F8B6C2BB7DE3}" type="slidenum">
              <a:rPr lang="en-US" smtClean="0"/>
              <a:t>‹#›</a:t>
            </a:fld>
            <a:endParaRPr lang="en-US"/>
          </a:p>
        </p:txBody>
      </p:sp>
    </p:spTree>
    <p:extLst>
      <p:ext uri="{BB962C8B-B14F-4D97-AF65-F5344CB8AC3E}">
        <p14:creationId xmlns:p14="http://schemas.microsoft.com/office/powerpoint/2010/main" val="41018978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A0C017"/>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E4715A1D-2CD9-FC43-8A0B-B6E6E6FA9908}" type="datetimeFigureOut">
              <a:rPr lang="en-US" smtClean="0"/>
              <a:t>11/28/2019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2AD208-E9F4-114F-8BAA-F8B6C2BB7DE3}" type="slidenum">
              <a:rPr lang="en-US" smtClean="0"/>
              <a:t>‹#›</a:t>
            </a:fld>
            <a:endParaRPr lang="en-US"/>
          </a:p>
        </p:txBody>
      </p:sp>
    </p:spTree>
    <p:extLst>
      <p:ext uri="{BB962C8B-B14F-4D97-AF65-F5344CB8AC3E}">
        <p14:creationId xmlns:p14="http://schemas.microsoft.com/office/powerpoint/2010/main" val="33171031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715A1D-2CD9-FC43-8A0B-B6E6E6FA9908}" type="datetimeFigureOut">
              <a:rPr lang="en-US" smtClean="0"/>
              <a:t>11/28/2019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2AD208-E9F4-114F-8BAA-F8B6C2BB7DE3}" type="slidenum">
              <a:rPr lang="en-US" smtClean="0"/>
              <a:t>‹#›</a:t>
            </a:fld>
            <a:endParaRPr lang="en-US"/>
          </a:p>
        </p:txBody>
      </p:sp>
      <p:sp>
        <p:nvSpPr>
          <p:cNvPr id="5" name="Content Placeholder 2"/>
          <p:cNvSpPr>
            <a:spLocks noGrp="1"/>
          </p:cNvSpPr>
          <p:nvPr>
            <p:ph idx="1"/>
          </p:nvPr>
        </p:nvSpPr>
        <p:spPr>
          <a:xfrm>
            <a:off x="457200" y="1306286"/>
            <a:ext cx="8229600" cy="4525963"/>
          </a:xfrm>
        </p:spPr>
        <p:txBody>
          <a:bodyPr/>
          <a:lstStyle>
            <a:lvl1pPr>
              <a:defRPr>
                <a:solidFill>
                  <a:srgbClr val="A0C017"/>
                </a:solidFill>
              </a:defRPr>
            </a:lvl1pPr>
            <a:lvl2pPr>
              <a:defRPr>
                <a:solidFill>
                  <a:srgbClr val="A0C017"/>
                </a:solidFill>
              </a:defRPr>
            </a:lvl2pPr>
            <a:lvl3pPr>
              <a:defRPr>
                <a:solidFill>
                  <a:srgbClr val="A0C017"/>
                </a:solidFill>
              </a:defRPr>
            </a:lvl3pPr>
            <a:lvl4pPr>
              <a:defRPr>
                <a:solidFill>
                  <a:srgbClr val="A0C017"/>
                </a:solidFill>
              </a:defRPr>
            </a:lvl4pPr>
            <a:lvl5pPr>
              <a:defRPr>
                <a:solidFill>
                  <a:srgbClr val="A0C01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4088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A0C017"/>
                </a:solidFill>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solidFill>
                  <a:srgbClr val="A0C017"/>
                </a:solidFill>
              </a:defRPr>
            </a:lvl1pPr>
            <a:lvl2pPr>
              <a:defRPr sz="2800">
                <a:solidFill>
                  <a:srgbClr val="A0C017"/>
                </a:solidFill>
              </a:defRPr>
            </a:lvl2pPr>
            <a:lvl3pPr>
              <a:defRPr sz="2400">
                <a:solidFill>
                  <a:srgbClr val="A0C017"/>
                </a:solidFill>
              </a:defRPr>
            </a:lvl3pPr>
            <a:lvl4pPr>
              <a:defRPr sz="2000">
                <a:solidFill>
                  <a:srgbClr val="A0C017"/>
                </a:solidFill>
              </a:defRPr>
            </a:lvl4pPr>
            <a:lvl5pPr>
              <a:defRPr sz="2000">
                <a:solidFill>
                  <a:srgbClr val="A0C017"/>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A0C01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E4715A1D-2CD9-FC43-8A0B-B6E6E6FA9908}" type="datetimeFigureOut">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AD208-E9F4-114F-8BAA-F8B6C2BB7DE3}" type="slidenum">
              <a:rPr lang="en-US" smtClean="0"/>
              <a:t>‹#›</a:t>
            </a:fld>
            <a:endParaRPr lang="en-US"/>
          </a:p>
        </p:txBody>
      </p:sp>
    </p:spTree>
    <p:extLst>
      <p:ext uri="{BB962C8B-B14F-4D97-AF65-F5344CB8AC3E}">
        <p14:creationId xmlns:p14="http://schemas.microsoft.com/office/powerpoint/2010/main" val="21573872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A0C017"/>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rgbClr val="A0C017"/>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A0C01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E4715A1D-2CD9-FC43-8A0B-B6E6E6FA9908}" type="datetimeFigureOut">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AD208-E9F4-114F-8BAA-F8B6C2BB7DE3}" type="slidenum">
              <a:rPr lang="en-US" smtClean="0"/>
              <a:t>‹#›</a:t>
            </a:fld>
            <a:endParaRPr lang="en-US"/>
          </a:p>
        </p:txBody>
      </p:sp>
    </p:spTree>
    <p:extLst>
      <p:ext uri="{BB962C8B-B14F-4D97-AF65-F5344CB8AC3E}">
        <p14:creationId xmlns:p14="http://schemas.microsoft.com/office/powerpoint/2010/main" val="3034924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A0C017"/>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solidFill>
                  <a:srgbClr val="A0C017"/>
                </a:solidFill>
              </a:defRPr>
            </a:lvl1pPr>
            <a:lvl2pPr>
              <a:defRPr>
                <a:solidFill>
                  <a:srgbClr val="A0C017"/>
                </a:solidFill>
              </a:defRPr>
            </a:lvl2pPr>
            <a:lvl3pPr>
              <a:defRPr>
                <a:solidFill>
                  <a:srgbClr val="A0C017"/>
                </a:solidFill>
              </a:defRPr>
            </a:lvl3pPr>
            <a:lvl4pPr>
              <a:defRPr>
                <a:solidFill>
                  <a:srgbClr val="A0C017"/>
                </a:solidFill>
              </a:defRPr>
            </a:lvl4pPr>
            <a:lvl5pPr>
              <a:defRPr>
                <a:solidFill>
                  <a:srgbClr val="A0C01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4715A1D-2CD9-FC43-8A0B-B6E6E6FA9908}"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AD208-E9F4-114F-8BAA-F8B6C2BB7DE3}" type="slidenum">
              <a:rPr lang="en-US" smtClean="0"/>
              <a:t>‹#›</a:t>
            </a:fld>
            <a:endParaRPr lang="en-US"/>
          </a:p>
        </p:txBody>
      </p:sp>
    </p:spTree>
    <p:extLst>
      <p:ext uri="{BB962C8B-B14F-4D97-AF65-F5344CB8AC3E}">
        <p14:creationId xmlns:p14="http://schemas.microsoft.com/office/powerpoint/2010/main" val="2469850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897BF32-46A4-42D4-B90A-6FAAC4E53027}" type="datetime1">
              <a:rPr lang="en-GB" smtClean="0"/>
              <a:t>28/11/2019</a:t>
            </a:fld>
            <a:endParaRPr lang="en-GB"/>
          </a:p>
        </p:txBody>
      </p:sp>
      <p:sp>
        <p:nvSpPr>
          <p:cNvPr id="6" name="Footer Placeholder 5"/>
          <p:cNvSpPr>
            <a:spLocks noGrp="1"/>
          </p:cNvSpPr>
          <p:nvPr>
            <p:ph type="ftr" sz="quarter" idx="11"/>
          </p:nvPr>
        </p:nvSpPr>
        <p:spPr/>
        <p:txBody>
          <a:bodyPr/>
          <a:lstStyle/>
          <a:p>
            <a:r>
              <a:rPr lang="en-GB"/>
              <a:t>DRAFT</a:t>
            </a:r>
          </a:p>
        </p:txBody>
      </p:sp>
      <p:sp>
        <p:nvSpPr>
          <p:cNvPr id="7" name="Slide Number Placeholder 6"/>
          <p:cNvSpPr>
            <a:spLocks noGrp="1"/>
          </p:cNvSpPr>
          <p:nvPr>
            <p:ph type="sldNum" sz="quarter" idx="12"/>
          </p:nvPr>
        </p:nvSpPr>
        <p:spPr/>
        <p:txBody>
          <a:bodyPr/>
          <a:lstStyle/>
          <a:p>
            <a:fld id="{C1A7D589-7317-49A9-B911-C562C699BBC4}" type="slidenum">
              <a:rPr lang="en-GB" smtClean="0"/>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A0C017"/>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rgbClr val="A0C017"/>
                </a:solidFill>
              </a:defRPr>
            </a:lvl1pPr>
            <a:lvl2pPr>
              <a:defRPr>
                <a:solidFill>
                  <a:srgbClr val="A0C017"/>
                </a:solidFill>
              </a:defRPr>
            </a:lvl2pPr>
            <a:lvl3pPr>
              <a:defRPr>
                <a:solidFill>
                  <a:srgbClr val="A0C017"/>
                </a:solidFill>
              </a:defRPr>
            </a:lvl3pPr>
            <a:lvl4pPr>
              <a:defRPr>
                <a:solidFill>
                  <a:srgbClr val="A0C017"/>
                </a:solidFill>
              </a:defRPr>
            </a:lvl4pPr>
            <a:lvl5pPr>
              <a:defRPr>
                <a:solidFill>
                  <a:srgbClr val="A0C01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4715A1D-2CD9-FC43-8A0B-B6E6E6FA9908}"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AD208-E9F4-114F-8BAA-F8B6C2BB7DE3}" type="slidenum">
              <a:rPr lang="en-US" smtClean="0"/>
              <a:t>‹#›</a:t>
            </a:fld>
            <a:endParaRPr lang="en-US"/>
          </a:p>
        </p:txBody>
      </p:sp>
    </p:spTree>
    <p:extLst>
      <p:ext uri="{BB962C8B-B14F-4D97-AF65-F5344CB8AC3E}">
        <p14:creationId xmlns:p14="http://schemas.microsoft.com/office/powerpoint/2010/main" val="215151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76CC399-F695-4E7C-9E32-4FADAD8EC87C}" type="datetime1">
              <a:rPr lang="en-GB" smtClean="0"/>
              <a:t>28/11/2019</a:t>
            </a:fld>
            <a:endParaRPr lang="en-GB"/>
          </a:p>
        </p:txBody>
      </p:sp>
      <p:sp>
        <p:nvSpPr>
          <p:cNvPr id="8" name="Footer Placeholder 7"/>
          <p:cNvSpPr>
            <a:spLocks noGrp="1"/>
          </p:cNvSpPr>
          <p:nvPr>
            <p:ph type="ftr" sz="quarter" idx="11"/>
          </p:nvPr>
        </p:nvSpPr>
        <p:spPr/>
        <p:txBody>
          <a:bodyPr/>
          <a:lstStyle/>
          <a:p>
            <a:r>
              <a:rPr lang="en-GB"/>
              <a:t>DRAFT</a:t>
            </a:r>
          </a:p>
        </p:txBody>
      </p:sp>
      <p:sp>
        <p:nvSpPr>
          <p:cNvPr id="9" name="Slide Number Placeholder 8"/>
          <p:cNvSpPr>
            <a:spLocks noGrp="1"/>
          </p:cNvSpPr>
          <p:nvPr>
            <p:ph type="sldNum" sz="quarter" idx="12"/>
          </p:nvPr>
        </p:nvSpPr>
        <p:spPr/>
        <p:txBody>
          <a:bodyPr/>
          <a:lstStyle/>
          <a:p>
            <a:fld id="{C1A7D589-7317-49A9-B911-C562C699BBC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D817996-B360-4933-888B-BA14480C2ECC}" type="datetime1">
              <a:rPr lang="en-GB" smtClean="0"/>
              <a:t>28/11/2019</a:t>
            </a:fld>
            <a:endParaRPr lang="en-GB"/>
          </a:p>
        </p:txBody>
      </p:sp>
      <p:sp>
        <p:nvSpPr>
          <p:cNvPr id="4" name="Footer Placeholder 3"/>
          <p:cNvSpPr>
            <a:spLocks noGrp="1"/>
          </p:cNvSpPr>
          <p:nvPr>
            <p:ph type="ftr" sz="quarter" idx="11"/>
          </p:nvPr>
        </p:nvSpPr>
        <p:spPr/>
        <p:txBody>
          <a:bodyPr/>
          <a:lstStyle/>
          <a:p>
            <a:r>
              <a:rPr lang="en-GB"/>
              <a:t>DRAFT</a:t>
            </a:r>
          </a:p>
        </p:txBody>
      </p:sp>
      <p:sp>
        <p:nvSpPr>
          <p:cNvPr id="5" name="Slide Number Placeholder 4"/>
          <p:cNvSpPr>
            <a:spLocks noGrp="1"/>
          </p:cNvSpPr>
          <p:nvPr>
            <p:ph type="sldNum" sz="quarter" idx="12"/>
          </p:nvPr>
        </p:nvSpPr>
        <p:spPr/>
        <p:txBody>
          <a:bodyPr/>
          <a:lstStyle/>
          <a:p>
            <a:fld id="{C1A7D589-7317-49A9-B911-C562C699BBC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33D1FF-5C3F-481B-9EAD-D127298C1D92}" type="datetime1">
              <a:rPr lang="en-GB" smtClean="0"/>
              <a:t>28/11/2019</a:t>
            </a:fld>
            <a:endParaRPr lang="en-GB"/>
          </a:p>
        </p:txBody>
      </p:sp>
      <p:sp>
        <p:nvSpPr>
          <p:cNvPr id="3" name="Footer Placeholder 2"/>
          <p:cNvSpPr>
            <a:spLocks noGrp="1"/>
          </p:cNvSpPr>
          <p:nvPr>
            <p:ph type="ftr" sz="quarter" idx="11"/>
          </p:nvPr>
        </p:nvSpPr>
        <p:spPr/>
        <p:txBody>
          <a:bodyPr/>
          <a:lstStyle/>
          <a:p>
            <a:r>
              <a:rPr lang="en-GB"/>
              <a:t>DRAFT</a:t>
            </a:r>
          </a:p>
        </p:txBody>
      </p:sp>
      <p:sp>
        <p:nvSpPr>
          <p:cNvPr id="4" name="Slide Number Placeholder 3"/>
          <p:cNvSpPr>
            <a:spLocks noGrp="1"/>
          </p:cNvSpPr>
          <p:nvPr>
            <p:ph type="sldNum" sz="quarter" idx="12"/>
          </p:nvPr>
        </p:nvSpPr>
        <p:spPr/>
        <p:txBody>
          <a:bodyPr/>
          <a:lstStyle/>
          <a:p>
            <a:fld id="{C1A7D589-7317-49A9-B911-C562C699BBC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0919CD-CEBF-4E6F-9844-F1538CCB2056}" type="datetime1">
              <a:rPr lang="en-GB" smtClean="0"/>
              <a:t>28/11/2019</a:t>
            </a:fld>
            <a:endParaRPr lang="en-GB"/>
          </a:p>
        </p:txBody>
      </p:sp>
      <p:sp>
        <p:nvSpPr>
          <p:cNvPr id="6" name="Footer Placeholder 5"/>
          <p:cNvSpPr>
            <a:spLocks noGrp="1"/>
          </p:cNvSpPr>
          <p:nvPr>
            <p:ph type="ftr" sz="quarter" idx="11"/>
          </p:nvPr>
        </p:nvSpPr>
        <p:spPr/>
        <p:txBody>
          <a:bodyPr/>
          <a:lstStyle/>
          <a:p>
            <a:r>
              <a:rPr lang="en-GB"/>
              <a:t>DRAFT</a:t>
            </a:r>
          </a:p>
        </p:txBody>
      </p:sp>
      <p:sp>
        <p:nvSpPr>
          <p:cNvPr id="7" name="Slide Number Placeholder 6"/>
          <p:cNvSpPr>
            <a:spLocks noGrp="1"/>
          </p:cNvSpPr>
          <p:nvPr>
            <p:ph type="sldNum" sz="quarter" idx="12"/>
          </p:nvPr>
        </p:nvSpPr>
        <p:spPr/>
        <p:txBody>
          <a:bodyPr/>
          <a:lstStyle/>
          <a:p>
            <a:fld id="{C1A7D589-7317-49A9-B911-C562C699BBC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60AC7B-A75E-4D90-A309-3A233BCBE5E4}" type="datetime1">
              <a:rPr lang="en-GB" smtClean="0"/>
              <a:t>28/11/2019</a:t>
            </a:fld>
            <a:endParaRPr lang="en-GB"/>
          </a:p>
        </p:txBody>
      </p:sp>
      <p:sp>
        <p:nvSpPr>
          <p:cNvPr id="6" name="Footer Placeholder 5"/>
          <p:cNvSpPr>
            <a:spLocks noGrp="1"/>
          </p:cNvSpPr>
          <p:nvPr>
            <p:ph type="ftr" sz="quarter" idx="11"/>
          </p:nvPr>
        </p:nvSpPr>
        <p:spPr/>
        <p:txBody>
          <a:bodyPr/>
          <a:lstStyle/>
          <a:p>
            <a:r>
              <a:rPr lang="en-GB"/>
              <a:t>DRAFT</a:t>
            </a:r>
          </a:p>
        </p:txBody>
      </p:sp>
      <p:sp>
        <p:nvSpPr>
          <p:cNvPr id="7" name="Slide Number Placeholder 6"/>
          <p:cNvSpPr>
            <a:spLocks noGrp="1"/>
          </p:cNvSpPr>
          <p:nvPr>
            <p:ph type="sldNum" sz="quarter" idx="12"/>
          </p:nvPr>
        </p:nvSpPr>
        <p:spPr/>
        <p:txBody>
          <a:bodyPr/>
          <a:lstStyle/>
          <a:p>
            <a:fld id="{C1A7D589-7317-49A9-B911-C562C699BBC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3.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E4689-F628-4606-BA35-3C5035052A2A}" type="datetime1">
              <a:rPr lang="en-GB" smtClean="0"/>
              <a:t>28/11/2019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DRAFT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A7D589-7317-49A9-B911-C562C699BBC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38479F-4B13-4B1F-8ABF-9A6B24AFFA0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609A34F-5A3D-4299-85C7-187DB95F4DC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D65CC6-05AF-4E46-B792-F9FF6077E9B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9F23DC9-22A7-4962-91DE-FDD108716CD1}" type="datetimeFigureOut">
              <a:rPr lang="en-GB" smtClean="0"/>
              <a:t>28/11/2019</a:t>
            </a:fld>
            <a:endParaRPr lang="en-GB"/>
          </a:p>
        </p:txBody>
      </p:sp>
      <p:sp>
        <p:nvSpPr>
          <p:cNvPr id="5" name="Footer Placeholder 4">
            <a:extLst>
              <a:ext uri="{FF2B5EF4-FFF2-40B4-BE49-F238E27FC236}">
                <a16:creationId xmlns:a16="http://schemas.microsoft.com/office/drawing/2014/main" id="{F9801BB1-69F2-4A3B-9631-4670723AF28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FE06B7D-CA4C-4C4B-AD2A-9F916975FBF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40DF9F-3F62-482F-8E4F-B1FB7DE62A93}" type="slidenum">
              <a:rPr lang="en-GB" smtClean="0"/>
              <a:t>‹#›</a:t>
            </a:fld>
            <a:endParaRPr lang="en-GB"/>
          </a:p>
        </p:txBody>
      </p:sp>
    </p:spTree>
    <p:extLst>
      <p:ext uri="{BB962C8B-B14F-4D97-AF65-F5344CB8AC3E}">
        <p14:creationId xmlns:p14="http://schemas.microsoft.com/office/powerpoint/2010/main" val="56030963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50647" y="406400"/>
            <a:ext cx="2660650" cy="953135"/>
          </a:xfrm>
          <a:prstGeom prst="rect">
            <a:avLst/>
          </a:prstGeom>
        </p:spPr>
        <p:txBody>
          <a:bodyPr wrap="square" lIns="0" tIns="0" rIns="0" bIns="0">
            <a:spAutoFit/>
          </a:bodyPr>
          <a:lstStyle>
            <a:lvl1pPr>
              <a:defRPr sz="3200" b="1" i="0">
                <a:solidFill>
                  <a:schemeClr val="bg1"/>
                </a:solidFill>
                <a:latin typeface="Verdana"/>
                <a:cs typeface="Verdana"/>
              </a:defRPr>
            </a:lvl1pPr>
          </a:lstStyle>
          <a:p>
            <a:endParaRPr/>
          </a:p>
        </p:txBody>
      </p:sp>
      <p:sp>
        <p:nvSpPr>
          <p:cNvPr id="3" name="Holder 3"/>
          <p:cNvSpPr>
            <a:spLocks noGrp="1"/>
          </p:cNvSpPr>
          <p:nvPr>
            <p:ph type="body" idx="1"/>
          </p:nvPr>
        </p:nvSpPr>
        <p:spPr>
          <a:xfrm>
            <a:off x="460044" y="1213865"/>
            <a:ext cx="8223910" cy="461391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11/28/2019</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1883205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356925_SSSC_Powerpoint_blank.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715A1D-2CD9-FC43-8A0B-B6E6E6FA9908}" type="datetimeFigureOut">
              <a:rPr lang="en-US" smtClean="0"/>
              <a:t>11/28/2019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2AD208-E9F4-114F-8BAA-F8B6C2BB7DE3}" type="slidenum">
              <a:rPr lang="en-US" smtClean="0"/>
              <a:t>‹#›</a:t>
            </a:fld>
            <a:endParaRPr lang="en-US"/>
          </a:p>
        </p:txBody>
      </p:sp>
    </p:spTree>
    <p:extLst>
      <p:ext uri="{BB962C8B-B14F-4D97-AF65-F5344CB8AC3E}">
        <p14:creationId xmlns:p14="http://schemas.microsoft.com/office/powerpoint/2010/main" val="16203030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defTabSz="457200" rtl="0" eaLnBrk="1" latinLnBrk="0" hangingPunct="1">
        <a:spcBef>
          <a:spcPct val="0"/>
        </a:spcBef>
        <a:buNone/>
        <a:defRPr sz="2200" b="1" i="0" kern="1200" baseline="0">
          <a:solidFill>
            <a:srgbClr val="A0C017"/>
          </a:solidFill>
          <a:latin typeface="Verdana" pitchFamily="34" charset="0"/>
          <a:ea typeface="+mj-ea"/>
          <a:cs typeface="+mj-cs"/>
        </a:defRPr>
      </a:lvl1pPr>
    </p:titleStyle>
    <p:bodyStyle>
      <a:lvl1pPr marL="342900" indent="-342900" algn="l" defTabSz="457200" rtl="0" eaLnBrk="1" latinLnBrk="0" hangingPunct="1">
        <a:spcBef>
          <a:spcPct val="20000"/>
        </a:spcBef>
        <a:buFont typeface="Arial"/>
        <a:buChar char="•"/>
        <a:defRPr sz="1400" kern="1200" baseline="0">
          <a:solidFill>
            <a:srgbClr val="A0C017"/>
          </a:solidFill>
          <a:latin typeface="Verdana" pitchFamily="34" charset="0"/>
          <a:ea typeface="+mn-ea"/>
          <a:cs typeface="+mn-cs"/>
        </a:defRPr>
      </a:lvl1pPr>
      <a:lvl2pPr marL="742950" indent="-285750" algn="l" defTabSz="457200" rtl="0" eaLnBrk="1" latinLnBrk="0" hangingPunct="1">
        <a:spcBef>
          <a:spcPct val="20000"/>
        </a:spcBef>
        <a:buFont typeface="Arial"/>
        <a:buChar char="–"/>
        <a:defRPr sz="1400" kern="1200" baseline="0">
          <a:solidFill>
            <a:srgbClr val="A0C017"/>
          </a:solidFill>
          <a:latin typeface="Verdana" pitchFamily="34" charset="0"/>
          <a:ea typeface="+mn-ea"/>
          <a:cs typeface="+mn-cs"/>
        </a:defRPr>
      </a:lvl2pPr>
      <a:lvl3pPr marL="1143000" indent="-228600" algn="l" defTabSz="457200" rtl="0" eaLnBrk="1" latinLnBrk="0" hangingPunct="1">
        <a:spcBef>
          <a:spcPct val="20000"/>
        </a:spcBef>
        <a:buFont typeface="Arial"/>
        <a:buChar char="•"/>
        <a:defRPr sz="1400" kern="1200" baseline="0">
          <a:solidFill>
            <a:srgbClr val="A0C017"/>
          </a:solidFill>
          <a:latin typeface="Verdana" pitchFamily="34" charset="0"/>
          <a:ea typeface="+mn-ea"/>
          <a:cs typeface="+mn-cs"/>
        </a:defRPr>
      </a:lvl3pPr>
      <a:lvl4pPr marL="1600200" indent="-228600" algn="l" defTabSz="457200" rtl="0" eaLnBrk="1" latinLnBrk="0" hangingPunct="1">
        <a:spcBef>
          <a:spcPct val="20000"/>
        </a:spcBef>
        <a:buFont typeface="Arial"/>
        <a:buChar char="–"/>
        <a:defRPr sz="1400" kern="1200" baseline="0">
          <a:solidFill>
            <a:srgbClr val="A0C017"/>
          </a:solidFill>
          <a:latin typeface="Verdana" pitchFamily="34" charset="0"/>
          <a:ea typeface="+mn-ea"/>
          <a:cs typeface="+mn-cs"/>
        </a:defRPr>
      </a:lvl4pPr>
      <a:lvl5pPr marL="2057400" indent="-228600" algn="l" defTabSz="457200" rtl="0" eaLnBrk="1" latinLnBrk="0" hangingPunct="1">
        <a:spcBef>
          <a:spcPct val="20000"/>
        </a:spcBef>
        <a:buFont typeface="Arial"/>
        <a:buChar char="»"/>
        <a:defRPr sz="1400" kern="1200" baseline="0">
          <a:solidFill>
            <a:srgbClr val="A0C017"/>
          </a:solidFill>
          <a:latin typeface="Verdana"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www.educationscotland.gov.uk/"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hyperlink" Target="https://education.gov.scot/Documents/modernapprenticeships.pdf" TargetMode="External"/><Relationship Id="rId2" Type="http://schemas.openxmlformats.org/officeDocument/2006/relationships/hyperlink" Target="https://education.gov.scot/education-scotland/what-we-do/inspection-and-review/thematic-reports/modern-apprenticeship-reports/" TargetMode="Externa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hyperlink" Target="https://data.sssc.uk.com/data-publications/22-workforce-data-report/216-scottish-social-service-sector-report-on-2018-workforce-data" TargetMode="Externa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hyperlink" Target="https://data.sssc.uk.com/images/SVQ/SVQ-report-2017_18.pdf" TargetMode="Externa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hyperlink" Target="file:///C:/Users/ann.mcsorley/Downloads/What%20makes%20a%20good%20modern%20apprenticeship%20in%20social%20services%20in%20Scotland.pdf" TargetMode="Externa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hyperlink" Target="http://ssscnews.uk.com/wp-content/uploads/2016-SVQs-Knowledge-Acquisition-final.pdf" TargetMode="Externa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3" Type="http://schemas.openxmlformats.org/officeDocument/2006/relationships/hyperlink" Target="http://learningzone.workforcesolutions.sssc.uk.com/" TargetMode="External"/><Relationship Id="rId2" Type="http://schemas.openxmlformats.org/officeDocument/2006/relationships/image" Target="../media/image6.jpeg"/><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8.jp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hyperlink" Target="https://www.skillsdevelopmentscotland.co.uk/media/46248/achieving-diversity-in-the-elc-workplace_final.pdf"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90403" y="2276090"/>
            <a:ext cx="7974943" cy="1338828"/>
          </a:xfrm>
          <a:prstGeom prst="rect">
            <a:avLst/>
          </a:prstGeom>
        </p:spPr>
        <p:txBody>
          <a:bodyPr wrap="square">
            <a:spAutoFit/>
          </a:bodyPr>
          <a:lstStyle/>
          <a:p>
            <a:pPr defTabSz="685800"/>
            <a:r>
              <a:rPr lang="en-GB" sz="2700" dirty="0">
                <a:solidFill>
                  <a:srgbClr val="00ABB5"/>
                </a:solidFill>
                <a:latin typeface="Calibri" panose="020F0502020204030204"/>
              </a:rPr>
              <a:t>Modern Apprenticeship Review</a:t>
            </a:r>
          </a:p>
          <a:p>
            <a:pPr defTabSz="685800"/>
            <a:r>
              <a:rPr lang="en-GB" sz="2700" b="1" dirty="0">
                <a:solidFill>
                  <a:srgbClr val="7030A0"/>
                </a:solidFill>
                <a:latin typeface="Calibri" panose="020F0502020204030204"/>
              </a:rPr>
              <a:t>Social Services (Children and Young People)</a:t>
            </a:r>
          </a:p>
          <a:p>
            <a:pPr defTabSz="685800"/>
            <a:endParaRPr lang="en-US" sz="2700" dirty="0">
              <a:solidFill>
                <a:prstClr val="black"/>
              </a:solidFill>
              <a:latin typeface="Calibri" panose="020F0502020204030204"/>
            </a:endParaRPr>
          </a:p>
        </p:txBody>
      </p:sp>
      <p:pic>
        <p:nvPicPr>
          <p:cNvPr id="12" name="Picture 11" descr="ES_alllogos_colour-01.png"/>
          <p:cNvPicPr>
            <a:picLocks noChangeAspect="1"/>
          </p:cNvPicPr>
          <p:nvPr/>
        </p:nvPicPr>
        <p:blipFill rotWithShape="1">
          <a:blip r:embed="rId3" cstate="print">
            <a:extLst>
              <a:ext uri="{28A0092B-C50C-407E-A947-70E740481C1C}">
                <a14:useLocalDpi xmlns:a14="http://schemas.microsoft.com/office/drawing/2010/main" val="0"/>
              </a:ext>
            </a:extLst>
          </a:blip>
          <a:srcRect l="10041" t="16807" r="10529" b="28484"/>
          <a:stretch/>
        </p:blipFill>
        <p:spPr>
          <a:xfrm>
            <a:off x="493618" y="1253572"/>
            <a:ext cx="1749928" cy="736889"/>
          </a:xfrm>
          <a:prstGeom prst="rect">
            <a:avLst/>
          </a:prstGeom>
        </p:spPr>
      </p:pic>
      <p:sp>
        <p:nvSpPr>
          <p:cNvPr id="2" name="Rectangle 1"/>
          <p:cNvSpPr/>
          <p:nvPr/>
        </p:nvSpPr>
        <p:spPr>
          <a:xfrm>
            <a:off x="1590403" y="3474188"/>
            <a:ext cx="4572000" cy="1338828"/>
          </a:xfrm>
          <a:prstGeom prst="rect">
            <a:avLst/>
          </a:prstGeom>
        </p:spPr>
        <p:txBody>
          <a:bodyPr>
            <a:spAutoFit/>
          </a:bodyPr>
          <a:lstStyle/>
          <a:p>
            <a:pPr defTabSz="685800"/>
            <a:r>
              <a:rPr lang="en-US" sz="2700" dirty="0">
                <a:solidFill>
                  <a:srgbClr val="00ABB5"/>
                </a:solidFill>
                <a:latin typeface="Calibri" panose="020F0502020204030204"/>
              </a:rPr>
              <a:t>Ian Beach HMI</a:t>
            </a:r>
          </a:p>
          <a:p>
            <a:pPr defTabSz="685800"/>
            <a:endParaRPr lang="en-US" sz="2700" dirty="0">
              <a:solidFill>
                <a:srgbClr val="00ABB5"/>
              </a:solidFill>
              <a:latin typeface="Calibri" panose="020F0502020204030204"/>
            </a:endParaRPr>
          </a:p>
          <a:p>
            <a:pPr defTabSz="685800"/>
            <a:r>
              <a:rPr lang="en-US" sz="2700" dirty="0">
                <a:solidFill>
                  <a:srgbClr val="00ABB5"/>
                </a:solidFill>
                <a:latin typeface="Calibri" panose="020F0502020204030204"/>
              </a:rPr>
              <a:t>28</a:t>
            </a:r>
            <a:r>
              <a:rPr lang="en-US" sz="2700" baseline="30000" dirty="0">
                <a:solidFill>
                  <a:srgbClr val="00ABB5"/>
                </a:solidFill>
                <a:latin typeface="Calibri" panose="020F0502020204030204"/>
              </a:rPr>
              <a:t>th</a:t>
            </a:r>
            <a:r>
              <a:rPr lang="en-US" sz="2700" dirty="0">
                <a:solidFill>
                  <a:srgbClr val="00ABB5"/>
                </a:solidFill>
                <a:latin typeface="Calibri" panose="020F0502020204030204"/>
              </a:rPr>
              <a:t> November 2019</a:t>
            </a:r>
            <a:endParaRPr lang="en-GB" sz="2700" dirty="0">
              <a:solidFill>
                <a:srgbClr val="00ABB5"/>
              </a:solidFill>
              <a:latin typeface="Calibri" panose="020F0502020204030204"/>
            </a:endParaRPr>
          </a:p>
        </p:txBody>
      </p:sp>
    </p:spTree>
    <p:extLst>
      <p:ext uri="{BB962C8B-B14F-4D97-AF65-F5344CB8AC3E}">
        <p14:creationId xmlns:p14="http://schemas.microsoft.com/office/powerpoint/2010/main" val="1483483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64919" y="1343141"/>
            <a:ext cx="3261122" cy="561975"/>
          </a:xfrm>
        </p:spPr>
        <p:txBody>
          <a:bodyPr/>
          <a:lstStyle/>
          <a:p>
            <a:r>
              <a:rPr lang="en-GB" b="1" dirty="0">
                <a:solidFill>
                  <a:srgbClr val="7030A0"/>
                </a:solidFill>
                <a:latin typeface="+mn-lt"/>
              </a:rPr>
              <a:t>Grades - national</a:t>
            </a:r>
          </a:p>
        </p:txBody>
      </p:sp>
      <p:graphicFrame>
        <p:nvGraphicFramePr>
          <p:cNvPr id="4" name="Content Placeholder 3"/>
          <p:cNvGraphicFramePr>
            <a:graphicFrameLocks noGrp="1"/>
          </p:cNvGraphicFramePr>
          <p:nvPr>
            <p:ph idx="1"/>
            <p:extLst/>
          </p:nvPr>
        </p:nvGraphicFramePr>
        <p:xfrm>
          <a:off x="682228" y="2322909"/>
          <a:ext cx="7886699" cy="3493892"/>
        </p:xfrm>
        <a:graphic>
          <a:graphicData uri="http://schemas.openxmlformats.org/drawingml/2006/table">
            <a:tbl>
              <a:tblPr firstRow="1" firstCol="1" bandRow="1"/>
              <a:tblGrid>
                <a:gridCol w="1574486">
                  <a:extLst>
                    <a:ext uri="{9D8B030D-6E8A-4147-A177-3AD203B41FA5}">
                      <a16:colId xmlns:a16="http://schemas.microsoft.com/office/drawing/2014/main" val="1770385463"/>
                    </a:ext>
                  </a:extLst>
                </a:gridCol>
                <a:gridCol w="1627760">
                  <a:extLst>
                    <a:ext uri="{9D8B030D-6E8A-4147-A177-3AD203B41FA5}">
                      <a16:colId xmlns:a16="http://schemas.microsoft.com/office/drawing/2014/main" val="3029226516"/>
                    </a:ext>
                  </a:extLst>
                </a:gridCol>
                <a:gridCol w="1508843">
                  <a:extLst>
                    <a:ext uri="{9D8B030D-6E8A-4147-A177-3AD203B41FA5}">
                      <a16:colId xmlns:a16="http://schemas.microsoft.com/office/drawing/2014/main" val="3409916228"/>
                    </a:ext>
                  </a:extLst>
                </a:gridCol>
                <a:gridCol w="1603027">
                  <a:extLst>
                    <a:ext uri="{9D8B030D-6E8A-4147-A177-3AD203B41FA5}">
                      <a16:colId xmlns:a16="http://schemas.microsoft.com/office/drawing/2014/main" val="2160141345"/>
                    </a:ext>
                  </a:extLst>
                </a:gridCol>
                <a:gridCol w="1572583">
                  <a:extLst>
                    <a:ext uri="{9D8B030D-6E8A-4147-A177-3AD203B41FA5}">
                      <a16:colId xmlns:a16="http://schemas.microsoft.com/office/drawing/2014/main" val="80979314"/>
                    </a:ext>
                  </a:extLst>
                </a:gridCol>
              </a:tblGrid>
              <a:tr h="960120">
                <a:tc gridSpan="2">
                  <a:txBody>
                    <a:bodyPr/>
                    <a:lstStyle/>
                    <a:p>
                      <a:pPr>
                        <a:spcAft>
                          <a:spcPts val="0"/>
                        </a:spcAft>
                      </a:pPr>
                      <a:r>
                        <a:rPr lang="en-GB" sz="2100" b="1" dirty="0">
                          <a:effectLst/>
                          <a:latin typeface="Arial" panose="020B0604020202020204" pitchFamily="34" charset="0"/>
                          <a:ea typeface="MS Mincho"/>
                          <a:cs typeface="Arial" panose="020B0604020202020204" pitchFamily="34" charset="0"/>
                        </a:rPr>
                        <a:t>Outcomes and impact</a:t>
                      </a:r>
                      <a:endParaRPr lang="en-GB" sz="2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671" marR="55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n-GB"/>
                    </a:p>
                  </a:txBody>
                  <a:tcPr/>
                </a:tc>
                <a:tc gridSpan="2">
                  <a:txBody>
                    <a:bodyPr/>
                    <a:lstStyle/>
                    <a:p>
                      <a:pPr>
                        <a:spcAft>
                          <a:spcPts val="0"/>
                        </a:spcAft>
                      </a:pPr>
                      <a:r>
                        <a:rPr lang="en-GB" sz="2100" b="1">
                          <a:effectLst/>
                          <a:latin typeface="Arial" panose="020B0604020202020204" pitchFamily="34" charset="0"/>
                          <a:ea typeface="MS Mincho"/>
                          <a:cs typeface="Arial" panose="020B0604020202020204" pitchFamily="34" charset="0"/>
                        </a:rPr>
                        <a:t>Service delivery</a:t>
                      </a:r>
                      <a:endParaRPr lang="en-GB" sz="2100" b="1">
                        <a:effectLst/>
                        <a:latin typeface="Arial" panose="020B0604020202020204" pitchFamily="34" charset="0"/>
                        <a:ea typeface="Times New Roman" panose="02020603050405020304" pitchFamily="18" charset="0"/>
                        <a:cs typeface="Times New Roman" panose="02020603050405020304" pitchFamily="18" charset="0"/>
                      </a:endParaRPr>
                    </a:p>
                  </a:txBody>
                  <a:tcPr marL="55671" marR="55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n-GB"/>
                    </a:p>
                  </a:txBody>
                  <a:tcPr/>
                </a:tc>
                <a:tc>
                  <a:txBody>
                    <a:bodyPr/>
                    <a:lstStyle/>
                    <a:p>
                      <a:pPr>
                        <a:spcAft>
                          <a:spcPts val="0"/>
                        </a:spcAft>
                      </a:pPr>
                      <a:r>
                        <a:rPr lang="en-GB" sz="2100" b="1" dirty="0">
                          <a:effectLst/>
                          <a:latin typeface="Arial" panose="020B0604020202020204" pitchFamily="34" charset="0"/>
                          <a:ea typeface="MS Mincho"/>
                          <a:cs typeface="Arial" panose="020B0604020202020204" pitchFamily="34" charset="0"/>
                        </a:rPr>
                        <a:t>Leadership and quality culture</a:t>
                      </a:r>
                      <a:endParaRPr lang="en-GB" sz="2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671" marR="55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3380981130"/>
                  </a:ext>
                </a:extLst>
              </a:tr>
              <a:tr h="1920240">
                <a:tc>
                  <a:txBody>
                    <a:bodyPr/>
                    <a:lstStyle/>
                    <a:p>
                      <a:pPr>
                        <a:spcAft>
                          <a:spcPts val="0"/>
                        </a:spcAft>
                      </a:pPr>
                      <a:r>
                        <a:rPr lang="en-GB" sz="1800">
                          <a:effectLst/>
                          <a:latin typeface="Arial" panose="020B0604020202020204" pitchFamily="34" charset="0"/>
                          <a:ea typeface="MS Mincho"/>
                          <a:cs typeface="Arial" panose="020B0604020202020204" pitchFamily="34" charset="0"/>
                        </a:rPr>
                        <a:t>How well are apprentices progressing and achieving relevant high quality outcomes?</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55671" marR="55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dirty="0">
                          <a:effectLst/>
                          <a:latin typeface="Arial" panose="020B0604020202020204" pitchFamily="34" charset="0"/>
                          <a:ea typeface="MS Mincho"/>
                          <a:cs typeface="Arial" panose="020B0604020202020204" pitchFamily="34" charset="0"/>
                        </a:rPr>
                        <a:t>How well do we meet the needs of our apprentices and stakeholders?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671" marR="55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dirty="0">
                          <a:effectLst/>
                          <a:latin typeface="Arial" panose="020B0604020202020204" pitchFamily="34" charset="0"/>
                          <a:ea typeface="MS Mincho"/>
                          <a:cs typeface="Arial" panose="020B0604020202020204" pitchFamily="34" charset="0"/>
                        </a:rPr>
                        <a:t>How good is our delivery of training?</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671" marR="55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effectLst/>
                          <a:latin typeface="Arial" panose="020B0604020202020204" pitchFamily="34" charset="0"/>
                          <a:ea typeface="MS Mincho"/>
                          <a:cs typeface="Arial" panose="020B0604020202020204" pitchFamily="34" charset="0"/>
                        </a:rPr>
                        <a:t>How good is our management of training delivery?</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55671" marR="55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dirty="0">
                          <a:effectLst/>
                          <a:latin typeface="Arial" panose="020B0604020202020204" pitchFamily="34" charset="0"/>
                          <a:ea typeface="MS Mincho"/>
                          <a:cs typeface="Arial" panose="020B0604020202020204" pitchFamily="34" charset="0"/>
                        </a:rPr>
                        <a:t>How good is our strategic leadership?</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671" marR="55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3458062"/>
                  </a:ext>
                </a:extLst>
              </a:tr>
              <a:tr h="613532">
                <a:tc>
                  <a:txBody>
                    <a:bodyPr/>
                    <a:lstStyle/>
                    <a:p>
                      <a:pPr algn="ctr">
                        <a:spcAft>
                          <a:spcPts val="0"/>
                        </a:spcAft>
                      </a:pPr>
                      <a:r>
                        <a:rPr lang="en-GB" sz="2100" b="1">
                          <a:solidFill>
                            <a:srgbClr val="7030A0"/>
                          </a:solidFill>
                          <a:effectLst/>
                          <a:latin typeface="Arial" panose="020B0604020202020204" pitchFamily="34" charset="0"/>
                          <a:ea typeface="MS Mincho"/>
                          <a:cs typeface="Arial" panose="020B0604020202020204" pitchFamily="34" charset="0"/>
                        </a:rPr>
                        <a:t>very good</a:t>
                      </a:r>
                      <a:endParaRPr lang="en-GB" sz="210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671" marR="55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n-GB" sz="2100" b="1">
                          <a:solidFill>
                            <a:srgbClr val="7030A0"/>
                          </a:solidFill>
                          <a:effectLst/>
                          <a:latin typeface="Arial" panose="020B0604020202020204" pitchFamily="34" charset="0"/>
                          <a:ea typeface="MS Mincho"/>
                          <a:cs typeface="Arial" panose="020B0604020202020204" pitchFamily="34" charset="0"/>
                        </a:rPr>
                        <a:t>good</a:t>
                      </a:r>
                      <a:endParaRPr lang="en-GB" sz="210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671" marR="55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n-GB" sz="2100" b="1">
                          <a:solidFill>
                            <a:srgbClr val="7030A0"/>
                          </a:solidFill>
                          <a:effectLst/>
                          <a:latin typeface="Arial" panose="020B0604020202020204" pitchFamily="34" charset="0"/>
                          <a:ea typeface="MS Mincho"/>
                          <a:cs typeface="Arial" panose="020B0604020202020204" pitchFamily="34" charset="0"/>
                        </a:rPr>
                        <a:t>very good</a:t>
                      </a:r>
                      <a:endParaRPr lang="en-GB" sz="210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671" marR="55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n-GB" sz="2100" b="1">
                          <a:solidFill>
                            <a:srgbClr val="7030A0"/>
                          </a:solidFill>
                          <a:effectLst/>
                          <a:latin typeface="Arial" panose="020B0604020202020204" pitchFamily="34" charset="0"/>
                          <a:ea typeface="MS Mincho"/>
                          <a:cs typeface="Arial" panose="020B0604020202020204" pitchFamily="34" charset="0"/>
                        </a:rPr>
                        <a:t>very good</a:t>
                      </a:r>
                      <a:endParaRPr lang="en-GB" sz="210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671" marR="55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n-GB" sz="2100" b="1" dirty="0">
                          <a:solidFill>
                            <a:srgbClr val="7030A0"/>
                          </a:solidFill>
                          <a:effectLst/>
                          <a:latin typeface="Arial" panose="020B0604020202020204" pitchFamily="34" charset="0"/>
                          <a:ea typeface="MS Mincho"/>
                          <a:cs typeface="Arial" panose="020B0604020202020204" pitchFamily="34" charset="0"/>
                        </a:rPr>
                        <a:t>good</a:t>
                      </a:r>
                      <a:endParaRPr lang="en-GB" sz="2100"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671" marR="55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3841620231"/>
                  </a:ext>
                </a:extLst>
              </a:tr>
            </a:tbl>
          </a:graphicData>
        </a:graphic>
      </p:graphicFrame>
      <p:pic>
        <p:nvPicPr>
          <p:cNvPr id="5" name="Picture 4" descr="ES_alllogos_colour-01.png"/>
          <p:cNvPicPr>
            <a:picLocks noChangeAspect="1"/>
          </p:cNvPicPr>
          <p:nvPr/>
        </p:nvPicPr>
        <p:blipFill rotWithShape="1">
          <a:blip r:embed="rId2" cstate="print">
            <a:extLst>
              <a:ext uri="{28A0092B-C50C-407E-A947-70E740481C1C}">
                <a14:useLocalDpi xmlns:a14="http://schemas.microsoft.com/office/drawing/2010/main" val="0"/>
              </a:ext>
            </a:extLst>
          </a:blip>
          <a:srcRect l="10041" t="16807" r="10529" b="28484"/>
          <a:stretch/>
        </p:blipFill>
        <p:spPr>
          <a:xfrm>
            <a:off x="493618" y="1253572"/>
            <a:ext cx="2060119" cy="867510"/>
          </a:xfrm>
          <a:prstGeom prst="rect">
            <a:avLst/>
          </a:prstGeom>
        </p:spPr>
      </p:pic>
    </p:spTree>
    <p:extLst>
      <p:ext uri="{BB962C8B-B14F-4D97-AF65-F5344CB8AC3E}">
        <p14:creationId xmlns:p14="http://schemas.microsoft.com/office/powerpoint/2010/main" val="3713840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2541" y="1004432"/>
            <a:ext cx="5332809" cy="994172"/>
          </a:xfrm>
        </p:spPr>
        <p:txBody>
          <a:bodyPr>
            <a:normAutofit/>
          </a:bodyPr>
          <a:lstStyle/>
          <a:p>
            <a:r>
              <a:rPr lang="en-GB" b="1" dirty="0">
                <a:solidFill>
                  <a:srgbClr val="7030A0"/>
                </a:solidFill>
                <a:latin typeface="+mn-lt"/>
              </a:rPr>
              <a:t>Grades - individual providers</a:t>
            </a:r>
          </a:p>
        </p:txBody>
      </p:sp>
      <p:graphicFrame>
        <p:nvGraphicFramePr>
          <p:cNvPr id="4" name="Content Placeholder 3"/>
          <p:cNvGraphicFramePr>
            <a:graphicFrameLocks noGrp="1"/>
          </p:cNvGraphicFramePr>
          <p:nvPr>
            <p:ph idx="1"/>
            <p:extLst/>
          </p:nvPr>
        </p:nvGraphicFramePr>
        <p:xfrm>
          <a:off x="385762" y="1998600"/>
          <a:ext cx="8368906" cy="3755684"/>
        </p:xfrm>
        <a:graphic>
          <a:graphicData uri="http://schemas.openxmlformats.org/drawingml/2006/table">
            <a:tbl>
              <a:tblPr firstRow="1" firstCol="1" bandRow="1"/>
              <a:tblGrid>
                <a:gridCol w="935855">
                  <a:extLst>
                    <a:ext uri="{9D8B030D-6E8A-4147-A177-3AD203B41FA5}">
                      <a16:colId xmlns:a16="http://schemas.microsoft.com/office/drawing/2014/main" val="3320809314"/>
                    </a:ext>
                  </a:extLst>
                </a:gridCol>
                <a:gridCol w="1513042">
                  <a:extLst>
                    <a:ext uri="{9D8B030D-6E8A-4147-A177-3AD203B41FA5}">
                      <a16:colId xmlns:a16="http://schemas.microsoft.com/office/drawing/2014/main" val="1782576070"/>
                    </a:ext>
                  </a:extLst>
                </a:gridCol>
                <a:gridCol w="1434362">
                  <a:extLst>
                    <a:ext uri="{9D8B030D-6E8A-4147-A177-3AD203B41FA5}">
                      <a16:colId xmlns:a16="http://schemas.microsoft.com/office/drawing/2014/main" val="3681677317"/>
                    </a:ext>
                  </a:extLst>
                </a:gridCol>
                <a:gridCol w="1656570">
                  <a:extLst>
                    <a:ext uri="{9D8B030D-6E8A-4147-A177-3AD203B41FA5}">
                      <a16:colId xmlns:a16="http://schemas.microsoft.com/office/drawing/2014/main" val="403948131"/>
                    </a:ext>
                  </a:extLst>
                </a:gridCol>
                <a:gridCol w="1398404">
                  <a:extLst>
                    <a:ext uri="{9D8B030D-6E8A-4147-A177-3AD203B41FA5}">
                      <a16:colId xmlns:a16="http://schemas.microsoft.com/office/drawing/2014/main" val="4217626484"/>
                    </a:ext>
                  </a:extLst>
                </a:gridCol>
                <a:gridCol w="1430673">
                  <a:extLst>
                    <a:ext uri="{9D8B030D-6E8A-4147-A177-3AD203B41FA5}">
                      <a16:colId xmlns:a16="http://schemas.microsoft.com/office/drawing/2014/main" val="2229500590"/>
                    </a:ext>
                  </a:extLst>
                </a:gridCol>
              </a:tblGrid>
              <a:tr h="614172">
                <a:tc>
                  <a:txBody>
                    <a:bodyPr/>
                    <a:lstStyle/>
                    <a:p>
                      <a:pPr>
                        <a:spcAft>
                          <a:spcPts val="0"/>
                        </a:spcAft>
                      </a:pPr>
                      <a:r>
                        <a:rPr lang="en-GB" sz="900" b="1">
                          <a:solidFill>
                            <a:srgbClr val="FF0000"/>
                          </a:solidFill>
                          <a:effectLst/>
                          <a:highlight>
                            <a:srgbClr val="FFFF00"/>
                          </a:highlight>
                          <a:latin typeface="Arial" panose="020B0604020202020204" pitchFamily="34" charset="0"/>
                          <a:ea typeface="MS Mincho"/>
                          <a:cs typeface="Arial" panose="020B0604020202020204" pitchFamily="34" charset="0"/>
                        </a:rPr>
                        <a:t> </a:t>
                      </a:r>
                      <a:endParaRPr lang="en-GB" sz="900" b="1">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900" b="1">
                          <a:effectLst/>
                          <a:latin typeface="Arial" panose="020B0604020202020204" pitchFamily="34" charset="0"/>
                          <a:ea typeface="MS Mincho"/>
                          <a:cs typeface="Arial" panose="020B0604020202020204" pitchFamily="34" charset="0"/>
                        </a:rPr>
                        <a:t> </a:t>
                      </a:r>
                      <a:endParaRPr lang="en-GB"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b="1">
                          <a:effectLst/>
                          <a:latin typeface="Arial" panose="020B0604020202020204" pitchFamily="34" charset="0"/>
                          <a:ea typeface="MS Mincho"/>
                          <a:cs typeface="Arial" panose="020B0604020202020204" pitchFamily="34" charset="0"/>
                        </a:rPr>
                        <a:t>How well are apprentices progressing and achieving relevant high quality outcomes?</a:t>
                      </a:r>
                      <a:endParaRPr lang="en-GB"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b="1">
                          <a:effectLst/>
                          <a:latin typeface="Arial" panose="020B0604020202020204" pitchFamily="34" charset="0"/>
                          <a:ea typeface="MS Mincho"/>
                          <a:cs typeface="Arial" panose="020B0604020202020204" pitchFamily="34" charset="0"/>
                        </a:rPr>
                        <a:t>How well do we meet the needs of our apprentices and stakeholders?</a:t>
                      </a:r>
                      <a:endParaRPr lang="en-GB"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b="1">
                          <a:effectLst/>
                          <a:latin typeface="Arial" panose="020B0604020202020204" pitchFamily="34" charset="0"/>
                          <a:ea typeface="MS Mincho"/>
                          <a:cs typeface="Arial" panose="020B0604020202020204" pitchFamily="34" charset="0"/>
                        </a:rPr>
                        <a:t>How good is our delivery of training?</a:t>
                      </a:r>
                      <a:endParaRPr lang="en-GB"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b="1">
                          <a:effectLst/>
                          <a:latin typeface="Arial" panose="020B0604020202020204" pitchFamily="34" charset="0"/>
                          <a:ea typeface="MS Mincho"/>
                          <a:cs typeface="Arial" panose="020B0604020202020204" pitchFamily="34" charset="0"/>
                        </a:rPr>
                        <a:t>How good is our management of training delivery?</a:t>
                      </a:r>
                      <a:endParaRPr lang="en-GB"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b="1" dirty="0">
                          <a:effectLst/>
                          <a:latin typeface="Arial" panose="020B0604020202020204" pitchFamily="34" charset="0"/>
                          <a:ea typeface="MS Mincho"/>
                          <a:cs typeface="Arial" panose="020B0604020202020204" pitchFamily="34" charset="0"/>
                        </a:rPr>
                        <a:t>How good is our strategic leadership?</a:t>
                      </a:r>
                      <a:endParaRPr lang="en-GB" sz="9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9795749"/>
                  </a:ext>
                </a:extLst>
              </a:tr>
              <a:tr h="232940">
                <a:tc>
                  <a:txBody>
                    <a:bodyPr/>
                    <a:lstStyle/>
                    <a:p>
                      <a:pPr algn="ctr">
                        <a:spcAft>
                          <a:spcPts val="0"/>
                        </a:spcAft>
                      </a:pPr>
                      <a:r>
                        <a:rPr lang="en-GB" sz="1200" b="1">
                          <a:effectLst/>
                          <a:latin typeface="Arial" panose="020B0604020202020204" pitchFamily="34" charset="0"/>
                          <a:ea typeface="MS Mincho"/>
                          <a:cs typeface="Arial" panose="020B0604020202020204" pitchFamily="34" charset="0"/>
                        </a:rPr>
                        <a:t>Centre 1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200" dirty="0">
                          <a:effectLst/>
                          <a:latin typeface="Arial" panose="020B0604020202020204" pitchFamily="34" charset="0"/>
                          <a:ea typeface="MS Mincho"/>
                          <a:cs typeface="Arial" panose="020B0604020202020204" pitchFamily="34" charset="0"/>
                        </a:rPr>
                        <a:t>excellent</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gn="ctr">
                        <a:spcAft>
                          <a:spcPts val="0"/>
                        </a:spcAft>
                      </a:pPr>
                      <a:r>
                        <a:rPr lang="en-GB" sz="1200">
                          <a:effectLst/>
                          <a:latin typeface="Arial" panose="020B0604020202020204" pitchFamily="34" charset="0"/>
                          <a:ea typeface="MS Mincho"/>
                          <a:cs typeface="Arial" panose="020B0604020202020204" pitchFamily="34" charset="0"/>
                        </a:rPr>
                        <a:t>excellent</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gn="ctr">
                        <a:spcAft>
                          <a:spcPts val="0"/>
                        </a:spcAft>
                      </a:pPr>
                      <a:r>
                        <a:rPr lang="en-GB" sz="1200" dirty="0">
                          <a:effectLst/>
                          <a:latin typeface="Arial" panose="020B0604020202020204" pitchFamily="34" charset="0"/>
                          <a:ea typeface="MS Mincho"/>
                          <a:cs typeface="Arial" panose="020B0604020202020204" pitchFamily="34" charset="0"/>
                        </a:rPr>
                        <a:t>excellent</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gn="ctr">
                        <a:spcAft>
                          <a:spcPts val="0"/>
                        </a:spcAft>
                      </a:pPr>
                      <a:r>
                        <a:rPr lang="en-GB" sz="1200" dirty="0">
                          <a:effectLst/>
                          <a:latin typeface="Arial" panose="020B0604020202020204" pitchFamily="34" charset="0"/>
                          <a:ea typeface="MS Mincho"/>
                          <a:cs typeface="Arial" panose="020B0604020202020204" pitchFamily="34" charset="0"/>
                        </a:rPr>
                        <a:t>excellent</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gn="ctr">
                        <a:spcAft>
                          <a:spcPts val="0"/>
                        </a:spcAft>
                      </a:pPr>
                      <a:r>
                        <a:rPr lang="en-GB" sz="1200" dirty="0">
                          <a:effectLst/>
                          <a:latin typeface="Arial" panose="020B0604020202020204" pitchFamily="34" charset="0"/>
                          <a:ea typeface="MS Mincho"/>
                          <a:cs typeface="Arial" panose="020B0604020202020204" pitchFamily="34" charset="0"/>
                        </a:rPr>
                        <a:t>very good</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828147906"/>
                  </a:ext>
                </a:extLst>
              </a:tr>
              <a:tr h="232940">
                <a:tc>
                  <a:txBody>
                    <a:bodyPr/>
                    <a:lstStyle/>
                    <a:p>
                      <a:pPr algn="ctr">
                        <a:spcAft>
                          <a:spcPts val="0"/>
                        </a:spcAft>
                      </a:pPr>
                      <a:r>
                        <a:rPr lang="en-GB" sz="1200" b="1">
                          <a:effectLst/>
                          <a:latin typeface="Arial" panose="020B0604020202020204" pitchFamily="34" charset="0"/>
                          <a:ea typeface="MS Mincho"/>
                          <a:cs typeface="Arial" panose="020B0604020202020204" pitchFamily="34" charset="0"/>
                        </a:rPr>
                        <a:t>Centre 2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200">
                          <a:effectLst/>
                          <a:latin typeface="Arial" panose="020B0604020202020204" pitchFamily="34" charset="0"/>
                          <a:ea typeface="MS Mincho"/>
                          <a:cs typeface="Arial" panose="020B0604020202020204" pitchFamily="34" charset="0"/>
                        </a:rPr>
                        <a:t>very good</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200">
                          <a:effectLst/>
                          <a:latin typeface="Arial" panose="020B0604020202020204" pitchFamily="34" charset="0"/>
                          <a:ea typeface="MS Mincho"/>
                          <a:cs typeface="Arial" panose="020B0604020202020204" pitchFamily="34" charset="0"/>
                        </a:rPr>
                        <a:t>excellent</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gn="ctr">
                        <a:spcAft>
                          <a:spcPts val="0"/>
                        </a:spcAft>
                      </a:pPr>
                      <a:r>
                        <a:rPr lang="en-GB" sz="1200">
                          <a:effectLst/>
                          <a:latin typeface="Arial" panose="020B0604020202020204" pitchFamily="34" charset="0"/>
                          <a:ea typeface="MS Mincho"/>
                          <a:cs typeface="Arial" panose="020B0604020202020204" pitchFamily="34" charset="0"/>
                        </a:rPr>
                        <a:t>excellent</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gn="ctr">
                        <a:spcAft>
                          <a:spcPts val="0"/>
                        </a:spcAft>
                      </a:pPr>
                      <a:r>
                        <a:rPr lang="en-GB" sz="1200">
                          <a:effectLst/>
                          <a:latin typeface="Arial" panose="020B0604020202020204" pitchFamily="34" charset="0"/>
                          <a:ea typeface="MS Mincho"/>
                          <a:cs typeface="Arial" panose="020B0604020202020204" pitchFamily="34" charset="0"/>
                        </a:rPr>
                        <a:t>excellent</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gn="ctr">
                        <a:spcAft>
                          <a:spcPts val="0"/>
                        </a:spcAft>
                      </a:pPr>
                      <a:r>
                        <a:rPr lang="en-GB" sz="1200">
                          <a:effectLst/>
                          <a:latin typeface="Arial" panose="020B0604020202020204" pitchFamily="34" charset="0"/>
                          <a:ea typeface="MS Mincho"/>
                          <a:cs typeface="Arial" panose="020B0604020202020204" pitchFamily="34" charset="0"/>
                        </a:rPr>
                        <a:t>excellent</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extLst>
                  <a:ext uri="{0D108BD9-81ED-4DB2-BD59-A6C34878D82A}">
                    <a16:rowId xmlns:a16="http://schemas.microsoft.com/office/drawing/2014/main" val="4258754065"/>
                  </a:ext>
                </a:extLst>
              </a:tr>
              <a:tr h="232940">
                <a:tc>
                  <a:txBody>
                    <a:bodyPr/>
                    <a:lstStyle/>
                    <a:p>
                      <a:pPr algn="ctr">
                        <a:spcAft>
                          <a:spcPts val="0"/>
                        </a:spcAft>
                      </a:pPr>
                      <a:r>
                        <a:rPr lang="en-GB" sz="1200" b="1">
                          <a:effectLst/>
                          <a:latin typeface="Arial" panose="020B0604020202020204" pitchFamily="34" charset="0"/>
                          <a:ea typeface="MS Mincho"/>
                          <a:cs typeface="Arial" panose="020B0604020202020204" pitchFamily="34" charset="0"/>
                        </a:rPr>
                        <a:t>Centre 3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200">
                          <a:effectLst/>
                          <a:latin typeface="Arial" panose="020B0604020202020204" pitchFamily="34" charset="0"/>
                          <a:ea typeface="MS Mincho"/>
                          <a:cs typeface="Arial" panose="020B0604020202020204" pitchFamily="34" charset="0"/>
                        </a:rPr>
                        <a:t>very good</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200">
                          <a:effectLst/>
                          <a:latin typeface="Arial" panose="020B0604020202020204" pitchFamily="34" charset="0"/>
                          <a:ea typeface="MS Mincho"/>
                          <a:cs typeface="Arial" panose="020B0604020202020204" pitchFamily="34" charset="0"/>
                        </a:rPr>
                        <a:t>very good</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200">
                          <a:effectLst/>
                          <a:latin typeface="Arial" panose="020B0604020202020204" pitchFamily="34" charset="0"/>
                          <a:ea typeface="MS Mincho"/>
                          <a:cs typeface="Arial" panose="020B0604020202020204" pitchFamily="34" charset="0"/>
                        </a:rPr>
                        <a:t>very good</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200">
                          <a:effectLst/>
                          <a:latin typeface="Arial" panose="020B0604020202020204" pitchFamily="34" charset="0"/>
                          <a:ea typeface="MS Mincho"/>
                          <a:cs typeface="Arial" panose="020B0604020202020204" pitchFamily="34" charset="0"/>
                        </a:rPr>
                        <a:t>excellent</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gn="ctr">
                        <a:spcAft>
                          <a:spcPts val="0"/>
                        </a:spcAft>
                      </a:pPr>
                      <a:r>
                        <a:rPr lang="en-GB" sz="1200" dirty="0">
                          <a:effectLst/>
                          <a:latin typeface="Arial" panose="020B0604020202020204" pitchFamily="34" charset="0"/>
                          <a:ea typeface="MS Mincho"/>
                          <a:cs typeface="Arial" panose="020B0604020202020204" pitchFamily="34" charset="0"/>
                        </a:rPr>
                        <a:t>very good</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2090542157"/>
                  </a:ext>
                </a:extLst>
              </a:tr>
              <a:tr h="232940">
                <a:tc>
                  <a:txBody>
                    <a:bodyPr/>
                    <a:lstStyle/>
                    <a:p>
                      <a:pPr algn="ctr">
                        <a:spcAft>
                          <a:spcPts val="0"/>
                        </a:spcAft>
                      </a:pPr>
                      <a:r>
                        <a:rPr lang="en-GB" sz="1200" b="1">
                          <a:effectLst/>
                          <a:latin typeface="Arial" panose="020B0604020202020204" pitchFamily="34" charset="0"/>
                          <a:ea typeface="MS Mincho"/>
                          <a:cs typeface="Arial" panose="020B0604020202020204" pitchFamily="34" charset="0"/>
                        </a:rPr>
                        <a:t>Centre 4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200">
                          <a:effectLst/>
                          <a:latin typeface="Arial" panose="020B0604020202020204" pitchFamily="34" charset="0"/>
                          <a:ea typeface="MS Mincho"/>
                          <a:cs typeface="Arial" panose="020B0604020202020204" pitchFamily="34" charset="0"/>
                        </a:rPr>
                        <a:t>very good</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200">
                          <a:effectLst/>
                          <a:latin typeface="Arial" panose="020B0604020202020204" pitchFamily="34" charset="0"/>
                          <a:ea typeface="MS Mincho"/>
                          <a:cs typeface="Arial" panose="020B0604020202020204" pitchFamily="34" charset="0"/>
                        </a:rPr>
                        <a:t>very good</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200">
                          <a:effectLst/>
                          <a:latin typeface="Arial" panose="020B0604020202020204" pitchFamily="34" charset="0"/>
                          <a:ea typeface="MS Mincho"/>
                          <a:cs typeface="Arial" panose="020B0604020202020204" pitchFamily="34" charset="0"/>
                        </a:rPr>
                        <a:t>very good</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200">
                          <a:effectLst/>
                          <a:latin typeface="Arial" panose="020B0604020202020204" pitchFamily="34" charset="0"/>
                          <a:ea typeface="MS Mincho"/>
                          <a:cs typeface="Arial" panose="020B0604020202020204" pitchFamily="34" charset="0"/>
                        </a:rPr>
                        <a:t>very good</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200">
                          <a:effectLst/>
                          <a:latin typeface="Arial" panose="020B0604020202020204" pitchFamily="34" charset="0"/>
                          <a:ea typeface="MS Mincho"/>
                          <a:cs typeface="Arial" panose="020B0604020202020204" pitchFamily="34" charset="0"/>
                        </a:rPr>
                        <a:t>very good</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3811374997"/>
                  </a:ext>
                </a:extLst>
              </a:tr>
              <a:tr h="232940">
                <a:tc>
                  <a:txBody>
                    <a:bodyPr/>
                    <a:lstStyle/>
                    <a:p>
                      <a:pPr algn="ctr">
                        <a:spcAft>
                          <a:spcPts val="0"/>
                        </a:spcAft>
                      </a:pPr>
                      <a:r>
                        <a:rPr lang="en-GB" sz="1200" b="1">
                          <a:effectLst/>
                          <a:latin typeface="Arial" panose="020B0604020202020204" pitchFamily="34" charset="0"/>
                          <a:ea typeface="MS Mincho"/>
                          <a:cs typeface="Arial" panose="020B0604020202020204" pitchFamily="34" charset="0"/>
                        </a:rPr>
                        <a:t>Centre 5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200">
                          <a:effectLst/>
                          <a:latin typeface="Arial" panose="020B0604020202020204" pitchFamily="34" charset="0"/>
                          <a:ea typeface="MS Mincho"/>
                          <a:cs typeface="Arial" panose="020B0604020202020204" pitchFamily="34" charset="0"/>
                        </a:rPr>
                        <a:t>very good</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200">
                          <a:effectLst/>
                          <a:latin typeface="Arial" panose="020B0604020202020204" pitchFamily="34" charset="0"/>
                          <a:ea typeface="MS Mincho"/>
                          <a:cs typeface="Arial" panose="020B0604020202020204" pitchFamily="34" charset="0"/>
                        </a:rPr>
                        <a:t>very good</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200">
                          <a:effectLst/>
                          <a:latin typeface="Arial" panose="020B0604020202020204" pitchFamily="34" charset="0"/>
                          <a:ea typeface="MS Mincho"/>
                          <a:cs typeface="Arial" panose="020B0604020202020204" pitchFamily="34" charset="0"/>
                        </a:rPr>
                        <a:t>very good</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200">
                          <a:effectLst/>
                          <a:latin typeface="Arial" panose="020B0604020202020204" pitchFamily="34" charset="0"/>
                          <a:ea typeface="MS Mincho"/>
                          <a:cs typeface="Arial" panose="020B0604020202020204" pitchFamily="34" charset="0"/>
                        </a:rPr>
                        <a:t>very good</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200" dirty="0">
                          <a:effectLst/>
                          <a:latin typeface="Arial" panose="020B0604020202020204" pitchFamily="34" charset="0"/>
                          <a:ea typeface="MS Mincho"/>
                          <a:cs typeface="Arial" panose="020B0604020202020204" pitchFamily="34" charset="0"/>
                        </a:rPr>
                        <a:t>very good</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3002627219"/>
                  </a:ext>
                </a:extLst>
              </a:tr>
              <a:tr h="232940">
                <a:tc>
                  <a:txBody>
                    <a:bodyPr/>
                    <a:lstStyle/>
                    <a:p>
                      <a:pPr algn="ctr">
                        <a:spcAft>
                          <a:spcPts val="0"/>
                        </a:spcAft>
                      </a:pPr>
                      <a:r>
                        <a:rPr lang="en-GB" sz="1200" b="1">
                          <a:effectLst/>
                          <a:latin typeface="Arial" panose="020B0604020202020204" pitchFamily="34" charset="0"/>
                          <a:ea typeface="MS Mincho"/>
                          <a:cs typeface="Arial" panose="020B0604020202020204" pitchFamily="34" charset="0"/>
                        </a:rPr>
                        <a:t>Centre 6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200">
                          <a:effectLst/>
                          <a:latin typeface="Arial" panose="020B0604020202020204" pitchFamily="34" charset="0"/>
                          <a:ea typeface="MS Mincho"/>
                          <a:cs typeface="Arial" panose="020B0604020202020204" pitchFamily="34" charset="0"/>
                        </a:rPr>
                        <a:t>very good</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200">
                          <a:effectLst/>
                          <a:latin typeface="Arial" panose="020B0604020202020204" pitchFamily="34" charset="0"/>
                          <a:ea typeface="MS Mincho"/>
                          <a:cs typeface="Arial" panose="020B0604020202020204" pitchFamily="34" charset="0"/>
                        </a:rPr>
                        <a:t>very good</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200">
                          <a:effectLst/>
                          <a:latin typeface="Arial" panose="020B0604020202020204" pitchFamily="34" charset="0"/>
                          <a:ea typeface="MS Mincho"/>
                          <a:cs typeface="Arial" panose="020B0604020202020204" pitchFamily="34" charset="0"/>
                        </a:rPr>
                        <a:t>very good</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200">
                          <a:effectLst/>
                          <a:latin typeface="Arial" panose="020B0604020202020204" pitchFamily="34" charset="0"/>
                          <a:ea typeface="MS Mincho"/>
                          <a:cs typeface="Arial" panose="020B0604020202020204" pitchFamily="34" charset="0"/>
                        </a:rPr>
                        <a:t>very good</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200" dirty="0">
                          <a:effectLst/>
                          <a:latin typeface="Arial" panose="020B0604020202020204" pitchFamily="34" charset="0"/>
                          <a:ea typeface="MS Mincho"/>
                          <a:cs typeface="Arial" panose="020B0604020202020204" pitchFamily="34" charset="0"/>
                        </a:rPr>
                        <a:t>very good</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730788514"/>
                  </a:ext>
                </a:extLst>
              </a:tr>
              <a:tr h="232940">
                <a:tc>
                  <a:txBody>
                    <a:bodyPr/>
                    <a:lstStyle/>
                    <a:p>
                      <a:pPr algn="ctr">
                        <a:spcAft>
                          <a:spcPts val="0"/>
                        </a:spcAft>
                      </a:pPr>
                      <a:r>
                        <a:rPr lang="en-GB" sz="1200" b="1">
                          <a:effectLst/>
                          <a:latin typeface="Arial" panose="020B0604020202020204" pitchFamily="34" charset="0"/>
                          <a:ea typeface="MS Mincho"/>
                          <a:cs typeface="Arial" panose="020B0604020202020204" pitchFamily="34" charset="0"/>
                        </a:rPr>
                        <a:t>Centre 7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200">
                          <a:effectLst/>
                          <a:latin typeface="Arial" panose="020B0604020202020204" pitchFamily="34" charset="0"/>
                          <a:ea typeface="MS Mincho"/>
                          <a:cs typeface="Arial" panose="020B0604020202020204" pitchFamily="34" charset="0"/>
                        </a:rPr>
                        <a:t>very good</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200">
                          <a:effectLst/>
                          <a:latin typeface="Arial" panose="020B0604020202020204" pitchFamily="34" charset="0"/>
                          <a:ea typeface="MS Mincho"/>
                          <a:cs typeface="Arial" panose="020B0604020202020204" pitchFamily="34" charset="0"/>
                        </a:rPr>
                        <a:t>very good</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200">
                          <a:effectLst/>
                          <a:latin typeface="Arial" panose="020B0604020202020204" pitchFamily="34" charset="0"/>
                          <a:ea typeface="MS Mincho"/>
                          <a:cs typeface="Arial" panose="020B0604020202020204" pitchFamily="34" charset="0"/>
                        </a:rPr>
                        <a:t>very good</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200">
                          <a:effectLst/>
                          <a:latin typeface="Arial" panose="020B0604020202020204" pitchFamily="34" charset="0"/>
                          <a:ea typeface="MS Mincho"/>
                          <a:cs typeface="Arial" panose="020B0604020202020204" pitchFamily="34" charset="0"/>
                        </a:rPr>
                        <a:t>very good</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200" dirty="0">
                          <a:effectLst/>
                          <a:latin typeface="Arial" panose="020B0604020202020204" pitchFamily="34" charset="0"/>
                          <a:ea typeface="MS Mincho"/>
                          <a:cs typeface="Arial" panose="020B0604020202020204" pitchFamily="34" charset="0"/>
                        </a:rPr>
                        <a:t>good</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3303470775"/>
                  </a:ext>
                </a:extLst>
              </a:tr>
              <a:tr h="232940">
                <a:tc>
                  <a:txBody>
                    <a:bodyPr/>
                    <a:lstStyle/>
                    <a:p>
                      <a:pPr algn="ctr">
                        <a:spcAft>
                          <a:spcPts val="0"/>
                        </a:spcAft>
                      </a:pPr>
                      <a:r>
                        <a:rPr lang="en-GB" sz="1200" b="1">
                          <a:effectLst/>
                          <a:latin typeface="Arial" panose="020B0604020202020204" pitchFamily="34" charset="0"/>
                          <a:ea typeface="MS Mincho"/>
                          <a:cs typeface="Arial" panose="020B0604020202020204" pitchFamily="34" charset="0"/>
                        </a:rPr>
                        <a:t>Centre 8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200">
                          <a:effectLst/>
                          <a:latin typeface="Arial" panose="020B0604020202020204" pitchFamily="34" charset="0"/>
                          <a:ea typeface="MS Mincho"/>
                          <a:cs typeface="Arial" panose="020B0604020202020204" pitchFamily="34" charset="0"/>
                        </a:rPr>
                        <a:t>good</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spcAft>
                          <a:spcPts val="0"/>
                        </a:spcAft>
                      </a:pPr>
                      <a:r>
                        <a:rPr lang="en-GB" sz="1200">
                          <a:effectLst/>
                          <a:latin typeface="Arial" panose="020B0604020202020204" pitchFamily="34" charset="0"/>
                          <a:ea typeface="MS Mincho"/>
                          <a:cs typeface="Arial" panose="020B0604020202020204" pitchFamily="34" charset="0"/>
                        </a:rPr>
                        <a:t>good</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spcAft>
                          <a:spcPts val="0"/>
                        </a:spcAft>
                      </a:pPr>
                      <a:r>
                        <a:rPr lang="en-GB" sz="1200">
                          <a:effectLst/>
                          <a:latin typeface="Arial" panose="020B0604020202020204" pitchFamily="34" charset="0"/>
                          <a:ea typeface="MS Mincho"/>
                          <a:cs typeface="Arial" panose="020B0604020202020204" pitchFamily="34" charset="0"/>
                        </a:rPr>
                        <a:t>very good</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200">
                          <a:effectLst/>
                          <a:latin typeface="Arial" panose="020B0604020202020204" pitchFamily="34" charset="0"/>
                          <a:ea typeface="MS Mincho"/>
                          <a:cs typeface="Arial" panose="020B0604020202020204" pitchFamily="34" charset="0"/>
                        </a:rPr>
                        <a:t>very good</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200" dirty="0">
                          <a:effectLst/>
                          <a:latin typeface="Arial" panose="020B0604020202020204" pitchFamily="34" charset="0"/>
                          <a:ea typeface="MS Mincho"/>
                          <a:cs typeface="Arial" panose="020B0604020202020204" pitchFamily="34" charset="0"/>
                        </a:rPr>
                        <a:t>good</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3562351978"/>
                  </a:ext>
                </a:extLst>
              </a:tr>
              <a:tr h="232940">
                <a:tc>
                  <a:txBody>
                    <a:bodyPr/>
                    <a:lstStyle/>
                    <a:p>
                      <a:pPr algn="ctr">
                        <a:spcAft>
                          <a:spcPts val="0"/>
                        </a:spcAft>
                      </a:pPr>
                      <a:r>
                        <a:rPr lang="en-GB" sz="1200" b="1">
                          <a:effectLst/>
                          <a:latin typeface="Arial" panose="020B0604020202020204" pitchFamily="34" charset="0"/>
                          <a:ea typeface="MS Mincho"/>
                          <a:cs typeface="Arial" panose="020B0604020202020204" pitchFamily="34" charset="0"/>
                        </a:rPr>
                        <a:t>Centre 9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200">
                          <a:effectLst/>
                          <a:latin typeface="Arial" panose="020B0604020202020204" pitchFamily="34" charset="0"/>
                          <a:ea typeface="MS Mincho"/>
                          <a:cs typeface="Arial" panose="020B0604020202020204" pitchFamily="34" charset="0"/>
                        </a:rPr>
                        <a:t>good</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spcAft>
                          <a:spcPts val="0"/>
                        </a:spcAft>
                      </a:pPr>
                      <a:r>
                        <a:rPr lang="en-GB" sz="1200">
                          <a:effectLst/>
                          <a:latin typeface="Arial" panose="020B0604020202020204" pitchFamily="34" charset="0"/>
                          <a:ea typeface="MS Mincho"/>
                          <a:cs typeface="Arial" panose="020B0604020202020204" pitchFamily="34" charset="0"/>
                        </a:rPr>
                        <a:t>good</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spcAft>
                          <a:spcPts val="0"/>
                        </a:spcAft>
                      </a:pPr>
                      <a:r>
                        <a:rPr lang="en-GB" sz="1200">
                          <a:effectLst/>
                          <a:latin typeface="Arial" panose="020B0604020202020204" pitchFamily="34" charset="0"/>
                          <a:ea typeface="MS Mincho"/>
                          <a:cs typeface="Arial" panose="020B0604020202020204" pitchFamily="34" charset="0"/>
                        </a:rPr>
                        <a:t>satisfactory</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GB" sz="1200">
                          <a:effectLst/>
                          <a:latin typeface="Arial" panose="020B0604020202020204" pitchFamily="34" charset="0"/>
                          <a:ea typeface="MS Mincho"/>
                          <a:cs typeface="Arial" panose="020B0604020202020204" pitchFamily="34" charset="0"/>
                        </a:rPr>
                        <a:t>good</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spcAft>
                          <a:spcPts val="0"/>
                        </a:spcAft>
                      </a:pPr>
                      <a:r>
                        <a:rPr lang="en-GB" sz="1200" dirty="0">
                          <a:effectLst/>
                          <a:latin typeface="Arial" panose="020B0604020202020204" pitchFamily="34" charset="0"/>
                          <a:ea typeface="MS Mincho"/>
                          <a:cs typeface="Arial" panose="020B0604020202020204" pitchFamily="34" charset="0"/>
                        </a:rPr>
                        <a:t>good</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3670563995"/>
                  </a:ext>
                </a:extLst>
              </a:tr>
              <a:tr h="232940">
                <a:tc>
                  <a:txBody>
                    <a:bodyPr/>
                    <a:lstStyle/>
                    <a:p>
                      <a:pPr algn="ctr">
                        <a:spcAft>
                          <a:spcPts val="0"/>
                        </a:spcAft>
                      </a:pPr>
                      <a:r>
                        <a:rPr lang="en-GB" sz="1200" b="1">
                          <a:effectLst/>
                          <a:latin typeface="Arial" panose="020B0604020202020204" pitchFamily="34" charset="0"/>
                          <a:ea typeface="MS Mincho"/>
                          <a:cs typeface="Arial" panose="020B0604020202020204" pitchFamily="34" charset="0"/>
                        </a:rPr>
                        <a:t>Centre 10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200">
                          <a:effectLst/>
                          <a:latin typeface="Arial" panose="020B0604020202020204" pitchFamily="34" charset="0"/>
                          <a:ea typeface="MS Mincho"/>
                          <a:cs typeface="Arial" panose="020B0604020202020204" pitchFamily="34" charset="0"/>
                        </a:rPr>
                        <a:t>satisfactory</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GB" sz="1200">
                          <a:effectLst/>
                          <a:latin typeface="Arial" panose="020B0604020202020204" pitchFamily="34" charset="0"/>
                          <a:ea typeface="MS Mincho"/>
                          <a:cs typeface="Arial" panose="020B0604020202020204" pitchFamily="34" charset="0"/>
                        </a:rPr>
                        <a:t>good</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spcAft>
                          <a:spcPts val="0"/>
                        </a:spcAft>
                      </a:pPr>
                      <a:r>
                        <a:rPr lang="en-GB" sz="1200">
                          <a:effectLst/>
                          <a:latin typeface="Arial" panose="020B0604020202020204" pitchFamily="34" charset="0"/>
                          <a:ea typeface="MS Mincho"/>
                          <a:cs typeface="Arial" panose="020B0604020202020204" pitchFamily="34" charset="0"/>
                        </a:rPr>
                        <a:t>very good</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200">
                          <a:effectLst/>
                          <a:latin typeface="Arial" panose="020B0604020202020204" pitchFamily="34" charset="0"/>
                          <a:ea typeface="MS Mincho"/>
                          <a:cs typeface="Arial" panose="020B0604020202020204" pitchFamily="34" charset="0"/>
                        </a:rPr>
                        <a:t>very good</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200" dirty="0">
                          <a:effectLst/>
                          <a:latin typeface="Arial" panose="020B0604020202020204" pitchFamily="34" charset="0"/>
                          <a:ea typeface="MS Mincho"/>
                          <a:cs typeface="Arial" panose="020B0604020202020204" pitchFamily="34" charset="0"/>
                        </a:rPr>
                        <a:t>satisfactory</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906080385"/>
                  </a:ext>
                </a:extLst>
              </a:tr>
              <a:tr h="232940">
                <a:tc>
                  <a:txBody>
                    <a:bodyPr/>
                    <a:lstStyle/>
                    <a:p>
                      <a:pPr algn="ctr">
                        <a:spcAft>
                          <a:spcPts val="0"/>
                        </a:spcAft>
                      </a:pPr>
                      <a:r>
                        <a:rPr lang="en-GB" sz="1200" b="1">
                          <a:effectLst/>
                          <a:latin typeface="Arial" panose="020B0604020202020204" pitchFamily="34" charset="0"/>
                          <a:ea typeface="MS Mincho"/>
                          <a:cs typeface="Arial" panose="020B0604020202020204" pitchFamily="34" charset="0"/>
                        </a:rPr>
                        <a:t>Centre 11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200">
                          <a:effectLst/>
                          <a:latin typeface="Arial" panose="020B0604020202020204" pitchFamily="34" charset="0"/>
                          <a:ea typeface="MS Mincho"/>
                          <a:cs typeface="Arial" panose="020B0604020202020204" pitchFamily="34" charset="0"/>
                        </a:rPr>
                        <a:t>satisfactory</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GB" sz="1200">
                          <a:effectLst/>
                          <a:latin typeface="Arial" panose="020B0604020202020204" pitchFamily="34" charset="0"/>
                          <a:ea typeface="MS Mincho"/>
                          <a:cs typeface="Arial" panose="020B0604020202020204" pitchFamily="34" charset="0"/>
                        </a:rPr>
                        <a:t>good</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spcAft>
                          <a:spcPts val="0"/>
                        </a:spcAft>
                      </a:pPr>
                      <a:r>
                        <a:rPr lang="en-GB" sz="1200">
                          <a:effectLst/>
                          <a:latin typeface="Arial" panose="020B0604020202020204" pitchFamily="34" charset="0"/>
                          <a:ea typeface="MS Mincho"/>
                          <a:cs typeface="Arial" panose="020B0604020202020204" pitchFamily="34" charset="0"/>
                        </a:rPr>
                        <a:t>very good</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200">
                          <a:effectLst/>
                          <a:latin typeface="Arial" panose="020B0604020202020204" pitchFamily="34" charset="0"/>
                          <a:ea typeface="MS Mincho"/>
                          <a:cs typeface="Arial" panose="020B0604020202020204" pitchFamily="34" charset="0"/>
                        </a:rPr>
                        <a:t>good</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n-GB" sz="1200" dirty="0">
                          <a:effectLst/>
                          <a:latin typeface="Arial" panose="020B0604020202020204" pitchFamily="34" charset="0"/>
                          <a:ea typeface="MS Mincho"/>
                          <a:cs typeface="Arial" panose="020B0604020202020204" pitchFamily="34" charset="0"/>
                        </a:rPr>
                        <a:t>satisfactory</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71226319"/>
                  </a:ext>
                </a:extLst>
              </a:tr>
              <a:tr h="232940">
                <a:tc>
                  <a:txBody>
                    <a:bodyPr/>
                    <a:lstStyle/>
                    <a:p>
                      <a:pPr algn="ctr">
                        <a:spcAft>
                          <a:spcPts val="0"/>
                        </a:spcAft>
                      </a:pPr>
                      <a:r>
                        <a:rPr lang="en-GB" sz="1200" b="1">
                          <a:effectLst/>
                          <a:latin typeface="Arial" panose="020B0604020202020204" pitchFamily="34" charset="0"/>
                          <a:ea typeface="MS Mincho"/>
                          <a:cs typeface="Arial" panose="020B0604020202020204" pitchFamily="34" charset="0"/>
                        </a:rPr>
                        <a:t>Centre 12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200">
                          <a:effectLst/>
                          <a:latin typeface="Arial" panose="020B0604020202020204" pitchFamily="34" charset="0"/>
                          <a:ea typeface="MS Mincho"/>
                          <a:cs typeface="Arial" panose="020B0604020202020204" pitchFamily="34" charset="0"/>
                        </a:rPr>
                        <a:t>weak</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tc>
                  <a:txBody>
                    <a:bodyPr/>
                    <a:lstStyle/>
                    <a:p>
                      <a:pPr algn="ctr">
                        <a:spcAft>
                          <a:spcPts val="0"/>
                        </a:spcAft>
                      </a:pPr>
                      <a:r>
                        <a:rPr lang="en-GB" sz="1200">
                          <a:effectLst/>
                          <a:latin typeface="Arial" panose="020B0604020202020204" pitchFamily="34" charset="0"/>
                          <a:ea typeface="MS Mincho"/>
                          <a:cs typeface="Arial" panose="020B0604020202020204" pitchFamily="34" charset="0"/>
                        </a:rPr>
                        <a:t>satisfactory</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GB" sz="1200">
                          <a:effectLst/>
                          <a:latin typeface="Arial" panose="020B0604020202020204" pitchFamily="34" charset="0"/>
                          <a:ea typeface="MS Mincho"/>
                          <a:cs typeface="Arial" panose="020B0604020202020204" pitchFamily="34" charset="0"/>
                        </a:rPr>
                        <a:t>weak</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tc>
                  <a:txBody>
                    <a:bodyPr/>
                    <a:lstStyle/>
                    <a:p>
                      <a:pPr algn="ctr">
                        <a:spcAft>
                          <a:spcPts val="0"/>
                        </a:spcAft>
                      </a:pPr>
                      <a:r>
                        <a:rPr lang="en-GB" sz="1200">
                          <a:effectLst/>
                          <a:latin typeface="Arial" panose="020B0604020202020204" pitchFamily="34" charset="0"/>
                          <a:ea typeface="MS Mincho"/>
                          <a:cs typeface="Arial" panose="020B0604020202020204" pitchFamily="34" charset="0"/>
                        </a:rPr>
                        <a:t>satisfactory</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GB" sz="1200" dirty="0">
                          <a:effectLst/>
                          <a:latin typeface="Arial" panose="020B0604020202020204" pitchFamily="34" charset="0"/>
                          <a:ea typeface="MS Mincho"/>
                          <a:cs typeface="Arial" panose="020B0604020202020204" pitchFamily="34" charset="0"/>
                        </a:rPr>
                        <a:t>weak</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extLst>
                  <a:ext uri="{0D108BD9-81ED-4DB2-BD59-A6C34878D82A}">
                    <a16:rowId xmlns:a16="http://schemas.microsoft.com/office/drawing/2014/main" val="2687968826"/>
                  </a:ext>
                </a:extLst>
              </a:tr>
              <a:tr h="173116">
                <a:tc>
                  <a:txBody>
                    <a:bodyPr/>
                    <a:lstStyle/>
                    <a:p>
                      <a:pPr>
                        <a:spcAft>
                          <a:spcPts val="0"/>
                        </a:spcAft>
                      </a:pPr>
                      <a:r>
                        <a:rPr lang="en-GB" sz="800">
                          <a:effectLst/>
                          <a:latin typeface="Arial" panose="020B0604020202020204" pitchFamily="34" charset="0"/>
                          <a:ea typeface="MS Mincho"/>
                          <a:cs typeface="Arial" panose="020B0604020202020204" pitchFamily="34" charset="0"/>
                        </a:rPr>
                        <a:t> </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900">
                          <a:effectLst/>
                          <a:latin typeface="Arial" panose="020B0604020202020204" pitchFamily="34" charset="0"/>
                          <a:ea typeface="MS Mincho"/>
                          <a:cs typeface="Arial" panose="020B0604020202020204" pitchFamily="34" charset="0"/>
                        </a:rPr>
                        <a:t> </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900">
                          <a:effectLst/>
                          <a:latin typeface="Arial" panose="020B0604020202020204" pitchFamily="34" charset="0"/>
                          <a:ea typeface="MS Mincho"/>
                          <a:cs typeface="Arial" panose="020B0604020202020204" pitchFamily="34" charset="0"/>
                        </a:rPr>
                        <a:t> </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900">
                          <a:effectLst/>
                          <a:latin typeface="Arial" panose="020B0604020202020204" pitchFamily="34" charset="0"/>
                          <a:ea typeface="MS Mincho"/>
                          <a:cs typeface="Arial" panose="020B0604020202020204" pitchFamily="34" charset="0"/>
                        </a:rPr>
                        <a:t> </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900">
                          <a:effectLst/>
                          <a:latin typeface="Arial" panose="020B0604020202020204" pitchFamily="34" charset="0"/>
                          <a:ea typeface="MS Mincho"/>
                          <a:cs typeface="Arial" panose="020B0604020202020204" pitchFamily="34" charset="0"/>
                        </a:rPr>
                        <a:t> </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900" dirty="0">
                          <a:effectLst/>
                          <a:latin typeface="Arial" panose="020B0604020202020204" pitchFamily="34" charset="0"/>
                          <a:ea typeface="MS Mincho"/>
                          <a:cs typeface="Arial" panose="020B0604020202020204" pitchFamily="34" charset="0"/>
                        </a:rPr>
                        <a:t> </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3674199"/>
                  </a:ext>
                </a:extLst>
              </a:tr>
              <a:tr h="173116">
                <a:tc>
                  <a:txBody>
                    <a:bodyPr/>
                    <a:lstStyle/>
                    <a:p>
                      <a:pPr algn="ctr">
                        <a:spcAft>
                          <a:spcPts val="0"/>
                        </a:spcAft>
                      </a:pPr>
                      <a:r>
                        <a:rPr lang="en-GB" sz="800" b="1" dirty="0">
                          <a:solidFill>
                            <a:srgbClr val="7030A0"/>
                          </a:solidFill>
                          <a:effectLst/>
                          <a:latin typeface="Arial" panose="020B0604020202020204" pitchFamily="34" charset="0"/>
                          <a:ea typeface="MS Mincho"/>
                          <a:cs typeface="Arial" panose="020B0604020202020204" pitchFamily="34" charset="0"/>
                        </a:rPr>
                        <a:t>OVERALL</a:t>
                      </a:r>
                      <a:endParaRPr lang="en-GB" sz="900"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900" b="1">
                          <a:effectLst/>
                          <a:latin typeface="Arial" panose="020B0604020202020204" pitchFamily="34" charset="0"/>
                          <a:ea typeface="MS Mincho"/>
                          <a:cs typeface="Arial" panose="020B0604020202020204" pitchFamily="34" charset="0"/>
                        </a:rPr>
                        <a:t>very good</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n-GB" sz="900" b="1">
                          <a:effectLst/>
                          <a:latin typeface="Arial" panose="020B0604020202020204" pitchFamily="34" charset="0"/>
                          <a:ea typeface="MS Mincho"/>
                          <a:cs typeface="Arial" panose="020B0604020202020204" pitchFamily="34" charset="0"/>
                        </a:rPr>
                        <a:t> good</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n-GB" sz="900" b="1">
                          <a:effectLst/>
                          <a:latin typeface="Arial" panose="020B0604020202020204" pitchFamily="34" charset="0"/>
                          <a:ea typeface="MS Mincho"/>
                          <a:cs typeface="Arial" panose="020B0604020202020204" pitchFamily="34" charset="0"/>
                        </a:rPr>
                        <a:t>very good</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n-GB" sz="900" b="1">
                          <a:effectLst/>
                          <a:latin typeface="Arial" panose="020B0604020202020204" pitchFamily="34" charset="0"/>
                          <a:ea typeface="MS Mincho"/>
                          <a:cs typeface="Arial" panose="020B0604020202020204" pitchFamily="34" charset="0"/>
                        </a:rPr>
                        <a:t>very good</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n-GB" sz="900" b="1" dirty="0">
                          <a:effectLst/>
                          <a:latin typeface="Arial" panose="020B0604020202020204" pitchFamily="34" charset="0"/>
                          <a:ea typeface="MS Mincho"/>
                          <a:cs typeface="Arial" panose="020B0604020202020204" pitchFamily="34" charset="0"/>
                        </a:rPr>
                        <a:t>good</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3166669305"/>
                  </a:ext>
                </a:extLst>
              </a:tr>
            </a:tbl>
          </a:graphicData>
        </a:graphic>
      </p:graphicFrame>
      <p:pic>
        <p:nvPicPr>
          <p:cNvPr id="5" name="Picture 4" descr="ES_alllogos_colour-01.png"/>
          <p:cNvPicPr>
            <a:picLocks noChangeAspect="1"/>
          </p:cNvPicPr>
          <p:nvPr/>
        </p:nvPicPr>
        <p:blipFill rotWithShape="1">
          <a:blip r:embed="rId2" cstate="print">
            <a:extLst>
              <a:ext uri="{28A0092B-C50C-407E-A947-70E740481C1C}">
                <a14:useLocalDpi xmlns:a14="http://schemas.microsoft.com/office/drawing/2010/main" val="0"/>
              </a:ext>
            </a:extLst>
          </a:blip>
          <a:srcRect l="10041" t="16807" r="10529" b="28484"/>
          <a:stretch/>
        </p:blipFill>
        <p:spPr>
          <a:xfrm>
            <a:off x="385762" y="1131094"/>
            <a:ext cx="2060119" cy="867510"/>
          </a:xfrm>
          <a:prstGeom prst="rect">
            <a:avLst/>
          </a:prstGeom>
        </p:spPr>
      </p:pic>
    </p:spTree>
    <p:extLst>
      <p:ext uri="{BB962C8B-B14F-4D97-AF65-F5344CB8AC3E}">
        <p14:creationId xmlns:p14="http://schemas.microsoft.com/office/powerpoint/2010/main" val="3059553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4142" y="1088232"/>
            <a:ext cx="3531662" cy="994172"/>
          </a:xfrm>
        </p:spPr>
        <p:txBody>
          <a:bodyPr/>
          <a:lstStyle/>
          <a:p>
            <a:r>
              <a:rPr lang="en-GB" b="1" dirty="0">
                <a:solidFill>
                  <a:srgbClr val="7030A0"/>
                </a:solidFill>
                <a:latin typeface="Calibri" panose="020F0502020204030204" pitchFamily="34" charset="0"/>
                <a:cs typeface="Calibri" panose="020F0502020204030204" pitchFamily="34" charset="0"/>
              </a:rPr>
              <a:t>What did we find?</a:t>
            </a:r>
          </a:p>
        </p:txBody>
      </p:sp>
      <p:sp>
        <p:nvSpPr>
          <p:cNvPr id="3" name="Content Placeholder 2"/>
          <p:cNvSpPr>
            <a:spLocks noGrp="1"/>
          </p:cNvSpPr>
          <p:nvPr>
            <p:ph idx="1"/>
          </p:nvPr>
        </p:nvSpPr>
        <p:spPr>
          <a:xfrm>
            <a:off x="493618" y="2082404"/>
            <a:ext cx="8486774" cy="4226916"/>
          </a:xfrm>
        </p:spPr>
        <p:txBody>
          <a:bodyPr>
            <a:normAutofit fontScale="77500" lnSpcReduction="20000"/>
          </a:bodyPr>
          <a:lstStyle/>
          <a:p>
            <a:endParaRPr lang="en-GB" dirty="0"/>
          </a:p>
          <a:p>
            <a:r>
              <a:rPr lang="en-GB" sz="3100" dirty="0">
                <a:solidFill>
                  <a:srgbClr val="002060"/>
                </a:solidFill>
              </a:rPr>
              <a:t>Most providers deliver and maintain high rates of apprentice achievement. </a:t>
            </a:r>
          </a:p>
          <a:p>
            <a:r>
              <a:rPr lang="en-GB" sz="3100" dirty="0">
                <a:solidFill>
                  <a:srgbClr val="002060"/>
                </a:solidFill>
              </a:rPr>
              <a:t>Most managers and staff analyse the reasons for apprentices not completing their MA programme successfully, and implement improvement actions timeously. </a:t>
            </a:r>
          </a:p>
          <a:p>
            <a:r>
              <a:rPr lang="en-GB" sz="3100" dirty="0">
                <a:solidFill>
                  <a:srgbClr val="002060"/>
                </a:solidFill>
              </a:rPr>
              <a:t>Most providers offer MA programmes for early years and childcare that are accessible and flexible to meet the needs of local and regional employers.</a:t>
            </a:r>
          </a:p>
          <a:p>
            <a:r>
              <a:rPr lang="en-GB" sz="3100" dirty="0">
                <a:solidFill>
                  <a:srgbClr val="002060"/>
                </a:solidFill>
              </a:rPr>
              <a:t>The MA programmes provide apprentices with relevant opportunities to develop knowledge and skills which align well with their job roles and responsibilities.  </a:t>
            </a:r>
          </a:p>
          <a:p>
            <a:r>
              <a:rPr lang="en-GB" sz="3100" dirty="0">
                <a:solidFill>
                  <a:srgbClr val="002060"/>
                </a:solidFill>
              </a:rPr>
              <a:t>Almost all apprentices engage purposefully in their training and most are making good progress in achieving their training goals.</a:t>
            </a:r>
          </a:p>
        </p:txBody>
      </p:sp>
      <p:pic>
        <p:nvPicPr>
          <p:cNvPr id="4" name="Picture 3" descr="ES_alllogos_colour-01.png"/>
          <p:cNvPicPr>
            <a:picLocks noChangeAspect="1"/>
          </p:cNvPicPr>
          <p:nvPr/>
        </p:nvPicPr>
        <p:blipFill rotWithShape="1">
          <a:blip r:embed="rId2" cstate="print">
            <a:extLst>
              <a:ext uri="{28A0092B-C50C-407E-A947-70E740481C1C}">
                <a14:useLocalDpi xmlns:a14="http://schemas.microsoft.com/office/drawing/2010/main" val="0"/>
              </a:ext>
            </a:extLst>
          </a:blip>
          <a:srcRect l="10041" t="16807" r="10529" b="28484"/>
          <a:stretch/>
        </p:blipFill>
        <p:spPr>
          <a:xfrm>
            <a:off x="493618" y="1253572"/>
            <a:ext cx="2060119" cy="867510"/>
          </a:xfrm>
          <a:prstGeom prst="rect">
            <a:avLst/>
          </a:prstGeom>
        </p:spPr>
      </p:pic>
    </p:spTree>
    <p:extLst>
      <p:ext uri="{BB962C8B-B14F-4D97-AF65-F5344CB8AC3E}">
        <p14:creationId xmlns:p14="http://schemas.microsoft.com/office/powerpoint/2010/main" val="3682573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1351" y="476672"/>
            <a:ext cx="4634782" cy="1008112"/>
          </a:xfrm>
        </p:spPr>
        <p:txBody>
          <a:bodyPr>
            <a:normAutofit/>
          </a:bodyPr>
          <a:lstStyle/>
          <a:p>
            <a:r>
              <a:rPr lang="en-GB" b="1" dirty="0">
                <a:solidFill>
                  <a:srgbClr val="7030A0"/>
                </a:solidFill>
                <a:latin typeface="+mn-lt"/>
              </a:rPr>
              <a:t>What did we find? (cont’d)</a:t>
            </a:r>
          </a:p>
        </p:txBody>
      </p:sp>
      <p:sp>
        <p:nvSpPr>
          <p:cNvPr id="3" name="Content Placeholder 2"/>
          <p:cNvSpPr>
            <a:spLocks noGrp="1"/>
          </p:cNvSpPr>
          <p:nvPr>
            <p:ph idx="1"/>
          </p:nvPr>
        </p:nvSpPr>
        <p:spPr>
          <a:xfrm>
            <a:off x="278607" y="1628800"/>
            <a:ext cx="8722519" cy="5472608"/>
          </a:xfrm>
        </p:spPr>
        <p:txBody>
          <a:bodyPr>
            <a:normAutofit fontScale="62500" lnSpcReduction="20000"/>
          </a:bodyPr>
          <a:lstStyle/>
          <a:p>
            <a:r>
              <a:rPr lang="en-GB" sz="3800" dirty="0">
                <a:solidFill>
                  <a:srgbClr val="002060"/>
                </a:solidFill>
              </a:rPr>
              <a:t> Almost all providers have developed a clear vision that responds well to the national priorities for </a:t>
            </a:r>
            <a:r>
              <a:rPr lang="en-GB" sz="3800" dirty="0" err="1">
                <a:solidFill>
                  <a:srgbClr val="002060"/>
                </a:solidFill>
              </a:rPr>
              <a:t>DYW</a:t>
            </a:r>
            <a:r>
              <a:rPr lang="en-GB" sz="3800" dirty="0">
                <a:solidFill>
                  <a:srgbClr val="002060"/>
                </a:solidFill>
              </a:rPr>
              <a:t>, and in particular, to the Scottish Government priority to expand the early learning and childcare sector workforce by 2020. </a:t>
            </a:r>
          </a:p>
          <a:p>
            <a:r>
              <a:rPr lang="en-GB" sz="3800" dirty="0">
                <a:solidFill>
                  <a:srgbClr val="002060"/>
                </a:solidFill>
              </a:rPr>
              <a:t> Almost all providers collaborate well with external stakeholders and partner organisations to improve outcomes for apprentices, including local schools, to promote career opportunities in the early years and childcare sector. </a:t>
            </a:r>
          </a:p>
          <a:p>
            <a:r>
              <a:rPr lang="en-GB" sz="3800" dirty="0">
                <a:solidFill>
                  <a:srgbClr val="002060"/>
                </a:solidFill>
              </a:rPr>
              <a:t> Overall, team leadership is effective and staff feel supported well in their roles. </a:t>
            </a:r>
          </a:p>
          <a:p>
            <a:r>
              <a:rPr lang="en-GB" sz="3800" dirty="0">
                <a:solidFill>
                  <a:srgbClr val="002060"/>
                </a:solidFill>
              </a:rPr>
              <a:t> Most staff are highly motivated and work productively in their teams to ensure the successful delivery of apprenticeship programmes. </a:t>
            </a:r>
          </a:p>
          <a:p>
            <a:r>
              <a:rPr lang="en-GB" sz="3800" dirty="0">
                <a:solidFill>
                  <a:srgbClr val="002060"/>
                </a:solidFill>
              </a:rPr>
              <a:t> In almost all ITPs, there are robust self-evaluation processes and a strong commitment to continually improving the quality of training and outcomes for apprentices. </a:t>
            </a:r>
          </a:p>
          <a:p>
            <a:endParaRPr lang="en-GB" dirty="0"/>
          </a:p>
        </p:txBody>
      </p:sp>
      <p:pic>
        <p:nvPicPr>
          <p:cNvPr id="5" name="Picture 4" descr="ES_alllogos_colour-01.png"/>
          <p:cNvPicPr>
            <a:picLocks noChangeAspect="1"/>
          </p:cNvPicPr>
          <p:nvPr/>
        </p:nvPicPr>
        <p:blipFill rotWithShape="1">
          <a:blip r:embed="rId2" cstate="print">
            <a:extLst>
              <a:ext uri="{28A0092B-C50C-407E-A947-70E740481C1C}">
                <a14:useLocalDpi xmlns:a14="http://schemas.microsoft.com/office/drawing/2010/main" val="0"/>
              </a:ext>
            </a:extLst>
          </a:blip>
          <a:srcRect l="10041" t="16807" r="10529" b="28484"/>
          <a:stretch/>
        </p:blipFill>
        <p:spPr>
          <a:xfrm>
            <a:off x="429324" y="476672"/>
            <a:ext cx="2060119" cy="1008112"/>
          </a:xfrm>
          <a:prstGeom prst="rect">
            <a:avLst/>
          </a:prstGeom>
        </p:spPr>
      </p:pic>
    </p:spTree>
    <p:extLst>
      <p:ext uri="{BB962C8B-B14F-4D97-AF65-F5344CB8AC3E}">
        <p14:creationId xmlns:p14="http://schemas.microsoft.com/office/powerpoint/2010/main" val="851996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6381" y="1253572"/>
            <a:ext cx="2703516" cy="857250"/>
          </a:xfrm>
        </p:spPr>
        <p:txBody>
          <a:bodyPr/>
          <a:lstStyle/>
          <a:p>
            <a:r>
              <a:rPr lang="en-GB" b="1" dirty="0">
                <a:solidFill>
                  <a:srgbClr val="7030A0"/>
                </a:solidFill>
                <a:latin typeface="+mn-lt"/>
              </a:rPr>
              <a:t>However ….</a:t>
            </a:r>
          </a:p>
        </p:txBody>
      </p:sp>
      <p:sp>
        <p:nvSpPr>
          <p:cNvPr id="3" name="Content Placeholder 2"/>
          <p:cNvSpPr>
            <a:spLocks noGrp="1"/>
          </p:cNvSpPr>
          <p:nvPr>
            <p:ph idx="1"/>
          </p:nvPr>
        </p:nvSpPr>
        <p:spPr>
          <a:xfrm>
            <a:off x="310754" y="2239567"/>
            <a:ext cx="8422481" cy="4285777"/>
          </a:xfrm>
        </p:spPr>
        <p:txBody>
          <a:bodyPr>
            <a:normAutofit fontScale="92500"/>
          </a:bodyPr>
          <a:lstStyle/>
          <a:p>
            <a:r>
              <a:rPr lang="en-GB" sz="2600" dirty="0">
                <a:solidFill>
                  <a:srgbClr val="002060"/>
                </a:solidFill>
              </a:rPr>
              <a:t> In almost all providers, the proportion of apprentices recruited from </a:t>
            </a:r>
            <a:r>
              <a:rPr lang="en-GB" sz="2600" dirty="0" err="1">
                <a:solidFill>
                  <a:srgbClr val="002060"/>
                </a:solidFill>
              </a:rPr>
              <a:t>SDS</a:t>
            </a:r>
            <a:r>
              <a:rPr lang="en-GB" sz="2600" dirty="0">
                <a:solidFill>
                  <a:srgbClr val="002060"/>
                </a:solidFill>
              </a:rPr>
              <a:t> equality and diversity priority groups is low.</a:t>
            </a:r>
          </a:p>
          <a:p>
            <a:r>
              <a:rPr lang="en-GB" sz="2600" dirty="0">
                <a:solidFill>
                  <a:srgbClr val="002060"/>
                </a:solidFill>
              </a:rPr>
              <a:t> In some providers, assessors do not actively and explicitly involve employers and apprentices in the selection of optional units, or the development of training plans. </a:t>
            </a:r>
          </a:p>
          <a:p>
            <a:r>
              <a:rPr lang="en-GB" sz="2600" dirty="0">
                <a:solidFill>
                  <a:srgbClr val="002060"/>
                </a:solidFill>
              </a:rPr>
              <a:t> Some assessment activities are overly assessor-led, with missed opportunities to extend deeper learning. </a:t>
            </a:r>
          </a:p>
          <a:p>
            <a:r>
              <a:rPr lang="en-GB" sz="2600" dirty="0">
                <a:solidFill>
                  <a:srgbClr val="002060"/>
                </a:solidFill>
              </a:rPr>
              <a:t> In the colleges visited, arrangements to systematically seek and analyse apprentice feedback on the services delivered are underdeveloped, limiting the effectiveness of improvement strategies. </a:t>
            </a:r>
          </a:p>
          <a:p>
            <a:endParaRPr lang="en-GB" dirty="0"/>
          </a:p>
          <a:p>
            <a:endParaRPr lang="en-GB" dirty="0"/>
          </a:p>
          <a:p>
            <a:endParaRPr lang="en-GB" dirty="0"/>
          </a:p>
          <a:p>
            <a:endParaRPr lang="en-GB" dirty="0"/>
          </a:p>
        </p:txBody>
      </p:sp>
      <p:pic>
        <p:nvPicPr>
          <p:cNvPr id="5" name="Picture 4" descr="ES_alllogos_colour-01.png"/>
          <p:cNvPicPr>
            <a:picLocks noChangeAspect="1"/>
          </p:cNvPicPr>
          <p:nvPr/>
        </p:nvPicPr>
        <p:blipFill rotWithShape="1">
          <a:blip r:embed="rId2" cstate="print">
            <a:extLst>
              <a:ext uri="{28A0092B-C50C-407E-A947-70E740481C1C}">
                <a14:useLocalDpi xmlns:a14="http://schemas.microsoft.com/office/drawing/2010/main" val="0"/>
              </a:ext>
            </a:extLst>
          </a:blip>
          <a:srcRect l="10041" t="16807" r="10529" b="28484"/>
          <a:stretch/>
        </p:blipFill>
        <p:spPr>
          <a:xfrm>
            <a:off x="493618" y="1253572"/>
            <a:ext cx="2060119" cy="867510"/>
          </a:xfrm>
          <a:prstGeom prst="rect">
            <a:avLst/>
          </a:prstGeom>
        </p:spPr>
      </p:pic>
    </p:spTree>
    <p:extLst>
      <p:ext uri="{BB962C8B-B14F-4D97-AF65-F5344CB8AC3E}">
        <p14:creationId xmlns:p14="http://schemas.microsoft.com/office/powerpoint/2010/main" val="1357958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1826" y="1126910"/>
            <a:ext cx="5507831" cy="887628"/>
          </a:xfrm>
        </p:spPr>
        <p:txBody>
          <a:bodyPr>
            <a:normAutofit/>
          </a:bodyPr>
          <a:lstStyle/>
          <a:p>
            <a:r>
              <a:rPr lang="en-GB" b="1" dirty="0">
                <a:solidFill>
                  <a:srgbClr val="7030A0"/>
                </a:solidFill>
                <a:latin typeface="+mn-lt"/>
              </a:rPr>
              <a:t>Areas of effective practice</a:t>
            </a:r>
          </a:p>
        </p:txBody>
      </p:sp>
      <p:sp>
        <p:nvSpPr>
          <p:cNvPr id="3" name="Content Placeholder 2"/>
          <p:cNvSpPr>
            <a:spLocks noGrp="1"/>
          </p:cNvSpPr>
          <p:nvPr>
            <p:ph idx="1"/>
          </p:nvPr>
        </p:nvSpPr>
        <p:spPr>
          <a:xfrm>
            <a:off x="628650" y="2348879"/>
            <a:ext cx="7886700" cy="3828083"/>
          </a:xfrm>
        </p:spPr>
        <p:txBody>
          <a:bodyPr/>
          <a:lstStyle/>
          <a:p>
            <a:r>
              <a:rPr lang="en-GB" sz="2400" dirty="0">
                <a:solidFill>
                  <a:srgbClr val="002060"/>
                </a:solidFill>
              </a:rPr>
              <a:t>Additional study sessions and personalised support.</a:t>
            </a:r>
          </a:p>
          <a:p>
            <a:r>
              <a:rPr lang="en-GB" sz="2400" dirty="0">
                <a:solidFill>
                  <a:srgbClr val="002060"/>
                </a:solidFill>
              </a:rPr>
              <a:t>Celebrating achievement.</a:t>
            </a:r>
          </a:p>
          <a:p>
            <a:r>
              <a:rPr lang="en-GB" sz="2400" dirty="0">
                <a:solidFill>
                  <a:srgbClr val="002060"/>
                </a:solidFill>
              </a:rPr>
              <a:t>Support for additional learning needs.</a:t>
            </a:r>
          </a:p>
          <a:p>
            <a:r>
              <a:rPr lang="en-GB" sz="2400" dirty="0">
                <a:solidFill>
                  <a:srgbClr val="002060"/>
                </a:solidFill>
              </a:rPr>
              <a:t>Career-long professional learning (</a:t>
            </a:r>
            <a:r>
              <a:rPr lang="en-GB" sz="2400" dirty="0" err="1">
                <a:solidFill>
                  <a:srgbClr val="002060"/>
                </a:solidFill>
              </a:rPr>
              <a:t>CLPL</a:t>
            </a:r>
            <a:r>
              <a:rPr lang="en-GB" sz="2400" dirty="0">
                <a:solidFill>
                  <a:srgbClr val="002060"/>
                </a:solidFill>
              </a:rPr>
              <a:t>). Maintaining up-to-date professional knowledge and sharing effective practice. (Apprentices and staff attending cross-organisation training and updating opportunities)</a:t>
            </a:r>
          </a:p>
          <a:p>
            <a:r>
              <a:rPr lang="en-GB" sz="2400" dirty="0">
                <a:solidFill>
                  <a:srgbClr val="002060"/>
                </a:solidFill>
              </a:rPr>
              <a:t>Response to </a:t>
            </a:r>
            <a:r>
              <a:rPr lang="en-GB" sz="2400" dirty="0" err="1">
                <a:solidFill>
                  <a:srgbClr val="002060"/>
                </a:solidFill>
              </a:rPr>
              <a:t>DYW</a:t>
            </a:r>
            <a:r>
              <a:rPr lang="en-GB" sz="2400" dirty="0">
                <a:solidFill>
                  <a:srgbClr val="002060"/>
                </a:solidFill>
              </a:rPr>
              <a:t>.  </a:t>
            </a:r>
          </a:p>
          <a:p>
            <a:endParaRPr lang="en-GB" dirty="0"/>
          </a:p>
        </p:txBody>
      </p:sp>
      <p:pic>
        <p:nvPicPr>
          <p:cNvPr id="4" name="Picture 3" descr="ES_alllogos_colour-01.png"/>
          <p:cNvPicPr>
            <a:picLocks noChangeAspect="1"/>
          </p:cNvPicPr>
          <p:nvPr/>
        </p:nvPicPr>
        <p:blipFill rotWithShape="1">
          <a:blip r:embed="rId2" cstate="print">
            <a:extLst>
              <a:ext uri="{28A0092B-C50C-407E-A947-70E740481C1C}">
                <a14:useLocalDpi xmlns:a14="http://schemas.microsoft.com/office/drawing/2010/main" val="0"/>
              </a:ext>
            </a:extLst>
          </a:blip>
          <a:srcRect l="10041" t="16807" r="10529" b="28484"/>
          <a:stretch/>
        </p:blipFill>
        <p:spPr>
          <a:xfrm>
            <a:off x="493618" y="1253572"/>
            <a:ext cx="2060119" cy="867510"/>
          </a:xfrm>
          <a:prstGeom prst="rect">
            <a:avLst/>
          </a:prstGeom>
        </p:spPr>
      </p:pic>
    </p:spTree>
    <p:extLst>
      <p:ext uri="{BB962C8B-B14F-4D97-AF65-F5344CB8AC3E}">
        <p14:creationId xmlns:p14="http://schemas.microsoft.com/office/powerpoint/2010/main" val="2995895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9264" y="1143293"/>
            <a:ext cx="4288172" cy="586740"/>
          </a:xfrm>
        </p:spPr>
        <p:txBody>
          <a:bodyPr>
            <a:normAutofit fontScale="90000"/>
          </a:bodyPr>
          <a:lstStyle/>
          <a:p>
            <a:r>
              <a:rPr lang="en-GB" b="1" dirty="0">
                <a:solidFill>
                  <a:srgbClr val="7030A0"/>
                </a:solidFill>
                <a:latin typeface="+mn-lt"/>
              </a:rPr>
              <a:t>Reporting and follow-on</a:t>
            </a:r>
          </a:p>
        </p:txBody>
      </p:sp>
      <p:sp>
        <p:nvSpPr>
          <p:cNvPr id="3" name="Content Placeholder 2"/>
          <p:cNvSpPr>
            <a:spLocks noGrp="1"/>
          </p:cNvSpPr>
          <p:nvPr>
            <p:ph idx="1"/>
          </p:nvPr>
        </p:nvSpPr>
        <p:spPr>
          <a:xfrm>
            <a:off x="764633" y="2121082"/>
            <a:ext cx="7890969" cy="4188238"/>
          </a:xfrm>
        </p:spPr>
        <p:txBody>
          <a:bodyPr>
            <a:normAutofit lnSpcReduction="10000"/>
          </a:bodyPr>
          <a:lstStyle/>
          <a:p>
            <a:pPr>
              <a:defRPr/>
            </a:pPr>
            <a:r>
              <a:rPr lang="en-GB" sz="2400" dirty="0">
                <a:solidFill>
                  <a:srgbClr val="002060"/>
                </a:solidFill>
              </a:rPr>
              <a:t>Individual providers within the sample receive their own graded report.</a:t>
            </a:r>
          </a:p>
          <a:p>
            <a:pPr>
              <a:defRPr/>
            </a:pPr>
            <a:r>
              <a:rPr lang="en-GB" sz="2400" dirty="0">
                <a:solidFill>
                  <a:srgbClr val="002060"/>
                </a:solidFill>
              </a:rPr>
              <a:t>Main points for action are followed up in centres by </a:t>
            </a:r>
            <a:r>
              <a:rPr lang="en-GB" sz="2400" dirty="0" err="1">
                <a:solidFill>
                  <a:srgbClr val="002060"/>
                </a:solidFill>
              </a:rPr>
              <a:t>SDS</a:t>
            </a:r>
            <a:r>
              <a:rPr lang="en-GB" sz="2400" dirty="0">
                <a:solidFill>
                  <a:srgbClr val="002060"/>
                </a:solidFill>
              </a:rPr>
              <a:t> staff and in colleges by college HMI.</a:t>
            </a:r>
          </a:p>
          <a:p>
            <a:pPr>
              <a:defRPr/>
            </a:pPr>
            <a:r>
              <a:rPr lang="en-GB" sz="2400" dirty="0">
                <a:solidFill>
                  <a:srgbClr val="002060"/>
                </a:solidFill>
              </a:rPr>
              <a:t>Reports collated into the national report with recommendations for providers, Education Scotland and </a:t>
            </a:r>
            <a:r>
              <a:rPr lang="en-GB" sz="2400" dirty="0" err="1">
                <a:solidFill>
                  <a:srgbClr val="002060"/>
                </a:solidFill>
              </a:rPr>
              <a:t>SDS</a:t>
            </a:r>
            <a:r>
              <a:rPr lang="en-GB" sz="2400" dirty="0">
                <a:solidFill>
                  <a:srgbClr val="002060"/>
                </a:solidFill>
              </a:rPr>
              <a:t>.</a:t>
            </a:r>
          </a:p>
          <a:p>
            <a:pPr>
              <a:defRPr/>
            </a:pPr>
            <a:r>
              <a:rPr lang="en-GB" sz="2400" dirty="0">
                <a:solidFill>
                  <a:srgbClr val="002060"/>
                </a:solidFill>
              </a:rPr>
              <a:t>Expected that all providers build on the positive practice identified in the national report and evaluate their own provision for potential areas for development.</a:t>
            </a:r>
          </a:p>
          <a:p>
            <a:pPr>
              <a:defRPr/>
            </a:pPr>
            <a:r>
              <a:rPr lang="en-GB" sz="2400" dirty="0">
                <a:solidFill>
                  <a:srgbClr val="7030A0"/>
                </a:solidFill>
              </a:rPr>
              <a:t>Overall aim is for every provider to improve the apprentice experience and levels of attainment.</a:t>
            </a:r>
          </a:p>
          <a:p>
            <a:pPr>
              <a:defRPr/>
            </a:pPr>
            <a:endParaRPr lang="en-GB" b="1" dirty="0"/>
          </a:p>
          <a:p>
            <a:pPr>
              <a:defRPr/>
            </a:pPr>
            <a:endParaRPr lang="en-GB" b="1" dirty="0"/>
          </a:p>
          <a:p>
            <a:pPr>
              <a:defRPr/>
            </a:pPr>
            <a:endParaRPr lang="en-GB" b="1" dirty="0"/>
          </a:p>
          <a:p>
            <a:pPr>
              <a:defRPr/>
            </a:pPr>
            <a:endParaRPr lang="en-GB" b="1" dirty="0"/>
          </a:p>
          <a:p>
            <a:pPr>
              <a:defRPr/>
            </a:pPr>
            <a:endParaRPr lang="en-GB" b="1" dirty="0"/>
          </a:p>
        </p:txBody>
      </p:sp>
      <p:pic>
        <p:nvPicPr>
          <p:cNvPr id="4" name="Picture 3" descr="ES_alllogos_colour-01.png"/>
          <p:cNvPicPr>
            <a:picLocks noChangeAspect="1"/>
          </p:cNvPicPr>
          <p:nvPr/>
        </p:nvPicPr>
        <p:blipFill rotWithShape="1">
          <a:blip r:embed="rId3" cstate="print">
            <a:extLst>
              <a:ext uri="{28A0092B-C50C-407E-A947-70E740481C1C}">
                <a14:useLocalDpi xmlns:a14="http://schemas.microsoft.com/office/drawing/2010/main" val="0"/>
              </a:ext>
            </a:extLst>
          </a:blip>
          <a:srcRect l="10041" t="16807" r="10529" b="28484"/>
          <a:stretch/>
        </p:blipFill>
        <p:spPr>
          <a:xfrm>
            <a:off x="525765" y="1143293"/>
            <a:ext cx="2060119" cy="867510"/>
          </a:xfrm>
          <a:prstGeom prst="rect">
            <a:avLst/>
          </a:prstGeom>
        </p:spPr>
      </p:pic>
    </p:spTree>
    <p:extLst>
      <p:ext uri="{BB962C8B-B14F-4D97-AF65-F5344CB8AC3E}">
        <p14:creationId xmlns:p14="http://schemas.microsoft.com/office/powerpoint/2010/main" val="1370747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2810" y="1121311"/>
            <a:ext cx="2446735" cy="994172"/>
          </a:xfrm>
        </p:spPr>
        <p:txBody>
          <a:bodyPr/>
          <a:lstStyle/>
          <a:p>
            <a:r>
              <a:rPr lang="en-GB" b="1" dirty="0">
                <a:solidFill>
                  <a:srgbClr val="7030A0"/>
                </a:solidFill>
                <a:latin typeface="+mn-lt"/>
              </a:rPr>
              <a:t>Questions?</a:t>
            </a:r>
          </a:p>
        </p:txBody>
      </p:sp>
      <p:sp>
        <p:nvSpPr>
          <p:cNvPr id="3" name="Content Placeholder 2"/>
          <p:cNvSpPr>
            <a:spLocks noGrp="1"/>
          </p:cNvSpPr>
          <p:nvPr>
            <p:ph idx="1"/>
          </p:nvPr>
        </p:nvSpPr>
        <p:spPr>
          <a:xfrm>
            <a:off x="628650" y="2420887"/>
            <a:ext cx="7886700" cy="3756075"/>
          </a:xfrm>
        </p:spPr>
        <p:txBody>
          <a:bodyPr>
            <a:normAutofit fontScale="92500" lnSpcReduction="20000"/>
          </a:bodyPr>
          <a:lstStyle/>
          <a:p>
            <a:endParaRPr lang="en-US" b="1" dirty="0"/>
          </a:p>
          <a:p>
            <a:endParaRPr lang="en-US" b="1" dirty="0"/>
          </a:p>
          <a:p>
            <a:endParaRPr lang="en-US" b="1" dirty="0"/>
          </a:p>
          <a:p>
            <a:r>
              <a:rPr lang="en-US" sz="2600" b="1" dirty="0"/>
              <a:t>Ian Beach HMI</a:t>
            </a:r>
          </a:p>
          <a:p>
            <a:r>
              <a:rPr lang="en-US" sz="2600" b="1" dirty="0"/>
              <a:t>Education Scotland</a:t>
            </a:r>
          </a:p>
          <a:p>
            <a:pPr marL="0" indent="0">
              <a:buNone/>
            </a:pPr>
            <a:endParaRPr lang="en-US" sz="2600" b="1" dirty="0"/>
          </a:p>
          <a:p>
            <a:r>
              <a:rPr lang="en-US" sz="2600" b="1" dirty="0"/>
              <a:t>T   </a:t>
            </a:r>
            <a:r>
              <a:rPr lang="en-GB" sz="2600" dirty="0"/>
              <a:t>07796707301</a:t>
            </a:r>
          </a:p>
          <a:p>
            <a:r>
              <a:rPr lang="en-GB" sz="2600" b="1" dirty="0"/>
              <a:t>E</a:t>
            </a:r>
            <a:r>
              <a:rPr lang="en-US" sz="2600" b="1" dirty="0"/>
              <a:t>   </a:t>
            </a:r>
            <a:r>
              <a:rPr lang="en-US" sz="2600" dirty="0" err="1"/>
              <a:t>ianbeach</a:t>
            </a:r>
            <a:r>
              <a:rPr lang="en-GB" sz="2600" dirty="0"/>
              <a:t>@educationscotland.gsi.gov.uk</a:t>
            </a:r>
          </a:p>
          <a:p>
            <a:pPr marL="0" indent="0">
              <a:buNone/>
            </a:pPr>
            <a:endParaRPr lang="en-GB" sz="2600" dirty="0"/>
          </a:p>
          <a:p>
            <a:r>
              <a:rPr lang="en-US" sz="2600" b="1" dirty="0">
                <a:solidFill>
                  <a:srgbClr val="00ABB5"/>
                </a:solidFill>
                <a:hlinkClick r:id="rId3"/>
              </a:rPr>
              <a:t>www.educationscotland.gov.uk</a:t>
            </a:r>
            <a:r>
              <a:rPr lang="en-US" sz="2600" dirty="0">
                <a:solidFill>
                  <a:srgbClr val="00ABB5"/>
                </a:solidFill>
                <a:hlinkClick r:id="rId3"/>
              </a:rPr>
              <a:t> </a:t>
            </a:r>
            <a:endParaRPr lang="en-GB" sz="2600" dirty="0">
              <a:solidFill>
                <a:srgbClr val="00ABB5"/>
              </a:solidFill>
            </a:endParaRPr>
          </a:p>
        </p:txBody>
      </p:sp>
      <p:pic>
        <p:nvPicPr>
          <p:cNvPr id="4" name="Picture 3" descr="ES_alllogos_colour-01.png"/>
          <p:cNvPicPr>
            <a:picLocks noChangeAspect="1"/>
          </p:cNvPicPr>
          <p:nvPr/>
        </p:nvPicPr>
        <p:blipFill rotWithShape="1">
          <a:blip r:embed="rId4" cstate="print">
            <a:extLst>
              <a:ext uri="{28A0092B-C50C-407E-A947-70E740481C1C}">
                <a14:useLocalDpi xmlns:a14="http://schemas.microsoft.com/office/drawing/2010/main" val="0"/>
              </a:ext>
            </a:extLst>
          </a:blip>
          <a:srcRect l="9653" t="15093" r="10209" b="27991"/>
          <a:stretch/>
        </p:blipFill>
        <p:spPr>
          <a:xfrm>
            <a:off x="410185" y="1156230"/>
            <a:ext cx="1953594" cy="848269"/>
          </a:xfrm>
          <a:prstGeom prst="rect">
            <a:avLst/>
          </a:prstGeom>
        </p:spPr>
      </p:pic>
    </p:spTree>
    <p:extLst>
      <p:ext uri="{BB962C8B-B14F-4D97-AF65-F5344CB8AC3E}">
        <p14:creationId xmlns:p14="http://schemas.microsoft.com/office/powerpoint/2010/main" val="4034144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56925_SSSC_Powerpoint_lim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163557" y="2053407"/>
            <a:ext cx="7163862" cy="25545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1F497D">
                    <a:lumMod val="75000"/>
                  </a:srgbClr>
                </a:solidFill>
                <a:effectLst/>
                <a:uLnTx/>
                <a:uFillTx/>
                <a:latin typeface="Calibri"/>
                <a:ea typeface="+mn-ea"/>
                <a:cs typeface="+mn-cs"/>
              </a:rPr>
              <a:t>Social Services (Children and Young People)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1F497D">
                    <a:lumMod val="75000"/>
                  </a:srgbClr>
                </a:solidFill>
                <a:effectLst/>
                <a:uLnTx/>
                <a:uFillTx/>
                <a:latin typeface="Calibri"/>
                <a:ea typeface="+mn-ea"/>
                <a:cs typeface="+mn-cs"/>
              </a:rPr>
              <a:t>MA Framework Review Findings</a:t>
            </a:r>
            <a:endParaRPr kumimoji="0" lang="en-GB" sz="2800" b="0" i="0" u="none" strike="noStrike" kern="1200" cap="none" spc="0" normalizeH="0" baseline="0" noProof="0" dirty="0">
              <a:ln>
                <a:noFill/>
              </a:ln>
              <a:solidFill>
                <a:srgbClr val="1F497D">
                  <a:lumMod val="75000"/>
                </a:srgbClr>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en-US" altLang="en-US" sz="3200" b="1" i="0" u="none" strike="noStrike" kern="1200" cap="none" spc="0" normalizeH="0" baseline="0" noProof="0" dirty="0">
                <a:ln>
                  <a:noFill/>
                </a:ln>
                <a:solidFill>
                  <a:srgbClr val="1F497D">
                    <a:lumMod val="75000"/>
                  </a:srgbClr>
                </a:solidFill>
                <a:effectLst/>
                <a:uLnTx/>
                <a:uFillTx/>
                <a:latin typeface="Calibri"/>
                <a:ea typeface="+mn-ea"/>
                <a:cs typeface="+mn-cs"/>
              </a:rPr>
            </a:br>
            <a:r>
              <a:rPr kumimoji="0" lang="en-US" altLang="en-US" sz="2400" b="1" i="0" u="none" strike="noStrike" kern="1200" cap="none" spc="0" normalizeH="0" baseline="0" noProof="0" dirty="0">
                <a:ln>
                  <a:noFill/>
                </a:ln>
                <a:solidFill>
                  <a:srgbClr val="1F497D">
                    <a:lumMod val="75000"/>
                  </a:srgbClr>
                </a:solidFill>
                <a:effectLst/>
                <a:uLnTx/>
                <a:uFillTx/>
                <a:latin typeface="Calibri"/>
                <a:ea typeface="+mn-ea"/>
                <a:cs typeface="+mn-cs"/>
              </a:rPr>
              <a:t>Ann McSorley</a:t>
            </a:r>
            <a:br>
              <a:rPr kumimoji="0" lang="en-US" altLang="en-US" sz="2400" b="1" i="0" u="none" strike="noStrike" kern="1200" cap="none" spc="0" normalizeH="0" baseline="0" noProof="0" dirty="0">
                <a:ln>
                  <a:noFill/>
                </a:ln>
                <a:solidFill>
                  <a:srgbClr val="1F497D">
                    <a:lumMod val="75000"/>
                  </a:srgbClr>
                </a:solidFill>
                <a:effectLst/>
                <a:uLnTx/>
                <a:uFillTx/>
                <a:latin typeface="Calibri"/>
                <a:ea typeface="+mn-ea"/>
                <a:cs typeface="+mn-cs"/>
              </a:rPr>
            </a:br>
            <a:r>
              <a:rPr kumimoji="0" lang="en-US" altLang="en-US" sz="2400" b="1" i="0" u="none" strike="noStrike" kern="1200" cap="none" spc="0" normalizeH="0" baseline="0" noProof="0" dirty="0">
                <a:ln>
                  <a:noFill/>
                </a:ln>
                <a:solidFill>
                  <a:srgbClr val="1F497D">
                    <a:lumMod val="75000"/>
                  </a:srgbClr>
                </a:solidFill>
                <a:effectLst/>
                <a:uLnTx/>
                <a:uFillTx/>
                <a:latin typeface="Calibri"/>
                <a:ea typeface="+mn-ea"/>
                <a:cs typeface="+mn-cs"/>
              </a:rPr>
              <a:t>Corinne Robbie</a:t>
            </a:r>
            <a:br>
              <a:rPr kumimoji="0" lang="en-US" altLang="en-US" sz="2400" b="1" i="0" u="none" strike="noStrike" kern="1200" cap="none" spc="0" normalizeH="0" baseline="0" noProof="0" dirty="0">
                <a:ln>
                  <a:noFill/>
                </a:ln>
                <a:solidFill>
                  <a:srgbClr val="1F497D">
                    <a:lumMod val="75000"/>
                  </a:srgbClr>
                </a:solidFill>
                <a:effectLst/>
                <a:uLnTx/>
                <a:uFillTx/>
                <a:latin typeface="Calibri"/>
                <a:ea typeface="+mn-ea"/>
                <a:cs typeface="+mn-cs"/>
              </a:rPr>
            </a:br>
            <a:r>
              <a:rPr kumimoji="0" lang="en-US" altLang="en-US" sz="2400" b="1" i="0" u="none" strike="noStrike" kern="1200" cap="none" spc="0" normalizeH="0" baseline="0" noProof="0" dirty="0">
                <a:ln>
                  <a:noFill/>
                </a:ln>
                <a:solidFill>
                  <a:srgbClr val="1F497D">
                    <a:lumMod val="75000"/>
                  </a:srgbClr>
                </a:solidFill>
                <a:effectLst/>
                <a:uLnTx/>
                <a:uFillTx/>
                <a:latin typeface="Calibri"/>
                <a:ea typeface="+mn-ea"/>
                <a:cs typeface="+mn-cs"/>
              </a:rPr>
              <a:t>Qualifications and Standards </a:t>
            </a:r>
            <a:endParaRPr kumimoji="0" lang="en-US" sz="2400" b="1" i="0" u="none" strike="noStrike" kern="1200" cap="none" spc="0" normalizeH="0" baseline="0" noProof="0" dirty="0">
              <a:ln>
                <a:noFill/>
              </a:ln>
              <a:solidFill>
                <a:srgbClr val="1F497D">
                  <a:lumMod val="75000"/>
                </a:srgbClr>
              </a:solidFill>
              <a:effectLst/>
              <a:uLnTx/>
              <a:uFillTx/>
              <a:latin typeface="Verdana"/>
              <a:ea typeface="+mn-ea"/>
              <a:cs typeface="Verdana"/>
            </a:endParaRPr>
          </a:p>
        </p:txBody>
      </p:sp>
    </p:spTree>
    <p:extLst>
      <p:ext uri="{BB962C8B-B14F-4D97-AF65-F5344CB8AC3E}">
        <p14:creationId xmlns:p14="http://schemas.microsoft.com/office/powerpoint/2010/main" val="1555199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56925_SSSC_Powerpoint_blan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988643" y="1308096"/>
            <a:ext cx="693571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1F497D">
                    <a:lumMod val="75000"/>
                  </a:srgbClr>
                </a:solidFill>
                <a:effectLst/>
                <a:uLnTx/>
                <a:uFillTx/>
                <a:latin typeface="Calibri"/>
                <a:ea typeface="+mn-ea"/>
                <a:cs typeface="Urdu Typesetting" panose="020B0604020202020204" pitchFamily="66" charset="-78"/>
              </a:rPr>
              <a:t>Scottish Social Services Council</a:t>
            </a:r>
            <a:endParaRPr kumimoji="0" lang="en-US" sz="2800" b="1" i="0" u="none" strike="noStrike" kern="1200" cap="none" spc="0" normalizeH="0" baseline="0" noProof="0" dirty="0">
              <a:ln>
                <a:noFill/>
              </a:ln>
              <a:solidFill>
                <a:srgbClr val="1F497D">
                  <a:lumMod val="75000"/>
                </a:srgbClr>
              </a:solidFill>
              <a:effectLst/>
              <a:uLnTx/>
              <a:uFillTx/>
              <a:latin typeface="Calibri"/>
              <a:ea typeface="+mn-ea"/>
              <a:cs typeface="Urdu Typesetting" panose="020B0604020202020204" pitchFamily="66" charset="-78"/>
            </a:endParaRPr>
          </a:p>
        </p:txBody>
      </p:sp>
      <p:sp>
        <p:nvSpPr>
          <p:cNvPr id="6" name="TextBox 5"/>
          <p:cNvSpPr txBox="1"/>
          <p:nvPr/>
        </p:nvSpPr>
        <p:spPr>
          <a:xfrm>
            <a:off x="988643" y="2235932"/>
            <a:ext cx="6935714" cy="3477875"/>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1F497D"/>
                </a:solidFill>
                <a:effectLst/>
                <a:uLnTx/>
                <a:uFillTx/>
                <a:latin typeface="Calibri"/>
                <a:ea typeface="+mn-ea"/>
                <a:cs typeface="+mn-cs"/>
              </a:rPr>
              <a:t>Register the  workforce and regulate training and learning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1F497D"/>
                </a:solidFill>
                <a:effectLst/>
                <a:uLnTx/>
                <a:uFillTx/>
                <a:latin typeface="Calibri"/>
                <a:ea typeface="+mn-ea"/>
                <a:cs typeface="+mn-cs"/>
              </a:rPr>
              <a:t>Partner - UK wide Skills for Care and Development</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1F497D"/>
                </a:solidFill>
                <a:effectLst/>
                <a:uLnTx/>
                <a:uFillTx/>
                <a:latin typeface="Calibri"/>
                <a:ea typeface="+mn-ea"/>
                <a:cs typeface="Verdana"/>
              </a:rPr>
              <a:t>National Occupational Standards – develop, maintain and review NOS and qualification products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1F497D"/>
                </a:solidFill>
                <a:effectLst/>
                <a:uLnTx/>
                <a:uFillTx/>
                <a:latin typeface="Calibri"/>
                <a:ea typeface="+mn-ea"/>
                <a:cs typeface="Verdana"/>
              </a:rPr>
              <a:t>Responsibility for registration of MA provider and candidates and certificating completions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A0C017"/>
              </a:solidFill>
              <a:effectLst/>
              <a:uLnTx/>
              <a:uFillTx/>
              <a:latin typeface="Calibri"/>
              <a:ea typeface="+mn-ea"/>
              <a:cs typeface="Verdana"/>
            </a:endParaRP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endParaRPr kumimoji="0" lang="en-GB" sz="1400" b="0" i="0" u="none" strike="noStrike" kern="1200" cap="none" spc="0" normalizeH="0" baseline="0" noProof="0" dirty="0">
              <a:ln>
                <a:noFill/>
              </a:ln>
              <a:solidFill>
                <a:srgbClr val="A0C017"/>
              </a:solidFill>
              <a:effectLst/>
              <a:uLnTx/>
              <a:uFillTx/>
              <a:latin typeface="Verdana"/>
              <a:ea typeface="+mn-ea"/>
              <a:cs typeface="Verdana"/>
            </a:endParaRPr>
          </a:p>
        </p:txBody>
      </p:sp>
    </p:spTree>
    <p:extLst>
      <p:ext uri="{BB962C8B-B14F-4D97-AF65-F5344CB8AC3E}">
        <p14:creationId xmlns:p14="http://schemas.microsoft.com/office/powerpoint/2010/main" val="3926624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3618" y="2030432"/>
            <a:ext cx="8235637" cy="3970318"/>
          </a:xfrm>
          <a:prstGeom prst="rect">
            <a:avLst/>
          </a:prstGeom>
        </p:spPr>
        <p:txBody>
          <a:bodyPr wrap="square">
            <a:spAutoFit/>
          </a:bodyPr>
          <a:lstStyle/>
          <a:p>
            <a:pPr defTabSz="685800"/>
            <a:endParaRPr lang="en-GB" sz="1350" dirty="0">
              <a:solidFill>
                <a:prstClr val="black"/>
              </a:solidFill>
              <a:latin typeface="Calibri" panose="020F0502020204030204"/>
            </a:endParaRPr>
          </a:p>
          <a:p>
            <a:pPr defTabSz="685800"/>
            <a:endParaRPr lang="en-GB" sz="1350" dirty="0">
              <a:solidFill>
                <a:prstClr val="black"/>
              </a:solidFill>
              <a:latin typeface="Calibri" panose="020F0502020204030204"/>
            </a:endParaRPr>
          </a:p>
          <a:p>
            <a:pPr defTabSz="685800"/>
            <a:r>
              <a:rPr lang="en-GB" sz="2400" b="1" dirty="0">
                <a:solidFill>
                  <a:srgbClr val="7030A0"/>
                </a:solidFill>
                <a:latin typeface="Calibri" panose="020F0502020204030204"/>
                <a:cs typeface="Arial" panose="020B0604020202020204" pitchFamily="34" charset="0"/>
              </a:rPr>
              <a:t>Report published by Education Scotland 01 November 2019</a:t>
            </a:r>
            <a:endParaRPr lang="en-GB" sz="2400" b="1" dirty="0">
              <a:solidFill>
                <a:srgbClr val="7030A0"/>
              </a:solidFill>
              <a:latin typeface="Calibri" panose="020F0502020204030204"/>
            </a:endParaRPr>
          </a:p>
          <a:p>
            <a:pPr defTabSz="685800"/>
            <a:endParaRPr lang="en-GB" sz="1350" dirty="0">
              <a:solidFill>
                <a:prstClr val="black"/>
              </a:solidFill>
              <a:latin typeface="Calibri" panose="020F0502020204030204"/>
            </a:endParaRPr>
          </a:p>
          <a:p>
            <a:pPr defTabSz="685800"/>
            <a:r>
              <a:rPr lang="en-GB" sz="2100" i="1" dirty="0">
                <a:solidFill>
                  <a:prstClr val="black"/>
                </a:solidFill>
                <a:latin typeface="Calibri" panose="020F0502020204030204"/>
                <a:hlinkClick r:id="rId2"/>
              </a:rPr>
              <a:t>https://education.gov.scot/education-scotland/what-we-do/inspection-and-review/thematic-reports/modern-apprenticeship-reports/</a:t>
            </a:r>
            <a:endParaRPr lang="en-GB" sz="2100" i="1" dirty="0">
              <a:solidFill>
                <a:prstClr val="black"/>
              </a:solidFill>
              <a:latin typeface="Calibri" panose="020F0502020204030204"/>
            </a:endParaRPr>
          </a:p>
          <a:p>
            <a:pPr defTabSz="685800"/>
            <a:endParaRPr lang="en-GB" sz="2100" dirty="0">
              <a:solidFill>
                <a:prstClr val="black"/>
              </a:solidFill>
              <a:latin typeface="Calibri" panose="020F0502020204030204"/>
            </a:endParaRPr>
          </a:p>
          <a:p>
            <a:pPr defTabSz="685800"/>
            <a:r>
              <a:rPr lang="en-GB" altLang="en-US" sz="2100" b="1" i="1" dirty="0">
                <a:solidFill>
                  <a:srgbClr val="002060"/>
                </a:solidFill>
                <a:latin typeface="Calibri" panose="020F0502020204030204"/>
              </a:rPr>
              <a:t>External quality arrangements for the review of Modern Apprenticeship off-the-job training and on-the-job training delivered by </a:t>
            </a:r>
            <a:r>
              <a:rPr lang="en-GB" altLang="en-US" sz="2100" b="1" i="1" dirty="0" err="1">
                <a:solidFill>
                  <a:srgbClr val="002060"/>
                </a:solidFill>
                <a:latin typeface="Calibri" panose="020F0502020204030204"/>
              </a:rPr>
              <a:t>SDS</a:t>
            </a:r>
            <a:r>
              <a:rPr lang="en-GB" altLang="en-US" sz="2100" b="1" i="1" dirty="0">
                <a:solidFill>
                  <a:srgbClr val="002060"/>
                </a:solidFill>
                <a:latin typeface="Calibri" panose="020F0502020204030204"/>
              </a:rPr>
              <a:t> contracted providers (June 2019) </a:t>
            </a:r>
            <a:r>
              <a:rPr lang="en-GB" altLang="en-US" sz="2100" i="1" dirty="0">
                <a:solidFill>
                  <a:srgbClr val="002060"/>
                </a:solidFill>
                <a:latin typeface="Calibri" panose="020F0502020204030204"/>
                <a:hlinkClick r:id="rId3"/>
              </a:rPr>
              <a:t>https://education.gov.scot/Documents/modernapprenticeships.pdf</a:t>
            </a:r>
            <a:endParaRPr lang="en-GB" altLang="en-US" sz="2100" i="1" dirty="0">
              <a:solidFill>
                <a:srgbClr val="002060"/>
              </a:solidFill>
              <a:latin typeface="Calibri" panose="020F0502020204030204"/>
            </a:endParaRPr>
          </a:p>
          <a:p>
            <a:pPr defTabSz="685800"/>
            <a:endParaRPr lang="en-GB" altLang="en-US" sz="1350" b="1" i="1" dirty="0">
              <a:solidFill>
                <a:srgbClr val="002060"/>
              </a:solidFill>
              <a:latin typeface="Calibri" panose="020F0502020204030204"/>
            </a:endParaRPr>
          </a:p>
          <a:p>
            <a:pPr defTabSz="685800"/>
            <a:endParaRPr lang="en-GB" sz="1350" dirty="0">
              <a:solidFill>
                <a:prstClr val="black"/>
              </a:solidFill>
              <a:latin typeface="Calibri" panose="020F0502020204030204"/>
            </a:endParaRPr>
          </a:p>
          <a:p>
            <a:pPr defTabSz="685800"/>
            <a:endParaRPr lang="en-GB" sz="1350" dirty="0">
              <a:solidFill>
                <a:prstClr val="black"/>
              </a:solidFill>
              <a:latin typeface="Calibri" panose="020F0502020204030204"/>
            </a:endParaRPr>
          </a:p>
        </p:txBody>
      </p:sp>
      <p:pic>
        <p:nvPicPr>
          <p:cNvPr id="3" name="Picture 2" descr="ES_alllogos_colour-01.png"/>
          <p:cNvPicPr>
            <a:picLocks noChangeAspect="1"/>
          </p:cNvPicPr>
          <p:nvPr/>
        </p:nvPicPr>
        <p:blipFill rotWithShape="1">
          <a:blip r:embed="rId4" cstate="print">
            <a:extLst>
              <a:ext uri="{28A0092B-C50C-407E-A947-70E740481C1C}">
                <a14:useLocalDpi xmlns:a14="http://schemas.microsoft.com/office/drawing/2010/main" val="0"/>
              </a:ext>
            </a:extLst>
          </a:blip>
          <a:srcRect l="10041" t="16807" r="10529" b="28484"/>
          <a:stretch/>
        </p:blipFill>
        <p:spPr>
          <a:xfrm>
            <a:off x="493618" y="1253572"/>
            <a:ext cx="2161408" cy="910163"/>
          </a:xfrm>
          <a:prstGeom prst="rect">
            <a:avLst/>
          </a:prstGeom>
        </p:spPr>
      </p:pic>
    </p:spTree>
    <p:extLst>
      <p:ext uri="{BB962C8B-B14F-4D97-AF65-F5344CB8AC3E}">
        <p14:creationId xmlns:p14="http://schemas.microsoft.com/office/powerpoint/2010/main" val="4041726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FC14-93DF-4BF6-8D93-8F840CEECF16}"/>
              </a:ext>
            </a:extLst>
          </p:cNvPr>
          <p:cNvSpPr>
            <a:spLocks noGrp="1"/>
          </p:cNvSpPr>
          <p:nvPr>
            <p:ph type="title"/>
          </p:nvPr>
        </p:nvSpPr>
        <p:spPr/>
        <p:txBody>
          <a:bodyPr/>
          <a:lstStyle/>
          <a:p>
            <a:r>
              <a:rPr lang="en-GB" dirty="0">
                <a:solidFill>
                  <a:schemeClr val="tx2">
                    <a:lumMod val="75000"/>
                  </a:schemeClr>
                </a:solidFill>
              </a:rPr>
              <a:t>Modern Apprenticeships</a:t>
            </a:r>
          </a:p>
        </p:txBody>
      </p:sp>
      <p:graphicFrame>
        <p:nvGraphicFramePr>
          <p:cNvPr id="6" name="Content Placeholder 5">
            <a:extLst>
              <a:ext uri="{FF2B5EF4-FFF2-40B4-BE49-F238E27FC236}">
                <a16:creationId xmlns:a16="http://schemas.microsoft.com/office/drawing/2014/main" id="{1F2FF9A0-05F5-4FF4-9F82-73FEBF8231E4}"/>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2222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532D0-BE45-401D-B0BC-7B7148A66149}"/>
              </a:ext>
            </a:extLst>
          </p:cNvPr>
          <p:cNvSpPr>
            <a:spLocks noGrp="1"/>
          </p:cNvSpPr>
          <p:nvPr>
            <p:ph type="title"/>
          </p:nvPr>
        </p:nvSpPr>
        <p:spPr/>
        <p:txBody>
          <a:bodyPr/>
          <a:lstStyle/>
          <a:p>
            <a:r>
              <a:rPr lang="en-GB" sz="2000" dirty="0">
                <a:solidFill>
                  <a:schemeClr val="tx2">
                    <a:lumMod val="75000"/>
                  </a:schemeClr>
                </a:solidFill>
              </a:rPr>
              <a:t>MA Social Services (Children and Young People)</a:t>
            </a:r>
            <a:endParaRPr lang="en-GB" dirty="0"/>
          </a:p>
        </p:txBody>
      </p:sp>
      <p:sp>
        <p:nvSpPr>
          <p:cNvPr id="3" name="Content Placeholder 2">
            <a:extLst>
              <a:ext uri="{FF2B5EF4-FFF2-40B4-BE49-F238E27FC236}">
                <a16:creationId xmlns:a16="http://schemas.microsoft.com/office/drawing/2014/main" id="{70CFD7E2-BD8C-4404-AB77-3C1F9533D174}"/>
              </a:ext>
            </a:extLst>
          </p:cNvPr>
          <p:cNvSpPr>
            <a:spLocks noGrp="1"/>
          </p:cNvSpPr>
          <p:nvPr>
            <p:ph idx="1"/>
          </p:nvPr>
        </p:nvSpPr>
        <p:spPr/>
        <p:txBody>
          <a:bodyPr/>
          <a:lstStyle/>
          <a:p>
            <a:pPr fontAlgn="t"/>
            <a:r>
              <a:rPr lang="en-GB" sz="2400" dirty="0">
                <a:solidFill>
                  <a:schemeClr val="tx2">
                    <a:lumMod val="75000"/>
                  </a:schemeClr>
                </a:solidFill>
                <a:latin typeface="+mn-lt"/>
              </a:rPr>
              <a:t>Used by range of workers  - Day Care of Children Services (DCCS), Foster carers, childminders, residential childcare workers</a:t>
            </a:r>
          </a:p>
          <a:p>
            <a:pPr fontAlgn="t"/>
            <a:r>
              <a:rPr lang="en-GB" sz="2400" dirty="0">
                <a:solidFill>
                  <a:schemeClr val="tx2">
                    <a:lumMod val="75000"/>
                  </a:schemeClr>
                </a:solidFill>
                <a:latin typeface="+mn-lt"/>
              </a:rPr>
              <a:t>Candidate must register with the SSSC as well as an MA candidate</a:t>
            </a:r>
          </a:p>
          <a:p>
            <a:pPr fontAlgn="t"/>
            <a:r>
              <a:rPr lang="en-GB" sz="2400" dirty="0">
                <a:solidFill>
                  <a:schemeClr val="tx2">
                    <a:lumMod val="75000"/>
                  </a:schemeClr>
                </a:solidFill>
                <a:latin typeface="+mn-lt"/>
              </a:rPr>
              <a:t>Becoming professional </a:t>
            </a:r>
          </a:p>
          <a:p>
            <a:pPr fontAlgn="t"/>
            <a:endParaRPr lang="en-GB" sz="2400" dirty="0">
              <a:solidFill>
                <a:schemeClr val="tx2">
                  <a:lumMod val="75000"/>
                </a:schemeClr>
              </a:solidFill>
              <a:latin typeface="+mn-lt"/>
            </a:endParaRPr>
          </a:p>
          <a:p>
            <a:pPr fontAlgn="t"/>
            <a:endParaRPr lang="en-GB" sz="2400" dirty="0">
              <a:solidFill>
                <a:schemeClr val="tx2">
                  <a:lumMod val="75000"/>
                </a:schemeClr>
              </a:solidFill>
              <a:latin typeface="+mn-lt"/>
            </a:endParaRPr>
          </a:p>
          <a:p>
            <a:pPr marL="0" indent="0" fontAlgn="t">
              <a:buNone/>
            </a:pPr>
            <a:r>
              <a:rPr lang="en-GB" sz="2400" dirty="0">
                <a:solidFill>
                  <a:schemeClr val="tx2">
                    <a:lumMod val="75000"/>
                  </a:schemeClr>
                </a:solidFill>
                <a:latin typeface="+mn-lt"/>
              </a:rPr>
              <a:t> </a:t>
            </a:r>
          </a:p>
          <a:p>
            <a:pPr fontAlgn="t"/>
            <a:endParaRPr lang="en-GB" sz="2400" dirty="0">
              <a:solidFill>
                <a:schemeClr val="tx2">
                  <a:lumMod val="75000"/>
                </a:schemeClr>
              </a:solidFill>
              <a:latin typeface="+mn-lt"/>
            </a:endParaRPr>
          </a:p>
          <a:p>
            <a:pPr marL="0" indent="0" fontAlgn="t">
              <a:buNone/>
            </a:pPr>
            <a:endParaRPr lang="en-GB" sz="2400" dirty="0">
              <a:solidFill>
                <a:schemeClr val="tx2">
                  <a:lumMod val="75000"/>
                </a:schemeClr>
              </a:solidFill>
              <a:latin typeface="+mn-lt"/>
            </a:endParaRPr>
          </a:p>
          <a:p>
            <a:pPr fontAlgn="t">
              <a:buAutoNum type="arabicPeriod"/>
            </a:pPr>
            <a:endParaRPr lang="en-GB" sz="1800" dirty="0">
              <a:solidFill>
                <a:schemeClr val="tx2">
                  <a:lumMod val="75000"/>
                </a:schemeClr>
              </a:solidFill>
              <a:latin typeface="+mn-lt"/>
            </a:endParaRPr>
          </a:p>
          <a:p>
            <a:pPr fontAlgn="t"/>
            <a:endParaRPr lang="en-GB" dirty="0">
              <a:solidFill>
                <a:schemeClr val="tx2">
                  <a:lumMod val="75000"/>
                </a:schemeClr>
              </a:solidFill>
            </a:endParaRPr>
          </a:p>
          <a:p>
            <a:endParaRPr lang="en-GB" dirty="0"/>
          </a:p>
        </p:txBody>
      </p:sp>
      <p:graphicFrame>
        <p:nvGraphicFramePr>
          <p:cNvPr id="5" name="Content Placeholder 7">
            <a:extLst>
              <a:ext uri="{FF2B5EF4-FFF2-40B4-BE49-F238E27FC236}">
                <a16:creationId xmlns:a16="http://schemas.microsoft.com/office/drawing/2014/main" id="{19F4EB71-05D7-48D1-ABB5-B98F531B2CFF}"/>
              </a:ext>
            </a:extLst>
          </p:cNvPr>
          <p:cNvGraphicFramePr>
            <a:graphicFrameLocks/>
          </p:cNvGraphicFramePr>
          <p:nvPr>
            <p:extLst/>
          </p:nvPr>
        </p:nvGraphicFramePr>
        <p:xfrm>
          <a:off x="4032985" y="3503596"/>
          <a:ext cx="3773103" cy="2300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8113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846F1-7559-42A4-AE4C-EA793A5DA059}"/>
              </a:ext>
            </a:extLst>
          </p:cNvPr>
          <p:cNvSpPr>
            <a:spLocks noGrp="1"/>
          </p:cNvSpPr>
          <p:nvPr>
            <p:ph type="title"/>
          </p:nvPr>
        </p:nvSpPr>
        <p:spPr/>
        <p:txBody>
          <a:bodyPr/>
          <a:lstStyle/>
          <a:p>
            <a:r>
              <a:rPr lang="en-GB" dirty="0">
                <a:solidFill>
                  <a:schemeClr val="tx2">
                    <a:lumMod val="75000"/>
                  </a:schemeClr>
                </a:solidFill>
              </a:rPr>
              <a:t>Workforce data report – Nov 2019</a:t>
            </a:r>
          </a:p>
        </p:txBody>
      </p:sp>
      <p:sp>
        <p:nvSpPr>
          <p:cNvPr id="5" name="Content Placeholder 4">
            <a:extLst>
              <a:ext uri="{FF2B5EF4-FFF2-40B4-BE49-F238E27FC236}">
                <a16:creationId xmlns:a16="http://schemas.microsoft.com/office/drawing/2014/main" id="{CD37FBD4-CBB4-4F5D-B6CF-58A994EBF715}"/>
              </a:ext>
            </a:extLst>
          </p:cNvPr>
          <p:cNvSpPr>
            <a:spLocks noGrp="1"/>
          </p:cNvSpPr>
          <p:nvPr>
            <p:ph idx="1"/>
          </p:nvPr>
        </p:nvSpPr>
        <p:spPr/>
        <p:txBody>
          <a:bodyPr>
            <a:normAutofit lnSpcReduction="10000"/>
          </a:bodyPr>
          <a:lstStyle/>
          <a:p>
            <a:pPr marL="0" indent="0">
              <a:buNone/>
            </a:pPr>
            <a:endParaRPr lang="en-GB" sz="1800" b="1" dirty="0">
              <a:solidFill>
                <a:schemeClr val="tx2">
                  <a:lumMod val="75000"/>
                </a:schemeClr>
              </a:solidFill>
              <a:latin typeface="+mn-lt"/>
            </a:endParaRPr>
          </a:p>
          <a:p>
            <a:pPr>
              <a:buFont typeface="Arial" panose="020B0604020202020204" pitchFamily="34" charset="0"/>
              <a:buChar char="•"/>
            </a:pPr>
            <a:r>
              <a:rPr lang="en-GB" sz="1800" dirty="0">
                <a:solidFill>
                  <a:schemeClr val="tx2">
                    <a:lumMod val="75000"/>
                  </a:schemeClr>
                </a:solidFill>
                <a:latin typeface="+mn-lt"/>
              </a:rPr>
              <a:t>Size of the workforce has increased to 204,610, a rise of 1.2% since 2017 (differences in sub-sectors)</a:t>
            </a:r>
          </a:p>
          <a:p>
            <a:r>
              <a:rPr lang="en-GB" sz="1800" dirty="0">
                <a:solidFill>
                  <a:schemeClr val="tx2">
                    <a:lumMod val="75000"/>
                  </a:schemeClr>
                </a:solidFill>
                <a:latin typeface="+mn-lt"/>
              </a:rPr>
              <a:t>The stability index of the workforce is 77.7% - just over three-quarters of the workforce remained in the same post since last year.</a:t>
            </a:r>
          </a:p>
          <a:p>
            <a:r>
              <a:rPr lang="en-GB" sz="1800" dirty="0">
                <a:solidFill>
                  <a:schemeClr val="tx2">
                    <a:lumMod val="75000"/>
                  </a:schemeClr>
                </a:solidFill>
                <a:latin typeface="+mn-lt"/>
              </a:rPr>
              <a:t>The three largest sub-sectors are housing support/care at home, care homes for adults and day care of children; together, these account for almost 78% of the workforce.</a:t>
            </a:r>
          </a:p>
          <a:p>
            <a:r>
              <a:rPr lang="en-GB" sz="1800" dirty="0">
                <a:solidFill>
                  <a:schemeClr val="tx2">
                    <a:lumMod val="75000"/>
                  </a:schemeClr>
                </a:solidFill>
                <a:latin typeface="+mn-lt"/>
              </a:rPr>
              <a:t>The median age of the workforce is highest in the public sector (48) and lowest in the private sector (41). Early years workers in the private sector have the lowest median age (28).</a:t>
            </a:r>
          </a:p>
          <a:p>
            <a:r>
              <a:rPr lang="en-GB" sz="1800" dirty="0">
                <a:solidFill>
                  <a:schemeClr val="tx2">
                    <a:lumMod val="75000"/>
                  </a:schemeClr>
                </a:solidFill>
                <a:latin typeface="+mn-lt"/>
              </a:rPr>
              <a:t>Percentage of men working in the sector is 15%, although it is greater in criminal justice and residential children’s services</a:t>
            </a:r>
            <a:endParaRPr lang="en-GB" dirty="0"/>
          </a:p>
          <a:p>
            <a:pPr marL="0" indent="0">
              <a:buNone/>
            </a:pPr>
            <a:endParaRPr lang="en-GB" dirty="0"/>
          </a:p>
          <a:p>
            <a:pPr marL="0" indent="0">
              <a:buNone/>
            </a:pPr>
            <a:r>
              <a:rPr lang="en-GB" dirty="0">
                <a:hlinkClick r:id="rId2"/>
              </a:rPr>
              <a:t>https://data.sssc.uk.com/data-publications/22-workforce-data-report/216-scottish-social-service-sector-report-on-2018-workforce-data</a:t>
            </a:r>
            <a:endParaRPr lang="en-GB" dirty="0"/>
          </a:p>
        </p:txBody>
      </p:sp>
    </p:spTree>
    <p:extLst>
      <p:ext uri="{BB962C8B-B14F-4D97-AF65-F5344CB8AC3E}">
        <p14:creationId xmlns:p14="http://schemas.microsoft.com/office/powerpoint/2010/main" val="1272404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091A5-1D90-452C-BC94-59D0CC9B26BB}"/>
              </a:ext>
            </a:extLst>
          </p:cNvPr>
          <p:cNvSpPr>
            <a:spLocks noGrp="1"/>
          </p:cNvSpPr>
          <p:nvPr>
            <p:ph type="title"/>
          </p:nvPr>
        </p:nvSpPr>
        <p:spPr/>
        <p:txBody>
          <a:bodyPr/>
          <a:lstStyle/>
          <a:p>
            <a:r>
              <a:rPr lang="en-GB" sz="2800" dirty="0">
                <a:solidFill>
                  <a:schemeClr val="tx2">
                    <a:lumMod val="75000"/>
                  </a:schemeClr>
                </a:solidFill>
                <a:latin typeface="+mn-lt"/>
              </a:rPr>
              <a:t>2017-2018 SVQ report</a:t>
            </a:r>
            <a:br>
              <a:rPr lang="en-GB" b="0" dirty="0"/>
            </a:br>
            <a:endParaRPr lang="en-GB" dirty="0"/>
          </a:p>
        </p:txBody>
      </p:sp>
      <p:sp>
        <p:nvSpPr>
          <p:cNvPr id="3" name="Content Placeholder 2">
            <a:extLst>
              <a:ext uri="{FF2B5EF4-FFF2-40B4-BE49-F238E27FC236}">
                <a16:creationId xmlns:a16="http://schemas.microsoft.com/office/drawing/2014/main" id="{D90970EC-0BF9-4C33-8CCF-62ED788A659D}"/>
              </a:ext>
            </a:extLst>
          </p:cNvPr>
          <p:cNvSpPr>
            <a:spLocks noGrp="1"/>
          </p:cNvSpPr>
          <p:nvPr>
            <p:ph idx="1"/>
          </p:nvPr>
        </p:nvSpPr>
        <p:spPr/>
        <p:txBody>
          <a:bodyPr/>
          <a:lstStyle/>
          <a:p>
            <a:pPr marL="0" indent="0">
              <a:buNone/>
            </a:pPr>
            <a:r>
              <a:rPr lang="en-GB" sz="2000" dirty="0">
                <a:solidFill>
                  <a:schemeClr val="tx2">
                    <a:lumMod val="75000"/>
                  </a:schemeClr>
                </a:solidFill>
                <a:latin typeface="+mn-lt"/>
              </a:rPr>
              <a:t>MA proportions of total SVQ registration activity 2014/15-2017/18</a:t>
            </a:r>
          </a:p>
          <a:p>
            <a:pPr marL="0" indent="0">
              <a:buNone/>
            </a:pPr>
            <a:r>
              <a:rPr lang="en-GB" sz="2000" dirty="0">
                <a:solidFill>
                  <a:schemeClr val="tx2">
                    <a:lumMod val="75000"/>
                  </a:schemeClr>
                </a:solidFill>
                <a:latin typeface="+mn-lt"/>
              </a:rPr>
              <a:t>Increase in use of frameworks across all parts of sector</a:t>
            </a:r>
          </a:p>
          <a:p>
            <a:pPr marL="0" indent="0">
              <a:buNone/>
            </a:pPr>
            <a:endParaRPr lang="en-GB" sz="1800" dirty="0">
              <a:solidFill>
                <a:schemeClr val="tx2">
                  <a:lumMod val="75000"/>
                </a:schemeClr>
              </a:solidFill>
              <a:latin typeface="+mn-lt"/>
            </a:endParaRPr>
          </a:p>
          <a:p>
            <a:pPr marL="0" indent="0">
              <a:buNone/>
            </a:pPr>
            <a:endParaRPr lang="en-GB" sz="1800" dirty="0">
              <a:solidFill>
                <a:schemeClr val="tx2">
                  <a:lumMod val="75000"/>
                </a:schemeClr>
              </a:solidFill>
              <a:latin typeface="+mn-lt"/>
            </a:endParaRPr>
          </a:p>
          <a:p>
            <a:pPr marL="0" indent="0">
              <a:buNone/>
            </a:pPr>
            <a:endParaRPr lang="en-GB" sz="1800" dirty="0">
              <a:solidFill>
                <a:schemeClr val="tx2">
                  <a:lumMod val="75000"/>
                </a:schemeClr>
              </a:solidFill>
              <a:latin typeface="+mn-lt"/>
            </a:endParaRPr>
          </a:p>
          <a:p>
            <a:pPr marL="0" indent="0">
              <a:buNone/>
            </a:pPr>
            <a:endParaRPr lang="en-GB" sz="1800" dirty="0">
              <a:solidFill>
                <a:schemeClr val="tx2">
                  <a:lumMod val="75000"/>
                </a:schemeClr>
              </a:solidFill>
              <a:latin typeface="+mn-lt"/>
            </a:endParaRPr>
          </a:p>
          <a:p>
            <a:pPr marL="0" indent="0">
              <a:buNone/>
            </a:pPr>
            <a:endParaRPr lang="en-GB" sz="1800" dirty="0">
              <a:solidFill>
                <a:schemeClr val="tx2">
                  <a:lumMod val="75000"/>
                </a:schemeClr>
              </a:solidFill>
              <a:latin typeface="+mn-lt"/>
            </a:endParaRPr>
          </a:p>
          <a:p>
            <a:pPr marL="0" indent="0">
              <a:buNone/>
            </a:pPr>
            <a:endParaRPr lang="en-GB" sz="1800" dirty="0">
              <a:solidFill>
                <a:schemeClr val="tx2">
                  <a:lumMod val="75000"/>
                </a:schemeClr>
              </a:solidFill>
              <a:latin typeface="+mn-lt"/>
            </a:endParaRPr>
          </a:p>
          <a:p>
            <a:pPr marL="0" indent="0">
              <a:buNone/>
            </a:pPr>
            <a:endParaRPr lang="en-GB" sz="1800" dirty="0">
              <a:solidFill>
                <a:schemeClr val="tx2">
                  <a:lumMod val="75000"/>
                </a:schemeClr>
              </a:solidFill>
              <a:latin typeface="+mn-lt"/>
            </a:endParaRPr>
          </a:p>
          <a:p>
            <a:pPr marL="0" indent="0">
              <a:buNone/>
            </a:pPr>
            <a:endParaRPr lang="en-GB" sz="1800" dirty="0">
              <a:solidFill>
                <a:schemeClr val="tx2">
                  <a:lumMod val="75000"/>
                </a:schemeClr>
              </a:solidFill>
              <a:latin typeface="+mn-lt"/>
            </a:endParaRPr>
          </a:p>
          <a:p>
            <a:pPr marL="0" indent="0">
              <a:buNone/>
            </a:pPr>
            <a:r>
              <a:rPr lang="en-GB" dirty="0">
                <a:hlinkClick r:id="rId2"/>
              </a:rPr>
              <a:t>https://data.sssc.uk.com/images/SVQ/SVQ-report-2017_18.pdf</a:t>
            </a:r>
            <a:endParaRPr lang="en-GB" dirty="0"/>
          </a:p>
        </p:txBody>
      </p:sp>
      <p:graphicFrame>
        <p:nvGraphicFramePr>
          <p:cNvPr id="4" name="Table 4">
            <a:extLst>
              <a:ext uri="{FF2B5EF4-FFF2-40B4-BE49-F238E27FC236}">
                <a16:creationId xmlns:a16="http://schemas.microsoft.com/office/drawing/2014/main" id="{CBEAA766-1D6C-4F63-A564-EA45571CB518}"/>
              </a:ext>
            </a:extLst>
          </p:cNvPr>
          <p:cNvGraphicFramePr>
            <a:graphicFrameLocks noGrp="1"/>
          </p:cNvGraphicFramePr>
          <p:nvPr>
            <p:extLst/>
          </p:nvPr>
        </p:nvGraphicFramePr>
        <p:xfrm>
          <a:off x="457200" y="2906829"/>
          <a:ext cx="7579895" cy="1684421"/>
        </p:xfrm>
        <a:graphic>
          <a:graphicData uri="http://schemas.openxmlformats.org/drawingml/2006/table">
            <a:tbl>
              <a:tblPr firstRow="1" bandRow="1">
                <a:tableStyleId>{5C22544A-7EE6-4342-B048-85BDC9FD1C3A}</a:tableStyleId>
              </a:tblPr>
              <a:tblGrid>
                <a:gridCol w="1881739">
                  <a:extLst>
                    <a:ext uri="{9D8B030D-6E8A-4147-A177-3AD203B41FA5}">
                      <a16:colId xmlns:a16="http://schemas.microsoft.com/office/drawing/2014/main" val="1242230733"/>
                    </a:ext>
                  </a:extLst>
                </a:gridCol>
                <a:gridCol w="1405288">
                  <a:extLst>
                    <a:ext uri="{9D8B030D-6E8A-4147-A177-3AD203B41FA5}">
                      <a16:colId xmlns:a16="http://schemas.microsoft.com/office/drawing/2014/main" val="4059876010"/>
                    </a:ext>
                  </a:extLst>
                </a:gridCol>
                <a:gridCol w="1328287">
                  <a:extLst>
                    <a:ext uri="{9D8B030D-6E8A-4147-A177-3AD203B41FA5}">
                      <a16:colId xmlns:a16="http://schemas.microsoft.com/office/drawing/2014/main" val="2251084257"/>
                    </a:ext>
                  </a:extLst>
                </a:gridCol>
                <a:gridCol w="1414913">
                  <a:extLst>
                    <a:ext uri="{9D8B030D-6E8A-4147-A177-3AD203B41FA5}">
                      <a16:colId xmlns:a16="http://schemas.microsoft.com/office/drawing/2014/main" val="1431872502"/>
                    </a:ext>
                  </a:extLst>
                </a:gridCol>
                <a:gridCol w="1549668">
                  <a:extLst>
                    <a:ext uri="{9D8B030D-6E8A-4147-A177-3AD203B41FA5}">
                      <a16:colId xmlns:a16="http://schemas.microsoft.com/office/drawing/2014/main" val="3557221713"/>
                    </a:ext>
                  </a:extLst>
                </a:gridCol>
              </a:tblGrid>
              <a:tr h="714983">
                <a:tc>
                  <a:txBody>
                    <a:bodyPr/>
                    <a:lstStyle/>
                    <a:p>
                      <a:r>
                        <a:rPr lang="en-GB" dirty="0"/>
                        <a:t>Year</a:t>
                      </a:r>
                    </a:p>
                  </a:txBody>
                  <a:tcPr/>
                </a:tc>
                <a:tc>
                  <a:txBody>
                    <a:bodyPr/>
                    <a:lstStyle/>
                    <a:p>
                      <a:r>
                        <a:rPr lang="en-GB" dirty="0"/>
                        <a:t>2014/15</a:t>
                      </a:r>
                    </a:p>
                  </a:txBody>
                  <a:tcPr/>
                </a:tc>
                <a:tc>
                  <a:txBody>
                    <a:bodyPr/>
                    <a:lstStyle/>
                    <a:p>
                      <a:r>
                        <a:rPr lang="en-GB" dirty="0"/>
                        <a:t>2015/16 </a:t>
                      </a:r>
                    </a:p>
                  </a:txBody>
                  <a:tcPr/>
                </a:tc>
                <a:tc>
                  <a:txBody>
                    <a:bodyPr/>
                    <a:lstStyle/>
                    <a:p>
                      <a:r>
                        <a:rPr lang="en-GB" dirty="0"/>
                        <a:t>2016/17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2017/18</a:t>
                      </a:r>
                    </a:p>
                    <a:p>
                      <a:endParaRPr lang="en-GB" dirty="0"/>
                    </a:p>
                  </a:txBody>
                  <a:tcPr/>
                </a:tc>
                <a:extLst>
                  <a:ext uri="{0D108BD9-81ED-4DB2-BD59-A6C34878D82A}">
                    <a16:rowId xmlns:a16="http://schemas.microsoft.com/office/drawing/2014/main" val="3450532775"/>
                  </a:ext>
                </a:extLst>
              </a:tr>
              <a:tr h="484719">
                <a:tc>
                  <a:txBody>
                    <a:bodyPr/>
                    <a:lstStyle/>
                    <a:p>
                      <a:r>
                        <a:rPr lang="en-GB" dirty="0"/>
                        <a:t>SS(CY/P)</a:t>
                      </a:r>
                    </a:p>
                  </a:txBody>
                  <a:tcPr/>
                </a:tc>
                <a:tc>
                  <a:txBody>
                    <a:bodyPr/>
                    <a:lstStyle/>
                    <a:p>
                      <a:r>
                        <a:rPr lang="en-GB" dirty="0"/>
                        <a:t>45%</a:t>
                      </a:r>
                    </a:p>
                  </a:txBody>
                  <a:tcPr/>
                </a:tc>
                <a:tc>
                  <a:txBody>
                    <a:bodyPr/>
                    <a:lstStyle/>
                    <a:p>
                      <a:r>
                        <a:rPr lang="en-GB" dirty="0"/>
                        <a:t>52%</a:t>
                      </a:r>
                    </a:p>
                  </a:txBody>
                  <a:tcPr/>
                </a:tc>
                <a:tc>
                  <a:txBody>
                    <a:bodyPr/>
                    <a:lstStyle/>
                    <a:p>
                      <a:r>
                        <a:rPr lang="en-GB" dirty="0"/>
                        <a:t>44%</a:t>
                      </a:r>
                    </a:p>
                  </a:txBody>
                  <a:tcPr/>
                </a:tc>
                <a:tc>
                  <a:txBody>
                    <a:bodyPr/>
                    <a:lstStyle/>
                    <a:p>
                      <a:r>
                        <a:rPr lang="en-GB" dirty="0"/>
                        <a:t>52%</a:t>
                      </a:r>
                    </a:p>
                  </a:txBody>
                  <a:tcPr/>
                </a:tc>
                <a:extLst>
                  <a:ext uri="{0D108BD9-81ED-4DB2-BD59-A6C34878D82A}">
                    <a16:rowId xmlns:a16="http://schemas.microsoft.com/office/drawing/2014/main" val="1993853354"/>
                  </a:ext>
                </a:extLst>
              </a:tr>
              <a:tr h="484719">
                <a:tc>
                  <a:txBody>
                    <a:bodyPr/>
                    <a:lstStyle/>
                    <a:p>
                      <a:r>
                        <a:rPr lang="en-GB" dirty="0"/>
                        <a:t>All frameworks</a:t>
                      </a:r>
                    </a:p>
                  </a:txBody>
                  <a:tcPr/>
                </a:tc>
                <a:tc>
                  <a:txBody>
                    <a:bodyPr/>
                    <a:lstStyle/>
                    <a:p>
                      <a:r>
                        <a:rPr lang="en-GB" dirty="0"/>
                        <a:t>24%</a:t>
                      </a:r>
                    </a:p>
                  </a:txBody>
                  <a:tcPr/>
                </a:tc>
                <a:tc>
                  <a:txBody>
                    <a:bodyPr/>
                    <a:lstStyle/>
                    <a:p>
                      <a:r>
                        <a:rPr lang="en-GB" dirty="0"/>
                        <a:t>26% </a:t>
                      </a:r>
                    </a:p>
                  </a:txBody>
                  <a:tcPr/>
                </a:tc>
                <a:tc>
                  <a:txBody>
                    <a:bodyPr/>
                    <a:lstStyle/>
                    <a:p>
                      <a:r>
                        <a:rPr lang="en-GB" dirty="0"/>
                        <a:t>24% </a:t>
                      </a:r>
                    </a:p>
                  </a:txBody>
                  <a:tcPr/>
                </a:tc>
                <a:tc>
                  <a:txBody>
                    <a:bodyPr/>
                    <a:lstStyle/>
                    <a:p>
                      <a:r>
                        <a:rPr lang="en-GB" dirty="0"/>
                        <a:t>27%</a:t>
                      </a:r>
                    </a:p>
                  </a:txBody>
                  <a:tcPr/>
                </a:tc>
                <a:extLst>
                  <a:ext uri="{0D108BD9-81ED-4DB2-BD59-A6C34878D82A}">
                    <a16:rowId xmlns:a16="http://schemas.microsoft.com/office/drawing/2014/main" val="3269731276"/>
                  </a:ext>
                </a:extLst>
              </a:tr>
            </a:tbl>
          </a:graphicData>
        </a:graphic>
      </p:graphicFrame>
    </p:spTree>
    <p:extLst>
      <p:ext uri="{BB962C8B-B14F-4D97-AF65-F5344CB8AC3E}">
        <p14:creationId xmlns:p14="http://schemas.microsoft.com/office/powerpoint/2010/main" val="1593388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94D49-E500-4C9F-86C7-35CF9C9590AD}"/>
              </a:ext>
            </a:extLst>
          </p:cNvPr>
          <p:cNvSpPr>
            <a:spLocks noGrp="1"/>
          </p:cNvSpPr>
          <p:nvPr>
            <p:ph type="title"/>
          </p:nvPr>
        </p:nvSpPr>
        <p:spPr/>
        <p:txBody>
          <a:bodyPr>
            <a:normAutofit/>
          </a:bodyPr>
          <a:lstStyle/>
          <a:p>
            <a:r>
              <a:rPr lang="en-GB" dirty="0">
                <a:solidFill>
                  <a:schemeClr val="tx2">
                    <a:lumMod val="75000"/>
                  </a:schemeClr>
                </a:solidFill>
                <a:latin typeface="+mn-lt"/>
              </a:rPr>
              <a:t>SSSC Commissioned Research – What makes a good modern apprenticeship in social services in Scotland?  October 2018</a:t>
            </a:r>
            <a:br>
              <a:rPr lang="en-GB" sz="2400" dirty="0">
                <a:solidFill>
                  <a:schemeClr val="tx2">
                    <a:lumMod val="75000"/>
                  </a:schemeClr>
                </a:solidFill>
              </a:rPr>
            </a:br>
            <a:endParaRPr lang="en-GB" dirty="0">
              <a:solidFill>
                <a:schemeClr val="tx2">
                  <a:lumMod val="75000"/>
                </a:schemeClr>
              </a:solidFill>
            </a:endParaRPr>
          </a:p>
        </p:txBody>
      </p:sp>
      <p:sp>
        <p:nvSpPr>
          <p:cNvPr id="3" name="Content Placeholder 2">
            <a:extLst>
              <a:ext uri="{FF2B5EF4-FFF2-40B4-BE49-F238E27FC236}">
                <a16:creationId xmlns:a16="http://schemas.microsoft.com/office/drawing/2014/main" id="{206C630A-EEEA-456B-A166-A9C0B403CD04}"/>
              </a:ext>
            </a:extLst>
          </p:cNvPr>
          <p:cNvSpPr>
            <a:spLocks noGrp="1"/>
          </p:cNvSpPr>
          <p:nvPr>
            <p:ph idx="1"/>
          </p:nvPr>
        </p:nvSpPr>
        <p:spPr>
          <a:xfrm>
            <a:off x="274320" y="1633571"/>
            <a:ext cx="8229600" cy="4525963"/>
          </a:xfrm>
        </p:spPr>
        <p:txBody>
          <a:bodyPr>
            <a:noAutofit/>
          </a:bodyPr>
          <a:lstStyle/>
          <a:p>
            <a:pPr marL="0" indent="0">
              <a:buNone/>
            </a:pPr>
            <a:r>
              <a:rPr lang="en-GB" sz="2000" dirty="0">
                <a:solidFill>
                  <a:schemeClr val="tx2">
                    <a:lumMod val="75000"/>
                  </a:schemeClr>
                </a:solidFill>
                <a:latin typeface="+mn-lt"/>
              </a:rPr>
              <a:t>Characteristics include:</a:t>
            </a:r>
          </a:p>
          <a:p>
            <a:pPr>
              <a:buFont typeface="Arial" panose="020B0604020202020204" pitchFamily="34" charset="0"/>
              <a:buChar char="•"/>
            </a:pPr>
            <a:r>
              <a:rPr lang="en-GB" sz="2000" dirty="0">
                <a:solidFill>
                  <a:schemeClr val="tx2">
                    <a:lumMod val="75000"/>
                  </a:schemeClr>
                </a:solidFill>
                <a:latin typeface="+mn-lt"/>
              </a:rPr>
              <a:t>Partnerships which support employers to network and share learning</a:t>
            </a:r>
          </a:p>
          <a:p>
            <a:r>
              <a:rPr lang="en-GB" sz="2000" dirty="0">
                <a:solidFill>
                  <a:schemeClr val="tx2">
                    <a:lumMod val="75000"/>
                  </a:schemeClr>
                </a:solidFill>
                <a:latin typeface="+mn-lt"/>
              </a:rPr>
              <a:t>Access to a range of learning opportunities including structured learning</a:t>
            </a:r>
          </a:p>
          <a:p>
            <a:r>
              <a:rPr lang="en-GB" sz="2000" dirty="0">
                <a:solidFill>
                  <a:schemeClr val="tx2">
                    <a:lumMod val="75000"/>
                  </a:schemeClr>
                </a:solidFill>
                <a:latin typeface="+mn-lt"/>
              </a:rPr>
              <a:t>Supportive learning environment in the workplace – significance of mentor</a:t>
            </a:r>
          </a:p>
          <a:p>
            <a:r>
              <a:rPr lang="en-GB" sz="2000" dirty="0">
                <a:solidFill>
                  <a:schemeClr val="tx2">
                    <a:lumMod val="75000"/>
                  </a:schemeClr>
                </a:solidFill>
                <a:latin typeface="+mn-lt"/>
              </a:rPr>
              <a:t>Flexible and online (portal) approach to learning resources</a:t>
            </a:r>
          </a:p>
          <a:p>
            <a:pPr marL="0" lvl="0" indent="0">
              <a:buNone/>
            </a:pPr>
            <a:endParaRPr lang="en-GB" sz="2000" dirty="0">
              <a:solidFill>
                <a:schemeClr val="tx2">
                  <a:lumMod val="75000"/>
                </a:schemeClr>
              </a:solidFill>
              <a:latin typeface="+mn-lt"/>
            </a:endParaRPr>
          </a:p>
          <a:p>
            <a:pPr marL="0" lvl="0" indent="0">
              <a:buNone/>
            </a:pPr>
            <a:r>
              <a:rPr lang="en-GB" sz="2000" dirty="0">
                <a:solidFill>
                  <a:schemeClr val="tx2">
                    <a:lumMod val="75000"/>
                  </a:schemeClr>
                </a:solidFill>
                <a:latin typeface="+mn-lt"/>
              </a:rPr>
              <a:t>High levels of satisfaction with frameworks across employers and apprentices.</a:t>
            </a:r>
            <a:endParaRPr lang="en-GB" sz="2000" dirty="0">
              <a:solidFill>
                <a:schemeClr val="tx2">
                  <a:lumMod val="75000"/>
                </a:schemeClr>
              </a:solidFill>
              <a:latin typeface="+mn-lt"/>
              <a:hlinkClick r:id="rId2">
                <a:extLst>
                  <a:ext uri="{A12FA001-AC4F-418D-AE19-62706E023703}">
                    <ahyp:hlinkClr xmlns:ahyp="http://schemas.microsoft.com/office/drawing/2018/hyperlinkcolor" val="tx"/>
                  </a:ext>
                </a:extLst>
              </a:hlinkClick>
            </a:endParaRPr>
          </a:p>
          <a:p>
            <a:pPr marL="0" indent="0">
              <a:buNone/>
            </a:pPr>
            <a:r>
              <a:rPr lang="en-GB" sz="2000" dirty="0">
                <a:solidFill>
                  <a:schemeClr val="tx2">
                    <a:lumMod val="75000"/>
                  </a:schemeClr>
                </a:solidFill>
                <a:latin typeface="+mn-lt"/>
                <a:hlinkClick r:id="rId2" action="ppaction://hlinkfile">
                  <a:extLst>
                    <a:ext uri="{A12FA001-AC4F-418D-AE19-62706E023703}">
                      <ahyp:hlinkClr xmlns:ahyp="http://schemas.microsoft.com/office/drawing/2018/hyperlinkcolor" val="tx"/>
                    </a:ext>
                  </a:extLst>
                </a:hlinkClick>
              </a:rPr>
              <a:t>file:///C:/Users/ann.mcsorley/Downloads/What%20makes%20a%20good%20modern%20apprenticeship%20in%20social%20services%20in%20Scotland.pdf</a:t>
            </a:r>
            <a:r>
              <a:rPr lang="en-GB" sz="2000" dirty="0">
                <a:solidFill>
                  <a:schemeClr val="tx2">
                    <a:lumMod val="75000"/>
                  </a:schemeClr>
                </a:solidFill>
                <a:latin typeface="+mn-lt"/>
              </a:rPr>
              <a:t> </a:t>
            </a:r>
          </a:p>
        </p:txBody>
      </p:sp>
    </p:spTree>
    <p:extLst>
      <p:ext uri="{BB962C8B-B14F-4D97-AF65-F5344CB8AC3E}">
        <p14:creationId xmlns:p14="http://schemas.microsoft.com/office/powerpoint/2010/main" val="4128023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60ACF-C4B6-4580-B747-059AE6E631F2}"/>
              </a:ext>
            </a:extLst>
          </p:cNvPr>
          <p:cNvSpPr>
            <a:spLocks noGrp="1"/>
          </p:cNvSpPr>
          <p:nvPr>
            <p:ph type="title"/>
          </p:nvPr>
        </p:nvSpPr>
        <p:spPr/>
        <p:txBody>
          <a:bodyPr/>
          <a:lstStyle/>
          <a:p>
            <a:r>
              <a:rPr lang="en-GB" dirty="0">
                <a:solidFill>
                  <a:schemeClr val="tx2">
                    <a:lumMod val="75000"/>
                  </a:schemeClr>
                </a:solidFill>
                <a:latin typeface="+mn-lt"/>
              </a:rPr>
              <a:t>SSSC Commissioned Research – </a:t>
            </a:r>
            <a:br>
              <a:rPr lang="en-GB" dirty="0">
                <a:solidFill>
                  <a:schemeClr val="tx2">
                    <a:lumMod val="75000"/>
                  </a:schemeClr>
                </a:solidFill>
                <a:latin typeface="+mn-lt"/>
              </a:rPr>
            </a:br>
            <a:r>
              <a:rPr lang="en-GB" dirty="0">
                <a:solidFill>
                  <a:schemeClr val="tx2">
                    <a:lumMod val="75000"/>
                  </a:schemeClr>
                </a:solidFill>
                <a:latin typeface="+mn-lt"/>
              </a:rPr>
              <a:t>SVQ Knowledge Acquisition 2016</a:t>
            </a:r>
            <a:br>
              <a:rPr lang="en-GB" dirty="0">
                <a:solidFill>
                  <a:schemeClr val="tx2">
                    <a:lumMod val="75000"/>
                  </a:schemeClr>
                </a:solidFill>
              </a:rPr>
            </a:br>
            <a:endParaRPr lang="en-GB" dirty="0"/>
          </a:p>
        </p:txBody>
      </p:sp>
      <p:sp>
        <p:nvSpPr>
          <p:cNvPr id="3" name="Content Placeholder 2">
            <a:extLst>
              <a:ext uri="{FF2B5EF4-FFF2-40B4-BE49-F238E27FC236}">
                <a16:creationId xmlns:a16="http://schemas.microsoft.com/office/drawing/2014/main" id="{06AC984D-7FA4-4053-A10D-4579C208069D}"/>
              </a:ext>
            </a:extLst>
          </p:cNvPr>
          <p:cNvSpPr>
            <a:spLocks noGrp="1"/>
          </p:cNvSpPr>
          <p:nvPr>
            <p:ph idx="1"/>
          </p:nvPr>
        </p:nvSpPr>
        <p:spPr/>
        <p:txBody>
          <a:bodyPr/>
          <a:lstStyle/>
          <a:p>
            <a:pPr marL="0" indent="0">
              <a:buNone/>
            </a:pPr>
            <a:r>
              <a:rPr lang="en-GB" sz="2000" dirty="0">
                <a:solidFill>
                  <a:schemeClr val="tx2">
                    <a:lumMod val="75000"/>
                  </a:schemeClr>
                </a:solidFill>
                <a:latin typeface="+mn-lt"/>
              </a:rPr>
              <a:t>Methods which support knowledge acquisition include:</a:t>
            </a:r>
          </a:p>
          <a:p>
            <a:pPr lvl="0"/>
            <a:r>
              <a:rPr lang="en-GB" sz="2000" dirty="0">
                <a:solidFill>
                  <a:schemeClr val="tx2">
                    <a:lumMod val="75000"/>
                  </a:schemeClr>
                </a:solidFill>
                <a:latin typeface="+mn-lt"/>
              </a:rPr>
              <a:t>Information provided online </a:t>
            </a:r>
          </a:p>
          <a:p>
            <a:pPr lvl="0"/>
            <a:r>
              <a:rPr lang="en-GB" sz="2000" dirty="0">
                <a:solidFill>
                  <a:schemeClr val="tx2">
                    <a:lumMod val="75000"/>
                  </a:schemeClr>
                </a:solidFill>
                <a:latin typeface="+mn-lt"/>
              </a:rPr>
              <a:t>The assessor guiding and supporting candidates’ learning </a:t>
            </a:r>
          </a:p>
          <a:p>
            <a:pPr lvl="0"/>
            <a:r>
              <a:rPr lang="en-GB" sz="2000" dirty="0">
                <a:solidFill>
                  <a:schemeClr val="tx2">
                    <a:lumMod val="75000"/>
                  </a:schemeClr>
                </a:solidFill>
                <a:latin typeface="+mn-lt"/>
              </a:rPr>
              <a:t>Self-study materials or workbook that guide the candidates’ learning </a:t>
            </a:r>
          </a:p>
          <a:p>
            <a:pPr lvl="0"/>
            <a:r>
              <a:rPr lang="en-GB" sz="2000" dirty="0">
                <a:solidFill>
                  <a:schemeClr val="tx2">
                    <a:lumMod val="75000"/>
                  </a:schemeClr>
                </a:solidFill>
                <a:latin typeface="+mn-lt"/>
              </a:rPr>
              <a:t>Provision of library facilities </a:t>
            </a:r>
          </a:p>
          <a:p>
            <a:pPr lvl="0"/>
            <a:r>
              <a:rPr lang="en-GB" sz="2000" dirty="0">
                <a:solidFill>
                  <a:schemeClr val="tx2">
                    <a:lumMod val="75000"/>
                  </a:schemeClr>
                </a:solidFill>
                <a:latin typeface="+mn-lt"/>
              </a:rPr>
              <a:t>Structured learning</a:t>
            </a:r>
            <a:endParaRPr lang="en-GB" sz="2000" dirty="0">
              <a:solidFill>
                <a:schemeClr val="tx2">
                  <a:lumMod val="75000"/>
                </a:schemeClr>
              </a:solidFill>
              <a:latin typeface="+mn-lt"/>
              <a:hlinkClick r:id="rId2">
                <a:extLst>
                  <a:ext uri="{A12FA001-AC4F-418D-AE19-62706E023703}">
                    <ahyp:hlinkClr xmlns:ahyp="http://schemas.microsoft.com/office/drawing/2018/hyperlinkcolor" val="tx"/>
                  </a:ext>
                </a:extLst>
              </a:hlinkClick>
            </a:endParaRPr>
          </a:p>
          <a:p>
            <a:pPr marL="0" indent="0">
              <a:buNone/>
            </a:pPr>
            <a:r>
              <a:rPr lang="en-GB" sz="2000" dirty="0">
                <a:solidFill>
                  <a:schemeClr val="tx2">
                    <a:lumMod val="75000"/>
                  </a:schemeClr>
                </a:solidFill>
                <a:latin typeface="+mn-lt"/>
                <a:hlinkClick r:id="rId2">
                  <a:extLst>
                    <a:ext uri="{A12FA001-AC4F-418D-AE19-62706E023703}">
                      <ahyp:hlinkClr xmlns:ahyp="http://schemas.microsoft.com/office/drawing/2018/hyperlinkcolor" val="tx"/>
                    </a:ext>
                  </a:extLst>
                </a:hlinkClick>
              </a:rPr>
              <a:t>http://ssscnews.uk.com/wp-content/uploads/2016-SVQs-Knowledge-Acquisition-final.pdf</a:t>
            </a:r>
            <a:endParaRPr lang="en-GB" sz="2000" dirty="0">
              <a:solidFill>
                <a:schemeClr val="tx2">
                  <a:lumMod val="75000"/>
                </a:schemeClr>
              </a:solidFill>
              <a:latin typeface="+mn-lt"/>
            </a:endParaRPr>
          </a:p>
          <a:p>
            <a:endParaRPr lang="en-GB" dirty="0"/>
          </a:p>
        </p:txBody>
      </p:sp>
    </p:spTree>
    <p:extLst>
      <p:ext uri="{BB962C8B-B14F-4D97-AF65-F5344CB8AC3E}">
        <p14:creationId xmlns:p14="http://schemas.microsoft.com/office/powerpoint/2010/main" val="3750969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46ECD-CE79-49B6-B985-45BBD3553C70}"/>
              </a:ext>
            </a:extLst>
          </p:cNvPr>
          <p:cNvSpPr>
            <a:spLocks noGrp="1"/>
          </p:cNvSpPr>
          <p:nvPr>
            <p:ph type="title"/>
          </p:nvPr>
        </p:nvSpPr>
        <p:spPr/>
        <p:txBody>
          <a:bodyPr/>
          <a:lstStyle/>
          <a:p>
            <a:r>
              <a:rPr lang="en-GB" dirty="0">
                <a:solidFill>
                  <a:schemeClr val="tx2">
                    <a:lumMod val="75000"/>
                  </a:schemeClr>
                </a:solidFill>
              </a:rPr>
              <a:t>Summary</a:t>
            </a:r>
          </a:p>
        </p:txBody>
      </p:sp>
      <p:sp>
        <p:nvSpPr>
          <p:cNvPr id="9" name="Content Placeholder 8">
            <a:extLst>
              <a:ext uri="{FF2B5EF4-FFF2-40B4-BE49-F238E27FC236}">
                <a16:creationId xmlns:a16="http://schemas.microsoft.com/office/drawing/2014/main" id="{BEF2635B-BD5B-48C8-9A1B-75B43688ACBA}"/>
              </a:ext>
            </a:extLst>
          </p:cNvPr>
          <p:cNvSpPr>
            <a:spLocks noGrp="1"/>
          </p:cNvSpPr>
          <p:nvPr>
            <p:ph idx="1"/>
          </p:nvPr>
        </p:nvSpPr>
        <p:spPr/>
        <p:txBody>
          <a:bodyPr>
            <a:noAutofit/>
          </a:bodyPr>
          <a:lstStyle/>
          <a:p>
            <a:endParaRPr lang="en-GB" sz="2400" dirty="0">
              <a:solidFill>
                <a:schemeClr val="tx2">
                  <a:lumMod val="75000"/>
                </a:schemeClr>
              </a:solidFill>
              <a:latin typeface="+mn-lt"/>
            </a:endParaRPr>
          </a:p>
          <a:p>
            <a:r>
              <a:rPr lang="en-GB" sz="2400" dirty="0">
                <a:solidFill>
                  <a:schemeClr val="tx2">
                    <a:lumMod val="75000"/>
                  </a:schemeClr>
                </a:solidFill>
                <a:latin typeface="+mn-lt"/>
              </a:rPr>
              <a:t>Welcome the findings and highlights of innovative practice focussed on improvement</a:t>
            </a:r>
          </a:p>
          <a:p>
            <a:r>
              <a:rPr lang="en-GB" sz="2400" dirty="0">
                <a:solidFill>
                  <a:schemeClr val="tx2">
                    <a:lumMod val="75000"/>
                  </a:schemeClr>
                </a:solidFill>
                <a:latin typeface="+mn-lt"/>
              </a:rPr>
              <a:t>Report chimes with SSSC findings</a:t>
            </a:r>
          </a:p>
          <a:p>
            <a:r>
              <a:rPr lang="en-GB" sz="2400" dirty="0">
                <a:solidFill>
                  <a:schemeClr val="tx2">
                    <a:lumMod val="75000"/>
                  </a:schemeClr>
                </a:solidFill>
                <a:latin typeface="+mn-lt"/>
              </a:rPr>
              <a:t>Centrality of the mentor </a:t>
            </a:r>
          </a:p>
          <a:p>
            <a:r>
              <a:rPr lang="en-GB" sz="2400" dirty="0">
                <a:solidFill>
                  <a:schemeClr val="tx2">
                    <a:lumMod val="75000"/>
                  </a:schemeClr>
                </a:solidFill>
                <a:latin typeface="+mn-lt"/>
              </a:rPr>
              <a:t>Pedagogy and learning - two way process</a:t>
            </a:r>
          </a:p>
          <a:p>
            <a:r>
              <a:rPr lang="en-GB" sz="2400" dirty="0">
                <a:solidFill>
                  <a:schemeClr val="tx2">
                    <a:lumMod val="75000"/>
                  </a:schemeClr>
                </a:solidFill>
                <a:latin typeface="+mn-lt"/>
              </a:rPr>
              <a:t>Opportunities for  learning offered by the setting</a:t>
            </a:r>
          </a:p>
          <a:p>
            <a:pPr marL="0" indent="0">
              <a:buNone/>
            </a:pPr>
            <a:endParaRPr lang="en-GB" sz="2400" dirty="0">
              <a:solidFill>
                <a:schemeClr val="tx2">
                  <a:lumMod val="75000"/>
                </a:schemeClr>
              </a:solidFill>
              <a:latin typeface="+mn-lt"/>
            </a:endParaRPr>
          </a:p>
        </p:txBody>
      </p:sp>
    </p:spTree>
    <p:extLst>
      <p:ext uri="{BB962C8B-B14F-4D97-AF65-F5344CB8AC3E}">
        <p14:creationId xmlns:p14="http://schemas.microsoft.com/office/powerpoint/2010/main" val="1533061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B845A-47EB-4A53-BF4A-493C58DA7597}"/>
              </a:ext>
            </a:extLst>
          </p:cNvPr>
          <p:cNvSpPr>
            <a:spLocks noGrp="1"/>
          </p:cNvSpPr>
          <p:nvPr>
            <p:ph type="title"/>
          </p:nvPr>
        </p:nvSpPr>
        <p:spPr/>
        <p:txBody>
          <a:bodyPr/>
          <a:lstStyle/>
          <a:p>
            <a:r>
              <a:rPr lang="en-GB" dirty="0"/>
              <a:t>Health &amp; Social Care Academy</a:t>
            </a:r>
          </a:p>
        </p:txBody>
      </p:sp>
      <p:graphicFrame>
        <p:nvGraphicFramePr>
          <p:cNvPr id="6" name="Content Placeholder 5">
            <a:extLst>
              <a:ext uri="{FF2B5EF4-FFF2-40B4-BE49-F238E27FC236}">
                <a16:creationId xmlns:a16="http://schemas.microsoft.com/office/drawing/2014/main" id="{C9768D9F-02F3-43FC-86A4-0BB4AB58BE29}"/>
              </a:ext>
            </a:extLst>
          </p:cNvPr>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0856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56925_SSSC_Powerpoint_lime_plai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163557" y="1453242"/>
            <a:ext cx="7163862" cy="458587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2800" b="1" i="0" u="none" strike="noStrike" kern="0" cap="none" spc="0" normalizeH="0" baseline="0" noProof="0" dirty="0">
                <a:ln>
                  <a:noFill/>
                </a:ln>
                <a:solidFill>
                  <a:srgbClr val="000000"/>
                </a:solidFill>
                <a:effectLst/>
                <a:uLnTx/>
                <a:uFillTx/>
                <a:latin typeface="Verdana"/>
                <a:ea typeface="+mn-ea"/>
                <a:cs typeface="+mn-cs"/>
              </a:rPr>
              <a:t>Resources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rgbClr val="000000"/>
                </a:solidFill>
                <a:effectLst/>
                <a:uLnTx/>
                <a:uFillTx/>
                <a:latin typeface="Verdana"/>
                <a:ea typeface="+mn-ea"/>
                <a:cs typeface="+mn-cs"/>
              </a:rPr>
              <a:t>Develop your digital capabilities with '23 Things</a:t>
            </a:r>
            <a:r>
              <a:rPr kumimoji="0" lang="en-GB" sz="2000" b="0" i="0" u="none" strike="noStrike" kern="0" cap="none" spc="0" normalizeH="0" baseline="0" noProof="0" dirty="0">
                <a:ln>
                  <a:noFill/>
                </a:ln>
                <a:solidFill>
                  <a:srgbClr val="000000"/>
                </a:solidFill>
                <a:effectLst/>
                <a:uLnTx/>
                <a:uFillTx/>
                <a:latin typeface="Verdana"/>
                <a:ea typeface="+mn-ea"/>
                <a:cs typeface="+mn-cs"/>
                <a:hlinkClick r:id="rId3">
                  <a:extLst>
                    <a:ext uri="{A12FA001-AC4F-418D-AE19-62706E023703}">
                      <ahyp:hlinkClr xmlns:ahyp="http://schemas.microsoft.com/office/drawing/2018/hyperlinkcolor" val="tx"/>
                    </a:ext>
                  </a:extLst>
                </a:hlinkClick>
              </a:rPr>
              <a:t>’</a:t>
            </a:r>
            <a:endParaRPr kumimoji="0" lang="en-GB" sz="2000" b="0" i="0" u="none" strike="noStrike" kern="0" cap="none" spc="0" normalizeH="0" baseline="0" noProof="0" dirty="0">
              <a:ln>
                <a:noFill/>
              </a:ln>
              <a:solidFill>
                <a:srgbClr val="000000"/>
              </a:solidFill>
              <a:effectLst/>
              <a:uLnTx/>
              <a:uFillTx/>
              <a:latin typeface="Verdana"/>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rgbClr val="000000"/>
                </a:solidFill>
                <a:effectLst/>
                <a:uLnTx/>
                <a:uFillTx/>
                <a:latin typeface="Verdana"/>
                <a:ea typeface="+mn-ea"/>
                <a:cs typeface="+mn-cs"/>
              </a:rPr>
              <a:t>Child Development</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rgbClr val="000000"/>
                </a:solidFill>
                <a:effectLst/>
                <a:uLnTx/>
                <a:uFillTx/>
                <a:latin typeface="Verdana"/>
                <a:ea typeface="+mn-ea"/>
                <a:cs typeface="+mn-cs"/>
              </a:rPr>
              <a:t>Observing Children</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rgbClr val="000000"/>
                </a:solidFill>
                <a:effectLst/>
                <a:uLnTx/>
                <a:uFillTx/>
                <a:latin typeface="Verdana"/>
                <a:ea typeface="+mn-ea"/>
                <a:cs typeface="+mn-cs"/>
              </a:rPr>
              <a:t>Managers, mentors and coaches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rgbClr val="000000"/>
                </a:solidFill>
                <a:effectLst/>
                <a:uLnTx/>
                <a:uFillTx/>
                <a:latin typeface="Verdana"/>
                <a:ea typeface="+mn-ea"/>
                <a:cs typeface="+mn-cs"/>
              </a:rPr>
              <a:t>Core/career skills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rgbClr val="000000"/>
                </a:solidFill>
                <a:effectLst/>
                <a:uLnTx/>
                <a:uFillTx/>
                <a:latin typeface="Verdana"/>
                <a:ea typeface="+mn-ea"/>
                <a:cs typeface="+mn-cs"/>
              </a:rPr>
              <a:t>Engaging with children and young people</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rgbClr val="000000"/>
                </a:solidFill>
                <a:effectLst/>
                <a:uLnTx/>
                <a:uFillTx/>
                <a:latin typeface="Verdana"/>
                <a:ea typeface="+mn-ea"/>
                <a:cs typeface="+mn-cs"/>
              </a:rPr>
              <a:t>Open badges</a:t>
            </a:r>
            <a:endParaRPr kumimoji="0" lang="en-GB" sz="2000" b="0" i="0" u="none" strike="noStrike" kern="0" cap="none" spc="0" normalizeH="0" baseline="0" noProof="0" dirty="0">
              <a:ln>
                <a:noFill/>
              </a:ln>
              <a:solidFill>
                <a:srgbClr val="000000"/>
              </a:solidFill>
              <a:effectLst/>
              <a:uLnTx/>
              <a:uFillTx/>
              <a:latin typeface="Verdana"/>
              <a:ea typeface="+mn-ea"/>
              <a:cs typeface="+mn-cs"/>
              <a:hlinkClick r:id="rId3">
                <a:extLst>
                  <a:ext uri="{A12FA001-AC4F-418D-AE19-62706E023703}">
                    <ahyp:hlinkClr xmlns:ahyp="http://schemas.microsoft.com/office/drawing/2018/hyperlinkcolor" val="tx"/>
                  </a:ext>
                </a:extLst>
              </a:hlinkClick>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GB" sz="2000" b="0" i="0" u="none" strike="noStrike" kern="0" cap="none" spc="0" normalizeH="0" baseline="0" noProof="0" dirty="0">
              <a:ln>
                <a:noFill/>
              </a:ln>
              <a:solidFill>
                <a:srgbClr val="000000"/>
              </a:solidFill>
              <a:effectLst/>
              <a:uLnTx/>
              <a:uFillTx/>
              <a:latin typeface="Verdana"/>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Verdana"/>
                <a:ea typeface="+mn-ea"/>
                <a:cs typeface="+mn-cs"/>
                <a:hlinkClick r:id="rId3">
                  <a:extLst>
                    <a:ext uri="{A12FA001-AC4F-418D-AE19-62706E023703}">
                      <ahyp:hlinkClr xmlns:ahyp="http://schemas.microsoft.com/office/drawing/2018/hyperlinkcolor" val="tx"/>
                    </a:ext>
                  </a:extLst>
                </a:hlinkClick>
              </a:rPr>
              <a:t>http://learningzone.workforcesolutions.sssc.uk.com/</a:t>
            </a:r>
            <a:endParaRPr kumimoji="0" lang="en-GB" sz="2000" b="0" i="0" u="none" strike="noStrike" kern="0" cap="none" spc="0" normalizeH="0" baseline="0" noProof="0" dirty="0">
              <a:ln>
                <a:noFill/>
              </a:ln>
              <a:solidFill>
                <a:srgbClr val="000000"/>
              </a:solidFill>
              <a:effectLst/>
              <a:uLnTx/>
              <a:uFillTx/>
              <a:latin typeface="Verdana"/>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sz="2000" b="0" i="0" u="none" strike="noStrike" kern="0" cap="none" spc="0" normalizeH="0" baseline="0" noProof="0" dirty="0">
              <a:ln>
                <a:noFill/>
              </a:ln>
              <a:solidFill>
                <a:srgbClr val="000000"/>
              </a:solidFill>
              <a:effectLst/>
              <a:uLnTx/>
              <a:uFillTx/>
              <a:latin typeface="Verdana"/>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sz="2000" b="0" i="0" u="none" strike="noStrike" kern="0" cap="none" spc="0" normalizeH="0" baseline="0" noProof="0" dirty="0">
              <a:ln>
                <a:noFill/>
              </a:ln>
              <a:solidFill>
                <a:srgbClr val="000000"/>
              </a:solidFill>
              <a:effectLst/>
              <a:uLnTx/>
              <a:uFillTx/>
              <a:latin typeface="Verdana"/>
              <a:ea typeface="+mn-ea"/>
              <a:cs typeface="+mn-cs"/>
            </a:endParaRPr>
          </a:p>
        </p:txBody>
      </p:sp>
      <p:sp>
        <p:nvSpPr>
          <p:cNvPr id="6" name="TextBox 5"/>
          <p:cNvSpPr txBox="1"/>
          <p:nvPr/>
        </p:nvSpPr>
        <p:spPr>
          <a:xfrm>
            <a:off x="1163557" y="3232208"/>
            <a:ext cx="6730380" cy="76944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sz="2000" b="0" i="0" u="none" strike="noStrike" kern="0" cap="none" spc="0" normalizeH="0" baseline="0" noProof="0" dirty="0">
              <a:ln>
                <a:noFill/>
              </a:ln>
              <a:solidFill>
                <a:srgbClr val="000000"/>
              </a:solidFill>
              <a:effectLst/>
              <a:uLnTx/>
              <a:uFillTx/>
              <a:latin typeface="Verdana"/>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sz="2000" b="0" i="0" u="none" strike="noStrike" kern="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1241410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2144267"/>
            <a:ext cx="9144000" cy="471372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0"/>
            <a:ext cx="4572000" cy="4893310"/>
          </a:xfrm>
          <a:custGeom>
            <a:avLst/>
            <a:gdLst/>
            <a:ahLst/>
            <a:cxnLst/>
            <a:rect l="l" t="t" r="r" b="b"/>
            <a:pathLst>
              <a:path w="4572000" h="4893310">
                <a:moveTo>
                  <a:pt x="4261994" y="0"/>
                </a:moveTo>
                <a:lnTo>
                  <a:pt x="0" y="0"/>
                </a:lnTo>
                <a:lnTo>
                  <a:pt x="0" y="4710691"/>
                </a:lnTo>
                <a:lnTo>
                  <a:pt x="44785" y="4725549"/>
                </a:lnTo>
                <a:lnTo>
                  <a:pt x="88760" y="4739470"/>
                </a:lnTo>
                <a:lnTo>
                  <a:pt x="132986" y="4752819"/>
                </a:lnTo>
                <a:lnTo>
                  <a:pt x="177459" y="4765592"/>
                </a:lnTo>
                <a:lnTo>
                  <a:pt x="222175" y="4777783"/>
                </a:lnTo>
                <a:lnTo>
                  <a:pt x="267129" y="4789390"/>
                </a:lnTo>
                <a:lnTo>
                  <a:pt x="312318" y="4800407"/>
                </a:lnTo>
                <a:lnTo>
                  <a:pt x="357735" y="4810830"/>
                </a:lnTo>
                <a:lnTo>
                  <a:pt x="403379" y="4820655"/>
                </a:lnTo>
                <a:lnTo>
                  <a:pt x="449243" y="4829878"/>
                </a:lnTo>
                <a:lnTo>
                  <a:pt x="495323" y="4838494"/>
                </a:lnTo>
                <a:lnTo>
                  <a:pt x="541616" y="4846499"/>
                </a:lnTo>
                <a:lnTo>
                  <a:pt x="588117" y="4853888"/>
                </a:lnTo>
                <a:lnTo>
                  <a:pt x="634822" y="4860658"/>
                </a:lnTo>
                <a:lnTo>
                  <a:pt x="681726" y="4866803"/>
                </a:lnTo>
                <a:lnTo>
                  <a:pt x="728825" y="4872320"/>
                </a:lnTo>
                <a:lnTo>
                  <a:pt x="776114" y="4877204"/>
                </a:lnTo>
                <a:lnTo>
                  <a:pt x="823590" y="4881451"/>
                </a:lnTo>
                <a:lnTo>
                  <a:pt x="871247" y="4885056"/>
                </a:lnTo>
                <a:lnTo>
                  <a:pt x="919083" y="4888016"/>
                </a:lnTo>
                <a:lnTo>
                  <a:pt x="967091" y="4890325"/>
                </a:lnTo>
                <a:lnTo>
                  <a:pt x="1015269" y="4891980"/>
                </a:lnTo>
                <a:lnTo>
                  <a:pt x="1063611" y="4892976"/>
                </a:lnTo>
                <a:lnTo>
                  <a:pt x="1112113" y="4893310"/>
                </a:lnTo>
                <a:lnTo>
                  <a:pt x="1160616" y="4892976"/>
                </a:lnTo>
                <a:lnTo>
                  <a:pt x="1208958" y="4891980"/>
                </a:lnTo>
                <a:lnTo>
                  <a:pt x="1257136" y="4890325"/>
                </a:lnTo>
                <a:lnTo>
                  <a:pt x="1305145" y="4888016"/>
                </a:lnTo>
                <a:lnTo>
                  <a:pt x="1352981" y="4885056"/>
                </a:lnTo>
                <a:lnTo>
                  <a:pt x="1400639" y="4881451"/>
                </a:lnTo>
                <a:lnTo>
                  <a:pt x="1448115" y="4877204"/>
                </a:lnTo>
                <a:lnTo>
                  <a:pt x="1495405" y="4872320"/>
                </a:lnTo>
                <a:lnTo>
                  <a:pt x="1542504" y="4866803"/>
                </a:lnTo>
                <a:lnTo>
                  <a:pt x="1589408" y="4860658"/>
                </a:lnTo>
                <a:lnTo>
                  <a:pt x="1636113" y="4853888"/>
                </a:lnTo>
                <a:lnTo>
                  <a:pt x="1682614" y="4846499"/>
                </a:lnTo>
                <a:lnTo>
                  <a:pt x="1728908" y="4838494"/>
                </a:lnTo>
                <a:lnTo>
                  <a:pt x="1774989" y="4829878"/>
                </a:lnTo>
                <a:lnTo>
                  <a:pt x="1820854" y="4820655"/>
                </a:lnTo>
                <a:lnTo>
                  <a:pt x="1866497" y="4810830"/>
                </a:lnTo>
                <a:lnTo>
                  <a:pt x="1911916" y="4800407"/>
                </a:lnTo>
                <a:lnTo>
                  <a:pt x="1957104" y="4789390"/>
                </a:lnTo>
                <a:lnTo>
                  <a:pt x="2002059" y="4777783"/>
                </a:lnTo>
                <a:lnTo>
                  <a:pt x="2046775" y="4765592"/>
                </a:lnTo>
                <a:lnTo>
                  <a:pt x="2091249" y="4752819"/>
                </a:lnTo>
                <a:lnTo>
                  <a:pt x="2135476" y="4739470"/>
                </a:lnTo>
                <a:lnTo>
                  <a:pt x="2179451" y="4725549"/>
                </a:lnTo>
                <a:lnTo>
                  <a:pt x="2223171" y="4711060"/>
                </a:lnTo>
                <a:lnTo>
                  <a:pt x="2266631" y="4696008"/>
                </a:lnTo>
                <a:lnTo>
                  <a:pt x="2309827" y="4680397"/>
                </a:lnTo>
                <a:lnTo>
                  <a:pt x="2352754" y="4664231"/>
                </a:lnTo>
                <a:lnTo>
                  <a:pt x="2395408" y="4647514"/>
                </a:lnTo>
                <a:lnTo>
                  <a:pt x="2437785" y="4630251"/>
                </a:lnTo>
                <a:lnTo>
                  <a:pt x="2479880" y="4612447"/>
                </a:lnTo>
                <a:lnTo>
                  <a:pt x="2521689" y="4594105"/>
                </a:lnTo>
                <a:lnTo>
                  <a:pt x="2563207" y="4575230"/>
                </a:lnTo>
                <a:lnTo>
                  <a:pt x="2604431" y="4555826"/>
                </a:lnTo>
                <a:lnTo>
                  <a:pt x="2645357" y="4535898"/>
                </a:lnTo>
                <a:lnTo>
                  <a:pt x="2685978" y="4515449"/>
                </a:lnTo>
                <a:lnTo>
                  <a:pt x="2726292" y="4494485"/>
                </a:lnTo>
                <a:lnTo>
                  <a:pt x="2766294" y="4473010"/>
                </a:lnTo>
                <a:lnTo>
                  <a:pt x="2805980" y="4451027"/>
                </a:lnTo>
                <a:lnTo>
                  <a:pt x="2845345" y="4428541"/>
                </a:lnTo>
                <a:lnTo>
                  <a:pt x="2884386" y="4405558"/>
                </a:lnTo>
                <a:lnTo>
                  <a:pt x="2923096" y="4382080"/>
                </a:lnTo>
                <a:lnTo>
                  <a:pt x="2961473" y="4358112"/>
                </a:lnTo>
                <a:lnTo>
                  <a:pt x="2999512" y="4333659"/>
                </a:lnTo>
                <a:lnTo>
                  <a:pt x="3037209" y="4308725"/>
                </a:lnTo>
                <a:lnTo>
                  <a:pt x="3074559" y="4283314"/>
                </a:lnTo>
                <a:lnTo>
                  <a:pt x="3111558" y="4257430"/>
                </a:lnTo>
                <a:lnTo>
                  <a:pt x="3148202" y="4231079"/>
                </a:lnTo>
                <a:lnTo>
                  <a:pt x="3184486" y="4204264"/>
                </a:lnTo>
                <a:lnTo>
                  <a:pt x="3220406" y="4176989"/>
                </a:lnTo>
                <a:lnTo>
                  <a:pt x="3255958" y="4149259"/>
                </a:lnTo>
                <a:lnTo>
                  <a:pt x="3291137" y="4121079"/>
                </a:lnTo>
                <a:lnTo>
                  <a:pt x="3325939" y="4092452"/>
                </a:lnTo>
                <a:lnTo>
                  <a:pt x="3360359" y="4063383"/>
                </a:lnTo>
                <a:lnTo>
                  <a:pt x="3394394" y="4033877"/>
                </a:lnTo>
                <a:lnTo>
                  <a:pt x="3428039" y="4003936"/>
                </a:lnTo>
                <a:lnTo>
                  <a:pt x="3461290" y="3973567"/>
                </a:lnTo>
                <a:lnTo>
                  <a:pt x="3494141" y="3942773"/>
                </a:lnTo>
                <a:lnTo>
                  <a:pt x="3526590" y="3911559"/>
                </a:lnTo>
                <a:lnTo>
                  <a:pt x="3558632" y="3879929"/>
                </a:lnTo>
                <a:lnTo>
                  <a:pt x="3590261" y="3847887"/>
                </a:lnTo>
                <a:lnTo>
                  <a:pt x="3621475" y="3815437"/>
                </a:lnTo>
                <a:lnTo>
                  <a:pt x="3652268" y="3782585"/>
                </a:lnTo>
                <a:lnTo>
                  <a:pt x="3682637" y="3749334"/>
                </a:lnTo>
                <a:lnTo>
                  <a:pt x="3712576" y="3715688"/>
                </a:lnTo>
                <a:lnTo>
                  <a:pt x="3742082" y="3681652"/>
                </a:lnTo>
                <a:lnTo>
                  <a:pt x="3771151" y="3647231"/>
                </a:lnTo>
                <a:lnTo>
                  <a:pt x="3799777" y="3612428"/>
                </a:lnTo>
                <a:lnTo>
                  <a:pt x="3827957" y="3577248"/>
                </a:lnTo>
                <a:lnTo>
                  <a:pt x="3855686" y="3541696"/>
                </a:lnTo>
                <a:lnTo>
                  <a:pt x="3882961" y="3505775"/>
                </a:lnTo>
                <a:lnTo>
                  <a:pt x="3909775" y="3469490"/>
                </a:lnTo>
                <a:lnTo>
                  <a:pt x="3936126" y="3432845"/>
                </a:lnTo>
                <a:lnTo>
                  <a:pt x="3962009" y="3395845"/>
                </a:lnTo>
                <a:lnTo>
                  <a:pt x="3987420" y="3358494"/>
                </a:lnTo>
                <a:lnTo>
                  <a:pt x="4012354" y="3320796"/>
                </a:lnTo>
                <a:lnTo>
                  <a:pt x="4036807" y="3282756"/>
                </a:lnTo>
                <a:lnTo>
                  <a:pt x="4060774" y="3244378"/>
                </a:lnTo>
                <a:lnTo>
                  <a:pt x="4084252" y="3205666"/>
                </a:lnTo>
                <a:lnTo>
                  <a:pt x="4107235" y="3166625"/>
                </a:lnTo>
                <a:lnTo>
                  <a:pt x="4129720" y="3127259"/>
                </a:lnTo>
                <a:lnTo>
                  <a:pt x="4151703" y="3087572"/>
                </a:lnTo>
                <a:lnTo>
                  <a:pt x="4173178" y="3047568"/>
                </a:lnTo>
                <a:lnTo>
                  <a:pt x="4194142" y="3007253"/>
                </a:lnTo>
                <a:lnTo>
                  <a:pt x="4214590" y="2966630"/>
                </a:lnTo>
                <a:lnTo>
                  <a:pt x="4234518" y="2925703"/>
                </a:lnTo>
                <a:lnTo>
                  <a:pt x="4253922" y="2884478"/>
                </a:lnTo>
                <a:lnTo>
                  <a:pt x="4272797" y="2842958"/>
                </a:lnTo>
                <a:lnTo>
                  <a:pt x="4291138" y="2801147"/>
                </a:lnTo>
                <a:lnTo>
                  <a:pt x="4308943" y="2759051"/>
                </a:lnTo>
                <a:lnTo>
                  <a:pt x="4326205" y="2716673"/>
                </a:lnTo>
                <a:lnTo>
                  <a:pt x="4342922" y="2674017"/>
                </a:lnTo>
                <a:lnTo>
                  <a:pt x="4359088" y="2631089"/>
                </a:lnTo>
                <a:lnTo>
                  <a:pt x="4374699" y="2587892"/>
                </a:lnTo>
                <a:lnTo>
                  <a:pt x="4389751" y="2544430"/>
                </a:lnTo>
                <a:lnTo>
                  <a:pt x="4404240" y="2500708"/>
                </a:lnTo>
                <a:lnTo>
                  <a:pt x="4418161" y="2456731"/>
                </a:lnTo>
                <a:lnTo>
                  <a:pt x="4431510" y="2412503"/>
                </a:lnTo>
                <a:lnTo>
                  <a:pt x="4444282" y="2368027"/>
                </a:lnTo>
                <a:lnTo>
                  <a:pt x="4456474" y="2323309"/>
                </a:lnTo>
                <a:lnTo>
                  <a:pt x="4468080" y="2278352"/>
                </a:lnTo>
                <a:lnTo>
                  <a:pt x="4479097" y="2233162"/>
                </a:lnTo>
                <a:lnTo>
                  <a:pt x="4489520" y="2187742"/>
                </a:lnTo>
                <a:lnTo>
                  <a:pt x="4499346" y="2142096"/>
                </a:lnTo>
                <a:lnTo>
                  <a:pt x="4508568" y="2096230"/>
                </a:lnTo>
                <a:lnTo>
                  <a:pt x="4517184" y="2050146"/>
                </a:lnTo>
                <a:lnTo>
                  <a:pt x="4525189" y="2003851"/>
                </a:lnTo>
                <a:lnTo>
                  <a:pt x="4532578" y="1957347"/>
                </a:lnTo>
                <a:lnTo>
                  <a:pt x="4539348" y="1910640"/>
                </a:lnTo>
                <a:lnTo>
                  <a:pt x="4545493" y="1863734"/>
                </a:lnTo>
                <a:lnTo>
                  <a:pt x="4551010" y="1816632"/>
                </a:lnTo>
                <a:lnTo>
                  <a:pt x="4555894" y="1769340"/>
                </a:lnTo>
                <a:lnTo>
                  <a:pt x="4560141" y="1721862"/>
                </a:lnTo>
                <a:lnTo>
                  <a:pt x="4563746" y="1674201"/>
                </a:lnTo>
                <a:lnTo>
                  <a:pt x="4566706" y="1626363"/>
                </a:lnTo>
                <a:lnTo>
                  <a:pt x="4569015" y="1578352"/>
                </a:lnTo>
                <a:lnTo>
                  <a:pt x="4570670" y="1530172"/>
                </a:lnTo>
                <a:lnTo>
                  <a:pt x="4571666" y="1481827"/>
                </a:lnTo>
                <a:lnTo>
                  <a:pt x="4572000" y="1433322"/>
                </a:lnTo>
                <a:lnTo>
                  <a:pt x="4571666" y="1384819"/>
                </a:lnTo>
                <a:lnTo>
                  <a:pt x="4570670" y="1336478"/>
                </a:lnTo>
                <a:lnTo>
                  <a:pt x="4569015" y="1288300"/>
                </a:lnTo>
                <a:lnTo>
                  <a:pt x="4566706" y="1240292"/>
                </a:lnTo>
                <a:lnTo>
                  <a:pt x="4563746" y="1192457"/>
                </a:lnTo>
                <a:lnTo>
                  <a:pt x="4560141" y="1144800"/>
                </a:lnTo>
                <a:lnTo>
                  <a:pt x="4555894" y="1097324"/>
                </a:lnTo>
                <a:lnTo>
                  <a:pt x="4551010" y="1050035"/>
                </a:lnTo>
                <a:lnTo>
                  <a:pt x="4545493" y="1002936"/>
                </a:lnTo>
                <a:lnTo>
                  <a:pt x="4539348" y="956032"/>
                </a:lnTo>
                <a:lnTo>
                  <a:pt x="4532578" y="909328"/>
                </a:lnTo>
                <a:lnTo>
                  <a:pt x="4525189" y="862827"/>
                </a:lnTo>
                <a:lnTo>
                  <a:pt x="4517184" y="816534"/>
                </a:lnTo>
                <a:lnTo>
                  <a:pt x="4508568" y="770454"/>
                </a:lnTo>
                <a:lnTo>
                  <a:pt x="4499346" y="724589"/>
                </a:lnTo>
                <a:lnTo>
                  <a:pt x="4489520" y="678946"/>
                </a:lnTo>
                <a:lnTo>
                  <a:pt x="4479097" y="633529"/>
                </a:lnTo>
                <a:lnTo>
                  <a:pt x="4468080" y="588340"/>
                </a:lnTo>
                <a:lnTo>
                  <a:pt x="4456474" y="543386"/>
                </a:lnTo>
                <a:lnTo>
                  <a:pt x="4444282" y="498670"/>
                </a:lnTo>
                <a:lnTo>
                  <a:pt x="4431510" y="454197"/>
                </a:lnTo>
                <a:lnTo>
                  <a:pt x="4418161" y="409970"/>
                </a:lnTo>
                <a:lnTo>
                  <a:pt x="4404240" y="365995"/>
                </a:lnTo>
                <a:lnTo>
                  <a:pt x="4389751" y="322276"/>
                </a:lnTo>
                <a:lnTo>
                  <a:pt x="4374699" y="278816"/>
                </a:lnTo>
                <a:lnTo>
                  <a:pt x="4359088" y="235621"/>
                </a:lnTo>
                <a:lnTo>
                  <a:pt x="4342922" y="192694"/>
                </a:lnTo>
                <a:lnTo>
                  <a:pt x="4326205" y="150041"/>
                </a:lnTo>
                <a:lnTo>
                  <a:pt x="4308943" y="107665"/>
                </a:lnTo>
                <a:lnTo>
                  <a:pt x="4291138" y="65570"/>
                </a:lnTo>
                <a:lnTo>
                  <a:pt x="4272797" y="23761"/>
                </a:lnTo>
                <a:lnTo>
                  <a:pt x="4261994" y="0"/>
                </a:lnTo>
                <a:close/>
              </a:path>
            </a:pathLst>
          </a:custGeom>
          <a:solidFill>
            <a:srgbClr val="0195D1">
              <a:alpha val="79998"/>
            </a:srgbClr>
          </a:solidFill>
        </p:spPr>
        <p:txBody>
          <a:bodyPr wrap="square" lIns="0" tIns="0" rIns="0" bIns="0" rtlCol="0"/>
          <a:lstStyle/>
          <a:p>
            <a:endParaRPr/>
          </a:p>
        </p:txBody>
      </p:sp>
      <p:sp>
        <p:nvSpPr>
          <p:cNvPr id="5" name="object 5"/>
          <p:cNvSpPr/>
          <p:nvPr/>
        </p:nvSpPr>
        <p:spPr>
          <a:xfrm>
            <a:off x="3382390" y="0"/>
            <a:ext cx="2051685" cy="1153795"/>
          </a:xfrm>
          <a:custGeom>
            <a:avLst/>
            <a:gdLst/>
            <a:ahLst/>
            <a:cxnLst/>
            <a:rect l="l" t="t" r="r" b="b"/>
            <a:pathLst>
              <a:path w="2051685" h="1153795">
                <a:moveTo>
                  <a:pt x="2043070" y="0"/>
                </a:moveTo>
                <a:lnTo>
                  <a:pt x="8108" y="0"/>
                </a:lnTo>
                <a:lnTo>
                  <a:pt x="4432" y="31651"/>
                </a:lnTo>
                <a:lnTo>
                  <a:pt x="1116" y="79355"/>
                </a:lnTo>
                <a:lnTo>
                  <a:pt x="0" y="127634"/>
                </a:lnTo>
                <a:lnTo>
                  <a:pt x="1116" y="175914"/>
                </a:lnTo>
                <a:lnTo>
                  <a:pt x="4432" y="223619"/>
                </a:lnTo>
                <a:lnTo>
                  <a:pt x="9900" y="270701"/>
                </a:lnTo>
                <a:lnTo>
                  <a:pt x="17468" y="317110"/>
                </a:lnTo>
                <a:lnTo>
                  <a:pt x="27089" y="362797"/>
                </a:lnTo>
                <a:lnTo>
                  <a:pt x="38713" y="407713"/>
                </a:lnTo>
                <a:lnTo>
                  <a:pt x="52291" y="451808"/>
                </a:lnTo>
                <a:lnTo>
                  <a:pt x="67773" y="495033"/>
                </a:lnTo>
                <a:lnTo>
                  <a:pt x="85110" y="537339"/>
                </a:lnTo>
                <a:lnTo>
                  <a:pt x="104254" y="578676"/>
                </a:lnTo>
                <a:lnTo>
                  <a:pt x="125153" y="618996"/>
                </a:lnTo>
                <a:lnTo>
                  <a:pt x="147761" y="658249"/>
                </a:lnTo>
                <a:lnTo>
                  <a:pt x="172026" y="696386"/>
                </a:lnTo>
                <a:lnTo>
                  <a:pt x="197900" y="733357"/>
                </a:lnTo>
                <a:lnTo>
                  <a:pt x="225334" y="769114"/>
                </a:lnTo>
                <a:lnTo>
                  <a:pt x="254278" y="803607"/>
                </a:lnTo>
                <a:lnTo>
                  <a:pt x="284683" y="836786"/>
                </a:lnTo>
                <a:lnTo>
                  <a:pt x="316500" y="868603"/>
                </a:lnTo>
                <a:lnTo>
                  <a:pt x="349679" y="899008"/>
                </a:lnTo>
                <a:lnTo>
                  <a:pt x="384172" y="927952"/>
                </a:lnTo>
                <a:lnTo>
                  <a:pt x="419929" y="955386"/>
                </a:lnTo>
                <a:lnTo>
                  <a:pt x="456900" y="981260"/>
                </a:lnTo>
                <a:lnTo>
                  <a:pt x="495037" y="1005525"/>
                </a:lnTo>
                <a:lnTo>
                  <a:pt x="534290" y="1028133"/>
                </a:lnTo>
                <a:lnTo>
                  <a:pt x="574610" y="1049032"/>
                </a:lnTo>
                <a:lnTo>
                  <a:pt x="615947" y="1068176"/>
                </a:lnTo>
                <a:lnTo>
                  <a:pt x="658253" y="1085513"/>
                </a:lnTo>
                <a:lnTo>
                  <a:pt x="701478" y="1100995"/>
                </a:lnTo>
                <a:lnTo>
                  <a:pt x="745573" y="1114573"/>
                </a:lnTo>
                <a:lnTo>
                  <a:pt x="790489" y="1126197"/>
                </a:lnTo>
                <a:lnTo>
                  <a:pt x="836176" y="1135818"/>
                </a:lnTo>
                <a:lnTo>
                  <a:pt x="882585" y="1143386"/>
                </a:lnTo>
                <a:lnTo>
                  <a:pt x="929667" y="1148854"/>
                </a:lnTo>
                <a:lnTo>
                  <a:pt x="977372" y="1152170"/>
                </a:lnTo>
                <a:lnTo>
                  <a:pt x="1025651" y="1153287"/>
                </a:lnTo>
                <a:lnTo>
                  <a:pt x="1073931" y="1152170"/>
                </a:lnTo>
                <a:lnTo>
                  <a:pt x="1121635" y="1148854"/>
                </a:lnTo>
                <a:lnTo>
                  <a:pt x="1168716" y="1143386"/>
                </a:lnTo>
                <a:lnTo>
                  <a:pt x="1215123" y="1135818"/>
                </a:lnTo>
                <a:lnTo>
                  <a:pt x="1260807" y="1126197"/>
                </a:lnTo>
                <a:lnTo>
                  <a:pt x="1305720" y="1114573"/>
                </a:lnTo>
                <a:lnTo>
                  <a:pt x="1349811" y="1100995"/>
                </a:lnTo>
                <a:lnTo>
                  <a:pt x="1393033" y="1085513"/>
                </a:lnTo>
                <a:lnTo>
                  <a:pt x="1435335" y="1068176"/>
                </a:lnTo>
                <a:lnTo>
                  <a:pt x="1476668" y="1049032"/>
                </a:lnTo>
                <a:lnTo>
                  <a:pt x="1516983" y="1028133"/>
                </a:lnTo>
                <a:lnTo>
                  <a:pt x="1556232" y="1005525"/>
                </a:lnTo>
                <a:lnTo>
                  <a:pt x="1594364" y="981260"/>
                </a:lnTo>
                <a:lnTo>
                  <a:pt x="1631330" y="955386"/>
                </a:lnTo>
                <a:lnTo>
                  <a:pt x="1667081" y="927952"/>
                </a:lnTo>
                <a:lnTo>
                  <a:pt x="1701568" y="899008"/>
                </a:lnTo>
                <a:lnTo>
                  <a:pt x="1734742" y="868603"/>
                </a:lnTo>
                <a:lnTo>
                  <a:pt x="1766554" y="836786"/>
                </a:lnTo>
                <a:lnTo>
                  <a:pt x="1796954" y="803607"/>
                </a:lnTo>
                <a:lnTo>
                  <a:pt x="1825892" y="769114"/>
                </a:lnTo>
                <a:lnTo>
                  <a:pt x="1853321" y="733357"/>
                </a:lnTo>
                <a:lnTo>
                  <a:pt x="1879190" y="696386"/>
                </a:lnTo>
                <a:lnTo>
                  <a:pt x="1903450" y="658249"/>
                </a:lnTo>
                <a:lnTo>
                  <a:pt x="1926052" y="618996"/>
                </a:lnTo>
                <a:lnTo>
                  <a:pt x="1946948" y="578676"/>
                </a:lnTo>
                <a:lnTo>
                  <a:pt x="1966087" y="537339"/>
                </a:lnTo>
                <a:lnTo>
                  <a:pt x="1983420" y="495033"/>
                </a:lnTo>
                <a:lnTo>
                  <a:pt x="1998898" y="451808"/>
                </a:lnTo>
                <a:lnTo>
                  <a:pt x="2012473" y="407713"/>
                </a:lnTo>
                <a:lnTo>
                  <a:pt x="2024094" y="362797"/>
                </a:lnTo>
                <a:lnTo>
                  <a:pt x="2033712" y="317110"/>
                </a:lnTo>
                <a:lnTo>
                  <a:pt x="2041279" y="270701"/>
                </a:lnTo>
                <a:lnTo>
                  <a:pt x="2046745" y="223619"/>
                </a:lnTo>
                <a:lnTo>
                  <a:pt x="2050060" y="175914"/>
                </a:lnTo>
                <a:lnTo>
                  <a:pt x="2051177" y="127634"/>
                </a:lnTo>
                <a:lnTo>
                  <a:pt x="2050060" y="79355"/>
                </a:lnTo>
                <a:lnTo>
                  <a:pt x="2046745" y="31651"/>
                </a:lnTo>
                <a:lnTo>
                  <a:pt x="2043070" y="0"/>
                </a:lnTo>
                <a:close/>
              </a:path>
            </a:pathLst>
          </a:custGeom>
          <a:solidFill>
            <a:srgbClr val="F68E1E">
              <a:alpha val="79998"/>
            </a:srgbClr>
          </a:solidFill>
        </p:spPr>
        <p:txBody>
          <a:bodyPr wrap="square" lIns="0" tIns="0" rIns="0" bIns="0" rtlCol="0"/>
          <a:lstStyle/>
          <a:p>
            <a:endParaRPr/>
          </a:p>
        </p:txBody>
      </p:sp>
      <p:sp>
        <p:nvSpPr>
          <p:cNvPr id="6" name="object 6"/>
          <p:cNvSpPr/>
          <p:nvPr/>
        </p:nvSpPr>
        <p:spPr>
          <a:xfrm>
            <a:off x="6337300" y="5313514"/>
            <a:ext cx="2226945" cy="975309"/>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12700" y="768477"/>
            <a:ext cx="4469765" cy="3036570"/>
          </a:xfrm>
          <a:prstGeom prst="rect">
            <a:avLst/>
          </a:prstGeom>
        </p:spPr>
        <p:txBody>
          <a:bodyPr vert="horz" wrap="square" lIns="0" tIns="12700" rIns="0" bIns="0" rtlCol="0">
            <a:spAutoFit/>
          </a:bodyPr>
          <a:lstStyle/>
          <a:p>
            <a:pPr marL="12700" marR="5080">
              <a:lnSpc>
                <a:spcPct val="100000"/>
              </a:lnSpc>
              <a:spcBef>
                <a:spcPts val="100"/>
              </a:spcBef>
            </a:pPr>
            <a:r>
              <a:rPr sz="1800" spc="-5" dirty="0">
                <a:solidFill>
                  <a:srgbClr val="FFFFFF"/>
                </a:solidFill>
                <a:latin typeface="Times New Roman"/>
                <a:cs typeface="Times New Roman"/>
              </a:rPr>
              <a:t>“The </a:t>
            </a:r>
            <a:r>
              <a:rPr sz="1800" dirty="0">
                <a:solidFill>
                  <a:srgbClr val="FFFFFF"/>
                </a:solidFill>
                <a:latin typeface="Times New Roman"/>
                <a:cs typeface="Times New Roman"/>
              </a:rPr>
              <a:t>Readiness for </a:t>
            </a:r>
            <a:r>
              <a:rPr sz="1800" spc="-5" dirty="0">
                <a:solidFill>
                  <a:srgbClr val="FFFFFF"/>
                </a:solidFill>
                <a:latin typeface="Times New Roman"/>
                <a:cs typeface="Times New Roman"/>
              </a:rPr>
              <a:t>Assessment </a:t>
            </a:r>
            <a:r>
              <a:rPr sz="1800" dirty="0">
                <a:solidFill>
                  <a:srgbClr val="FFFFFF"/>
                </a:solidFill>
                <a:latin typeface="Times New Roman"/>
                <a:cs typeface="Times New Roman"/>
              </a:rPr>
              <a:t>process,  comprehensive induction arrangements and  Saturday study </a:t>
            </a:r>
            <a:r>
              <a:rPr sz="1800" spc="-5" dirty="0">
                <a:solidFill>
                  <a:srgbClr val="FFFFFF"/>
                </a:solidFill>
                <a:latin typeface="Times New Roman"/>
                <a:cs typeface="Times New Roman"/>
              </a:rPr>
              <a:t>sessions </a:t>
            </a:r>
            <a:r>
              <a:rPr sz="1800" dirty="0">
                <a:solidFill>
                  <a:srgbClr val="FFFFFF"/>
                </a:solidFill>
                <a:latin typeface="Times New Roman"/>
                <a:cs typeface="Times New Roman"/>
              </a:rPr>
              <a:t>are highly </a:t>
            </a:r>
            <a:r>
              <a:rPr sz="1800" spc="-5" dirty="0">
                <a:solidFill>
                  <a:srgbClr val="FFFFFF"/>
                </a:solidFill>
                <a:latin typeface="Times New Roman"/>
                <a:cs typeface="Times New Roman"/>
              </a:rPr>
              <a:t>effective </a:t>
            </a:r>
            <a:r>
              <a:rPr sz="1800" dirty="0">
                <a:solidFill>
                  <a:srgbClr val="FFFFFF"/>
                </a:solidFill>
                <a:latin typeface="Times New Roman"/>
                <a:cs typeface="Times New Roman"/>
              </a:rPr>
              <a:t>in  reducing the </a:t>
            </a:r>
            <a:r>
              <a:rPr sz="1800" spc="-5" dirty="0">
                <a:solidFill>
                  <a:srgbClr val="FFFFFF"/>
                </a:solidFill>
                <a:latin typeface="Times New Roman"/>
                <a:cs typeface="Times New Roman"/>
              </a:rPr>
              <a:t>number </a:t>
            </a:r>
            <a:r>
              <a:rPr sz="1800" dirty="0">
                <a:solidFill>
                  <a:srgbClr val="FFFFFF"/>
                </a:solidFill>
                <a:latin typeface="Times New Roman"/>
                <a:cs typeface="Times New Roman"/>
              </a:rPr>
              <a:t>of apprentices leaving</a:t>
            </a:r>
            <a:r>
              <a:rPr sz="1800" spc="-95" dirty="0">
                <a:solidFill>
                  <a:srgbClr val="FFFFFF"/>
                </a:solidFill>
                <a:latin typeface="Times New Roman"/>
                <a:cs typeface="Times New Roman"/>
              </a:rPr>
              <a:t> </a:t>
            </a:r>
            <a:r>
              <a:rPr sz="1800" dirty="0">
                <a:solidFill>
                  <a:srgbClr val="FFFFFF"/>
                </a:solidFill>
                <a:latin typeface="Times New Roman"/>
                <a:cs typeface="Times New Roman"/>
              </a:rPr>
              <a:t>their  </a:t>
            </a:r>
            <a:r>
              <a:rPr sz="1800" spc="-5" dirty="0">
                <a:solidFill>
                  <a:srgbClr val="FFFFFF"/>
                </a:solidFill>
                <a:latin typeface="Times New Roman"/>
                <a:cs typeface="Times New Roman"/>
              </a:rPr>
              <a:t>programme </a:t>
            </a:r>
            <a:r>
              <a:rPr sz="1800" dirty="0">
                <a:solidFill>
                  <a:srgbClr val="FFFFFF"/>
                </a:solidFill>
                <a:latin typeface="Times New Roman"/>
                <a:cs typeface="Times New Roman"/>
              </a:rPr>
              <a:t>early and </a:t>
            </a:r>
            <a:r>
              <a:rPr sz="1800" spc="-5" dirty="0">
                <a:solidFill>
                  <a:srgbClr val="FFFFFF"/>
                </a:solidFill>
                <a:latin typeface="Times New Roman"/>
                <a:cs typeface="Times New Roman"/>
              </a:rPr>
              <a:t>improving </a:t>
            </a:r>
            <a:r>
              <a:rPr sz="1800" dirty="0">
                <a:solidFill>
                  <a:srgbClr val="FFFFFF"/>
                </a:solidFill>
                <a:latin typeface="Times New Roman"/>
                <a:cs typeface="Times New Roman"/>
              </a:rPr>
              <a:t>attainment  levels. The </a:t>
            </a:r>
            <a:r>
              <a:rPr sz="1800" spc="-5" dirty="0">
                <a:solidFill>
                  <a:srgbClr val="FFFFFF"/>
                </a:solidFill>
                <a:latin typeface="Times New Roman"/>
                <a:cs typeface="Times New Roman"/>
              </a:rPr>
              <a:t>management </a:t>
            </a:r>
            <a:r>
              <a:rPr sz="1800" dirty="0">
                <a:solidFill>
                  <a:srgbClr val="FFFFFF"/>
                </a:solidFill>
                <a:latin typeface="Times New Roman"/>
                <a:cs typeface="Times New Roman"/>
              </a:rPr>
              <a:t>and delivery of training  for apprentices at Aberlour </a:t>
            </a:r>
            <a:r>
              <a:rPr sz="1800" spc="-5" dirty="0">
                <a:solidFill>
                  <a:srgbClr val="FFFFFF"/>
                </a:solidFill>
                <a:latin typeface="Times New Roman"/>
                <a:cs typeface="Times New Roman"/>
              </a:rPr>
              <a:t>Futures is </a:t>
            </a:r>
            <a:r>
              <a:rPr sz="1800" dirty="0">
                <a:solidFill>
                  <a:srgbClr val="FFFFFF"/>
                </a:solidFill>
                <a:latin typeface="Times New Roman"/>
                <a:cs typeface="Times New Roman"/>
              </a:rPr>
              <a:t>of a very  high</a:t>
            </a:r>
            <a:r>
              <a:rPr sz="1800" spc="-5" dirty="0">
                <a:solidFill>
                  <a:srgbClr val="FFFFFF"/>
                </a:solidFill>
                <a:latin typeface="Times New Roman"/>
                <a:cs typeface="Times New Roman"/>
              </a:rPr>
              <a:t> standard”</a:t>
            </a:r>
            <a:endParaRPr sz="1800">
              <a:latin typeface="Times New Roman"/>
              <a:cs typeface="Times New Roman"/>
            </a:endParaRPr>
          </a:p>
          <a:p>
            <a:pPr>
              <a:lnSpc>
                <a:spcPct val="100000"/>
              </a:lnSpc>
              <a:spcBef>
                <a:spcPts val="35"/>
              </a:spcBef>
            </a:pPr>
            <a:endParaRPr sz="1800">
              <a:latin typeface="Times New Roman"/>
              <a:cs typeface="Times New Roman"/>
            </a:endParaRPr>
          </a:p>
          <a:p>
            <a:pPr marL="220979" marR="2974975">
              <a:lnSpc>
                <a:spcPct val="100000"/>
              </a:lnSpc>
            </a:pPr>
            <a:r>
              <a:rPr sz="1800" dirty="0">
                <a:solidFill>
                  <a:srgbClr val="FFFFFF"/>
                </a:solidFill>
                <a:latin typeface="Calibri"/>
                <a:cs typeface="Calibri"/>
              </a:rPr>
              <a:t>Ian P Beach  </a:t>
            </a:r>
            <a:r>
              <a:rPr sz="1800" spc="-5" dirty="0">
                <a:solidFill>
                  <a:srgbClr val="FFFFFF"/>
                </a:solidFill>
                <a:latin typeface="Calibri"/>
                <a:cs typeface="Calibri"/>
              </a:rPr>
              <a:t>HM</a:t>
            </a:r>
            <a:r>
              <a:rPr sz="1800" spc="-65" dirty="0">
                <a:solidFill>
                  <a:srgbClr val="FFFFFF"/>
                </a:solidFill>
                <a:latin typeface="Calibri"/>
                <a:cs typeface="Calibri"/>
              </a:rPr>
              <a:t> </a:t>
            </a:r>
            <a:r>
              <a:rPr sz="1800" spc="-5" dirty="0">
                <a:solidFill>
                  <a:srgbClr val="FFFFFF"/>
                </a:solidFill>
                <a:latin typeface="Calibri"/>
                <a:cs typeface="Calibri"/>
              </a:rPr>
              <a:t>Inspector</a:t>
            </a:r>
            <a:endParaRPr sz="1800">
              <a:latin typeface="Calibri"/>
              <a:cs typeface="Calibri"/>
            </a:endParaRPr>
          </a:p>
        </p:txBody>
      </p:sp>
      <p:sp>
        <p:nvSpPr>
          <p:cNvPr id="8" name="object 8"/>
          <p:cNvSpPr/>
          <p:nvPr/>
        </p:nvSpPr>
        <p:spPr>
          <a:xfrm>
            <a:off x="2020442" y="3291332"/>
            <a:ext cx="1167968" cy="553973"/>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187553" y="5099684"/>
            <a:ext cx="7632700" cy="567055"/>
          </a:xfrm>
          <a:prstGeom prst="rect">
            <a:avLst/>
          </a:prstGeom>
        </p:spPr>
        <p:txBody>
          <a:bodyPr vert="horz" wrap="square" lIns="0" tIns="12700" rIns="0" bIns="0" rtlCol="0">
            <a:spAutoFit/>
          </a:bodyPr>
          <a:lstStyle/>
          <a:p>
            <a:pPr marR="53340" algn="ctr">
              <a:lnSpc>
                <a:spcPts val="2130"/>
              </a:lnSpc>
              <a:spcBef>
                <a:spcPts val="100"/>
              </a:spcBef>
            </a:pPr>
            <a:r>
              <a:rPr sz="1800" b="1" spc="-200" dirty="0">
                <a:solidFill>
                  <a:srgbClr val="FFFFFF"/>
                </a:solidFill>
                <a:latin typeface="Verdana"/>
                <a:cs typeface="Verdana"/>
              </a:rPr>
              <a:t>External </a:t>
            </a:r>
            <a:r>
              <a:rPr sz="1800" b="1" spc="-180" dirty="0">
                <a:solidFill>
                  <a:srgbClr val="FFFFFF"/>
                </a:solidFill>
                <a:latin typeface="Verdana"/>
                <a:cs typeface="Verdana"/>
              </a:rPr>
              <a:t>review </a:t>
            </a:r>
            <a:r>
              <a:rPr sz="1800" b="1" spc="-105" dirty="0">
                <a:solidFill>
                  <a:srgbClr val="FFFFFF"/>
                </a:solidFill>
                <a:latin typeface="Verdana"/>
                <a:cs typeface="Verdana"/>
              </a:rPr>
              <a:t>by </a:t>
            </a:r>
            <a:r>
              <a:rPr sz="1800" b="1" spc="-145" dirty="0">
                <a:solidFill>
                  <a:srgbClr val="FFFFFF"/>
                </a:solidFill>
                <a:latin typeface="Verdana"/>
                <a:cs typeface="Verdana"/>
              </a:rPr>
              <a:t>Education</a:t>
            </a:r>
            <a:r>
              <a:rPr sz="1800" b="1" spc="15" dirty="0">
                <a:solidFill>
                  <a:srgbClr val="FFFFFF"/>
                </a:solidFill>
                <a:latin typeface="Verdana"/>
                <a:cs typeface="Verdana"/>
              </a:rPr>
              <a:t> </a:t>
            </a:r>
            <a:r>
              <a:rPr sz="1800" b="1" spc="-145" dirty="0">
                <a:solidFill>
                  <a:srgbClr val="FFFFFF"/>
                </a:solidFill>
                <a:latin typeface="Verdana"/>
                <a:cs typeface="Verdana"/>
              </a:rPr>
              <a:t>Scotland</a:t>
            </a:r>
            <a:endParaRPr sz="1800">
              <a:latin typeface="Verdana"/>
              <a:cs typeface="Verdana"/>
            </a:endParaRPr>
          </a:p>
          <a:p>
            <a:pPr algn="ctr">
              <a:lnSpc>
                <a:spcPts val="2130"/>
              </a:lnSpc>
            </a:pPr>
            <a:r>
              <a:rPr sz="1800" b="1" spc="-125" dirty="0">
                <a:solidFill>
                  <a:srgbClr val="FFFFFF"/>
                </a:solidFill>
                <a:latin typeface="Verdana"/>
                <a:cs typeface="Verdana"/>
              </a:rPr>
              <a:t>Social </a:t>
            </a:r>
            <a:r>
              <a:rPr sz="1800" b="1" spc="-165" dirty="0">
                <a:solidFill>
                  <a:srgbClr val="FFFFFF"/>
                </a:solidFill>
                <a:latin typeface="Verdana"/>
                <a:cs typeface="Verdana"/>
              </a:rPr>
              <a:t>Services </a:t>
            </a:r>
            <a:r>
              <a:rPr sz="1800" b="1" spc="-160" dirty="0">
                <a:solidFill>
                  <a:srgbClr val="FFFFFF"/>
                </a:solidFill>
                <a:latin typeface="Verdana"/>
                <a:cs typeface="Verdana"/>
              </a:rPr>
              <a:t>(Children </a:t>
            </a:r>
            <a:r>
              <a:rPr sz="1800" b="1" spc="-100" dirty="0">
                <a:solidFill>
                  <a:srgbClr val="FFFFFF"/>
                </a:solidFill>
                <a:latin typeface="Verdana"/>
                <a:cs typeface="Verdana"/>
              </a:rPr>
              <a:t>and </a:t>
            </a:r>
            <a:r>
              <a:rPr sz="1800" b="1" spc="-160" dirty="0">
                <a:solidFill>
                  <a:srgbClr val="FFFFFF"/>
                </a:solidFill>
                <a:latin typeface="Verdana"/>
                <a:cs typeface="Verdana"/>
              </a:rPr>
              <a:t>Young </a:t>
            </a:r>
            <a:r>
              <a:rPr sz="1800" b="1" spc="-150" dirty="0">
                <a:solidFill>
                  <a:srgbClr val="FFFFFF"/>
                </a:solidFill>
                <a:latin typeface="Verdana"/>
                <a:cs typeface="Verdana"/>
              </a:rPr>
              <a:t>People) </a:t>
            </a:r>
            <a:r>
              <a:rPr sz="1800" b="1" spc="-140" dirty="0">
                <a:solidFill>
                  <a:srgbClr val="FFFFFF"/>
                </a:solidFill>
                <a:latin typeface="Verdana"/>
                <a:cs typeface="Verdana"/>
              </a:rPr>
              <a:t>Modern</a:t>
            </a:r>
            <a:r>
              <a:rPr sz="1800" b="1" spc="55" dirty="0">
                <a:solidFill>
                  <a:srgbClr val="FFFFFF"/>
                </a:solidFill>
                <a:latin typeface="Verdana"/>
                <a:cs typeface="Verdana"/>
              </a:rPr>
              <a:t> </a:t>
            </a:r>
            <a:r>
              <a:rPr sz="1800" b="1" spc="-145" dirty="0">
                <a:solidFill>
                  <a:srgbClr val="FFFFFF"/>
                </a:solidFill>
                <a:latin typeface="Verdana"/>
                <a:cs typeface="Verdana"/>
              </a:rPr>
              <a:t>Apprenticeship</a:t>
            </a:r>
            <a:endParaRPr sz="1800">
              <a:latin typeface="Verdana"/>
              <a:cs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3959" y="1163800"/>
            <a:ext cx="5125641" cy="994172"/>
          </a:xfrm>
        </p:spPr>
        <p:txBody>
          <a:bodyPr/>
          <a:lstStyle/>
          <a:p>
            <a:r>
              <a:rPr lang="en-GB" b="1" dirty="0">
                <a:solidFill>
                  <a:srgbClr val="7030A0"/>
                </a:solidFill>
                <a:latin typeface="+mn-lt"/>
              </a:rPr>
              <a:t>Background to MA Reviews</a:t>
            </a:r>
          </a:p>
        </p:txBody>
      </p:sp>
      <p:sp>
        <p:nvSpPr>
          <p:cNvPr id="3" name="Content Placeholder 2"/>
          <p:cNvSpPr>
            <a:spLocks noGrp="1"/>
          </p:cNvSpPr>
          <p:nvPr>
            <p:ph idx="1"/>
          </p:nvPr>
        </p:nvSpPr>
        <p:spPr>
          <a:xfrm>
            <a:off x="628650" y="2157971"/>
            <a:ext cx="7886700" cy="4018991"/>
          </a:xfrm>
        </p:spPr>
        <p:txBody>
          <a:bodyPr>
            <a:normAutofit lnSpcReduction="10000"/>
          </a:bodyPr>
          <a:lstStyle/>
          <a:p>
            <a:pPr>
              <a:lnSpc>
                <a:spcPct val="150000"/>
              </a:lnSpc>
              <a:buFontTx/>
              <a:buChar char="•"/>
            </a:pPr>
            <a:r>
              <a:rPr lang="en-GB" altLang="en-US" dirty="0">
                <a:solidFill>
                  <a:srgbClr val="002060"/>
                </a:solidFill>
              </a:rPr>
              <a:t> </a:t>
            </a:r>
            <a:r>
              <a:rPr lang="en-GB" altLang="en-US" sz="2400" dirty="0">
                <a:solidFill>
                  <a:srgbClr val="002060"/>
                </a:solidFill>
              </a:rPr>
              <a:t>Previously no independent external scrutiny of the quality of learner experiences for Modern Apprenticeship programmes delivered in Scotland. </a:t>
            </a:r>
          </a:p>
          <a:p>
            <a:pPr>
              <a:lnSpc>
                <a:spcPct val="150000"/>
              </a:lnSpc>
              <a:buFontTx/>
              <a:buChar char="•"/>
            </a:pPr>
            <a:r>
              <a:rPr lang="en-GB" altLang="en-US" sz="2400" dirty="0">
                <a:solidFill>
                  <a:srgbClr val="002060"/>
                </a:solidFill>
              </a:rPr>
              <a:t> All industry sectors in scope. Off-the-job and on-the-job training included as part of each review.</a:t>
            </a:r>
          </a:p>
          <a:p>
            <a:pPr>
              <a:lnSpc>
                <a:spcPct val="150000"/>
              </a:lnSpc>
              <a:buFontTx/>
              <a:buChar char="•"/>
            </a:pPr>
            <a:r>
              <a:rPr lang="en-GB" altLang="en-US" sz="2400" dirty="0">
                <a:solidFill>
                  <a:srgbClr val="002060"/>
                </a:solidFill>
              </a:rPr>
              <a:t> All training providers are in scope, whether independent training providers (ITP), colleges or employers.</a:t>
            </a:r>
          </a:p>
        </p:txBody>
      </p:sp>
      <p:pic>
        <p:nvPicPr>
          <p:cNvPr id="4" name="Picture 3" descr="ES_alllogos_colour-01.png"/>
          <p:cNvPicPr>
            <a:picLocks noChangeAspect="1"/>
          </p:cNvPicPr>
          <p:nvPr/>
        </p:nvPicPr>
        <p:blipFill rotWithShape="1">
          <a:blip r:embed="rId2" cstate="print">
            <a:extLst>
              <a:ext uri="{28A0092B-C50C-407E-A947-70E740481C1C}">
                <a14:useLocalDpi xmlns:a14="http://schemas.microsoft.com/office/drawing/2010/main" val="0"/>
              </a:ext>
            </a:extLst>
          </a:blip>
          <a:srcRect l="10041" t="16807" r="10529" b="28484"/>
          <a:stretch/>
        </p:blipFill>
        <p:spPr>
          <a:xfrm>
            <a:off x="493618" y="1253572"/>
            <a:ext cx="1985060" cy="835903"/>
          </a:xfrm>
          <a:prstGeom prst="rect">
            <a:avLst/>
          </a:prstGeom>
        </p:spPr>
      </p:pic>
    </p:spTree>
    <p:extLst>
      <p:ext uri="{BB962C8B-B14F-4D97-AF65-F5344CB8AC3E}">
        <p14:creationId xmlns:p14="http://schemas.microsoft.com/office/powerpoint/2010/main" val="2233981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3999" cy="685799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1436877"/>
            <a:ext cx="3858260" cy="5421630"/>
          </a:xfrm>
          <a:custGeom>
            <a:avLst/>
            <a:gdLst/>
            <a:ahLst/>
            <a:cxnLst/>
            <a:rect l="l" t="t" r="r" b="b"/>
            <a:pathLst>
              <a:path w="3858260" h="5421630">
                <a:moveTo>
                  <a:pt x="380034" y="0"/>
                </a:moveTo>
                <a:lnTo>
                  <a:pt x="331689" y="329"/>
                </a:lnTo>
                <a:lnTo>
                  <a:pt x="283501" y="1313"/>
                </a:lnTo>
                <a:lnTo>
                  <a:pt x="235477" y="2949"/>
                </a:lnTo>
                <a:lnTo>
                  <a:pt x="187619" y="5232"/>
                </a:lnTo>
                <a:lnTo>
                  <a:pt x="139932" y="8158"/>
                </a:lnTo>
                <a:lnTo>
                  <a:pt x="92421" y="11722"/>
                </a:lnTo>
                <a:lnTo>
                  <a:pt x="45089" y="15921"/>
                </a:lnTo>
                <a:lnTo>
                  <a:pt x="0" y="20538"/>
                </a:lnTo>
                <a:lnTo>
                  <a:pt x="0" y="5421118"/>
                </a:lnTo>
                <a:lnTo>
                  <a:pt x="3264728" y="5421118"/>
                </a:lnTo>
                <a:lnTo>
                  <a:pt x="3279598" y="5399030"/>
                </a:lnTo>
                <a:lnTo>
                  <a:pt x="3304276" y="5361330"/>
                </a:lnTo>
                <a:lnTo>
                  <a:pt x="3328476" y="5323293"/>
                </a:lnTo>
                <a:lnTo>
                  <a:pt x="3352195" y="5284924"/>
                </a:lnTo>
                <a:lnTo>
                  <a:pt x="3375429" y="5246227"/>
                </a:lnTo>
                <a:lnTo>
                  <a:pt x="3398173" y="5207205"/>
                </a:lnTo>
                <a:lnTo>
                  <a:pt x="3420423" y="5167864"/>
                </a:lnTo>
                <a:lnTo>
                  <a:pt x="3442175" y="5128207"/>
                </a:lnTo>
                <a:lnTo>
                  <a:pt x="3463424" y="5088239"/>
                </a:lnTo>
                <a:lnTo>
                  <a:pt x="3484166" y="5047963"/>
                </a:lnTo>
                <a:lnTo>
                  <a:pt x="3504398" y="5007385"/>
                </a:lnTo>
                <a:lnTo>
                  <a:pt x="3524114" y="4966509"/>
                </a:lnTo>
                <a:lnTo>
                  <a:pt x="3543310" y="4925338"/>
                </a:lnTo>
                <a:lnTo>
                  <a:pt x="3561983" y="4883877"/>
                </a:lnTo>
                <a:lnTo>
                  <a:pt x="3580128" y="4842130"/>
                </a:lnTo>
                <a:lnTo>
                  <a:pt x="3597741" y="4800101"/>
                </a:lnTo>
                <a:lnTo>
                  <a:pt x="3614817" y="4757796"/>
                </a:lnTo>
                <a:lnTo>
                  <a:pt x="3631352" y="4715217"/>
                </a:lnTo>
                <a:lnTo>
                  <a:pt x="3647342" y="4672369"/>
                </a:lnTo>
                <a:lnTo>
                  <a:pt x="3662784" y="4629257"/>
                </a:lnTo>
                <a:lnTo>
                  <a:pt x="3677671" y="4585884"/>
                </a:lnTo>
                <a:lnTo>
                  <a:pt x="3692001" y="4542256"/>
                </a:lnTo>
                <a:lnTo>
                  <a:pt x="3705769" y="4498375"/>
                </a:lnTo>
                <a:lnTo>
                  <a:pt x="3718970" y="4454247"/>
                </a:lnTo>
                <a:lnTo>
                  <a:pt x="3731602" y="4409876"/>
                </a:lnTo>
                <a:lnTo>
                  <a:pt x="3743658" y="4365265"/>
                </a:lnTo>
                <a:lnTo>
                  <a:pt x="3755135" y="4320420"/>
                </a:lnTo>
                <a:lnTo>
                  <a:pt x="3766030" y="4275344"/>
                </a:lnTo>
                <a:lnTo>
                  <a:pt x="3776336" y="4230042"/>
                </a:lnTo>
                <a:lnTo>
                  <a:pt x="3786051" y="4184518"/>
                </a:lnTo>
                <a:lnTo>
                  <a:pt x="3795170" y="4138776"/>
                </a:lnTo>
                <a:lnTo>
                  <a:pt x="3803689" y="4092820"/>
                </a:lnTo>
                <a:lnTo>
                  <a:pt x="3811603" y="4046655"/>
                </a:lnTo>
                <a:lnTo>
                  <a:pt x="3818909" y="4000285"/>
                </a:lnTo>
                <a:lnTo>
                  <a:pt x="3825601" y="3953714"/>
                </a:lnTo>
                <a:lnTo>
                  <a:pt x="3831677" y="3906947"/>
                </a:lnTo>
                <a:lnTo>
                  <a:pt x="3837130" y="3859987"/>
                </a:lnTo>
                <a:lnTo>
                  <a:pt x="3841959" y="3812839"/>
                </a:lnTo>
                <a:lnTo>
                  <a:pt x="3846157" y="3765508"/>
                </a:lnTo>
                <a:lnTo>
                  <a:pt x="3849721" y="3717996"/>
                </a:lnTo>
                <a:lnTo>
                  <a:pt x="3852646" y="3670310"/>
                </a:lnTo>
                <a:lnTo>
                  <a:pt x="3854929" y="3622452"/>
                </a:lnTo>
                <a:lnTo>
                  <a:pt x="3856565" y="3574427"/>
                </a:lnTo>
                <a:lnTo>
                  <a:pt x="3857549" y="3526240"/>
                </a:lnTo>
                <a:lnTo>
                  <a:pt x="3857879" y="3477895"/>
                </a:lnTo>
                <a:lnTo>
                  <a:pt x="3857549" y="3429550"/>
                </a:lnTo>
                <a:lnTo>
                  <a:pt x="3856565" y="3381364"/>
                </a:lnTo>
                <a:lnTo>
                  <a:pt x="3854929" y="3333340"/>
                </a:lnTo>
                <a:lnTo>
                  <a:pt x="3852646" y="3285483"/>
                </a:lnTo>
                <a:lnTo>
                  <a:pt x="3849721" y="3237798"/>
                </a:lnTo>
                <a:lnTo>
                  <a:pt x="3846157" y="3190287"/>
                </a:lnTo>
                <a:lnTo>
                  <a:pt x="3841959" y="3142956"/>
                </a:lnTo>
                <a:lnTo>
                  <a:pt x="3837130" y="3095809"/>
                </a:lnTo>
                <a:lnTo>
                  <a:pt x="3831677" y="3048850"/>
                </a:lnTo>
                <a:lnTo>
                  <a:pt x="3825601" y="3002083"/>
                </a:lnTo>
                <a:lnTo>
                  <a:pt x="3818909" y="2955513"/>
                </a:lnTo>
                <a:lnTo>
                  <a:pt x="3811603" y="2909144"/>
                </a:lnTo>
                <a:lnTo>
                  <a:pt x="3803689" y="2862980"/>
                </a:lnTo>
                <a:lnTo>
                  <a:pt x="3795170" y="2817025"/>
                </a:lnTo>
                <a:lnTo>
                  <a:pt x="3786051" y="2771283"/>
                </a:lnTo>
                <a:lnTo>
                  <a:pt x="3776336" y="2725759"/>
                </a:lnTo>
                <a:lnTo>
                  <a:pt x="3766030" y="2680458"/>
                </a:lnTo>
                <a:lnTo>
                  <a:pt x="3755135" y="2635382"/>
                </a:lnTo>
                <a:lnTo>
                  <a:pt x="3743658" y="2590538"/>
                </a:lnTo>
                <a:lnTo>
                  <a:pt x="3731602" y="2545928"/>
                </a:lnTo>
                <a:lnTo>
                  <a:pt x="3718970" y="2501557"/>
                </a:lnTo>
                <a:lnTo>
                  <a:pt x="3705769" y="2457429"/>
                </a:lnTo>
                <a:lnTo>
                  <a:pt x="3692001" y="2413549"/>
                </a:lnTo>
                <a:lnTo>
                  <a:pt x="3677671" y="2369921"/>
                </a:lnTo>
                <a:lnTo>
                  <a:pt x="3662784" y="2326549"/>
                </a:lnTo>
                <a:lnTo>
                  <a:pt x="3647342" y="2283437"/>
                </a:lnTo>
                <a:lnTo>
                  <a:pt x="3631352" y="2240589"/>
                </a:lnTo>
                <a:lnTo>
                  <a:pt x="3614817" y="2198011"/>
                </a:lnTo>
                <a:lnTo>
                  <a:pt x="3597741" y="2155705"/>
                </a:lnTo>
                <a:lnTo>
                  <a:pt x="3580128" y="2113677"/>
                </a:lnTo>
                <a:lnTo>
                  <a:pt x="3561983" y="2071930"/>
                </a:lnTo>
                <a:lnTo>
                  <a:pt x="3543310" y="2030469"/>
                </a:lnTo>
                <a:lnTo>
                  <a:pt x="3524114" y="1989299"/>
                </a:lnTo>
                <a:lnTo>
                  <a:pt x="3504398" y="1948422"/>
                </a:lnTo>
                <a:lnTo>
                  <a:pt x="3484166" y="1907844"/>
                </a:lnTo>
                <a:lnTo>
                  <a:pt x="3463424" y="1867569"/>
                </a:lnTo>
                <a:lnTo>
                  <a:pt x="3442175" y="1827601"/>
                </a:lnTo>
                <a:lnTo>
                  <a:pt x="3420423" y="1787944"/>
                </a:lnTo>
                <a:lnTo>
                  <a:pt x="3398173" y="1748602"/>
                </a:lnTo>
                <a:lnTo>
                  <a:pt x="3375429" y="1709581"/>
                </a:lnTo>
                <a:lnTo>
                  <a:pt x="3352195" y="1670883"/>
                </a:lnTo>
                <a:lnTo>
                  <a:pt x="3328476" y="1632514"/>
                </a:lnTo>
                <a:lnTo>
                  <a:pt x="3304276" y="1594477"/>
                </a:lnTo>
                <a:lnTo>
                  <a:pt x="3279598" y="1556778"/>
                </a:lnTo>
                <a:lnTo>
                  <a:pt x="3254448" y="1519419"/>
                </a:lnTo>
                <a:lnTo>
                  <a:pt x="3228829" y="1482405"/>
                </a:lnTo>
                <a:lnTo>
                  <a:pt x="3202746" y="1445741"/>
                </a:lnTo>
                <a:lnTo>
                  <a:pt x="3176203" y="1409431"/>
                </a:lnTo>
                <a:lnTo>
                  <a:pt x="3149204" y="1373479"/>
                </a:lnTo>
                <a:lnTo>
                  <a:pt x="3121753" y="1337889"/>
                </a:lnTo>
                <a:lnTo>
                  <a:pt x="3093855" y="1302666"/>
                </a:lnTo>
                <a:lnTo>
                  <a:pt x="3065515" y="1267813"/>
                </a:lnTo>
                <a:lnTo>
                  <a:pt x="3036735" y="1233335"/>
                </a:lnTo>
                <a:lnTo>
                  <a:pt x="3007521" y="1199237"/>
                </a:lnTo>
                <a:lnTo>
                  <a:pt x="2977876" y="1165522"/>
                </a:lnTo>
                <a:lnTo>
                  <a:pt x="2947806" y="1132196"/>
                </a:lnTo>
                <a:lnTo>
                  <a:pt x="2917314" y="1099261"/>
                </a:lnTo>
                <a:lnTo>
                  <a:pt x="2886404" y="1066722"/>
                </a:lnTo>
                <a:lnTo>
                  <a:pt x="2855081" y="1034584"/>
                </a:lnTo>
                <a:lnTo>
                  <a:pt x="2823349" y="1002851"/>
                </a:lnTo>
                <a:lnTo>
                  <a:pt x="2791212" y="971526"/>
                </a:lnTo>
                <a:lnTo>
                  <a:pt x="2758674" y="940616"/>
                </a:lnTo>
                <a:lnTo>
                  <a:pt x="2725740" y="910122"/>
                </a:lnTo>
                <a:lnTo>
                  <a:pt x="2692414" y="880050"/>
                </a:lnTo>
                <a:lnTo>
                  <a:pt x="2658701" y="850405"/>
                </a:lnTo>
                <a:lnTo>
                  <a:pt x="2624603" y="821189"/>
                </a:lnTo>
                <a:lnTo>
                  <a:pt x="2590127" y="792409"/>
                </a:lnTo>
                <a:lnTo>
                  <a:pt x="2555275" y="764067"/>
                </a:lnTo>
                <a:lnTo>
                  <a:pt x="2520053" y="736168"/>
                </a:lnTo>
                <a:lnTo>
                  <a:pt x="2484464" y="708716"/>
                </a:lnTo>
                <a:lnTo>
                  <a:pt x="2448513" y="681716"/>
                </a:lnTo>
                <a:lnTo>
                  <a:pt x="2412203" y="655171"/>
                </a:lnTo>
                <a:lnTo>
                  <a:pt x="2375540" y="629087"/>
                </a:lnTo>
                <a:lnTo>
                  <a:pt x="2338527" y="603467"/>
                </a:lnTo>
                <a:lnTo>
                  <a:pt x="2301169" y="578315"/>
                </a:lnTo>
                <a:lnTo>
                  <a:pt x="2263470" y="553637"/>
                </a:lnTo>
                <a:lnTo>
                  <a:pt x="2225434" y="529435"/>
                </a:lnTo>
                <a:lnTo>
                  <a:pt x="2187065" y="505714"/>
                </a:lnTo>
                <a:lnTo>
                  <a:pt x="2148368" y="482479"/>
                </a:lnTo>
                <a:lnTo>
                  <a:pt x="2109347" y="459734"/>
                </a:lnTo>
                <a:lnTo>
                  <a:pt x="2070007" y="437483"/>
                </a:lnTo>
                <a:lnTo>
                  <a:pt x="2030350" y="415730"/>
                </a:lnTo>
                <a:lnTo>
                  <a:pt x="1990383" y="394480"/>
                </a:lnTo>
                <a:lnTo>
                  <a:pt x="1950108" y="373736"/>
                </a:lnTo>
                <a:lnTo>
                  <a:pt x="1909530" y="353504"/>
                </a:lnTo>
                <a:lnTo>
                  <a:pt x="1868654" y="333787"/>
                </a:lnTo>
                <a:lnTo>
                  <a:pt x="1827483" y="314589"/>
                </a:lnTo>
                <a:lnTo>
                  <a:pt x="1786022" y="295915"/>
                </a:lnTo>
                <a:lnTo>
                  <a:pt x="1744276" y="277769"/>
                </a:lnTo>
                <a:lnTo>
                  <a:pt x="1702248" y="260155"/>
                </a:lnTo>
                <a:lnTo>
                  <a:pt x="1659942" y="243078"/>
                </a:lnTo>
                <a:lnTo>
                  <a:pt x="1617364" y="226542"/>
                </a:lnTo>
                <a:lnTo>
                  <a:pt x="1574516" y="210550"/>
                </a:lnTo>
                <a:lnTo>
                  <a:pt x="1531404" y="195108"/>
                </a:lnTo>
                <a:lnTo>
                  <a:pt x="1488032" y="180220"/>
                </a:lnTo>
                <a:lnTo>
                  <a:pt x="1444403" y="165889"/>
                </a:lnTo>
                <a:lnTo>
                  <a:pt x="1400523" y="152120"/>
                </a:lnTo>
                <a:lnTo>
                  <a:pt x="1356395" y="138918"/>
                </a:lnTo>
                <a:lnTo>
                  <a:pt x="1312024" y="126286"/>
                </a:lnTo>
                <a:lnTo>
                  <a:pt x="1267413" y="114228"/>
                </a:lnTo>
                <a:lnTo>
                  <a:pt x="1222568" y="102750"/>
                </a:lnTo>
                <a:lnTo>
                  <a:pt x="1177492" y="91855"/>
                </a:lnTo>
                <a:lnTo>
                  <a:pt x="1132190" y="81548"/>
                </a:lnTo>
                <a:lnTo>
                  <a:pt x="1086666" y="71832"/>
                </a:lnTo>
                <a:lnTo>
                  <a:pt x="1040923" y="62713"/>
                </a:lnTo>
                <a:lnTo>
                  <a:pt x="994967" y="54193"/>
                </a:lnTo>
                <a:lnTo>
                  <a:pt x="948802" y="46278"/>
                </a:lnTo>
                <a:lnTo>
                  <a:pt x="902432" y="38972"/>
                </a:lnTo>
                <a:lnTo>
                  <a:pt x="855860" y="32279"/>
                </a:lnTo>
                <a:lnTo>
                  <a:pt x="809093" y="26204"/>
                </a:lnTo>
                <a:lnTo>
                  <a:pt x="762132" y="20749"/>
                </a:lnTo>
                <a:lnTo>
                  <a:pt x="714984" y="15921"/>
                </a:lnTo>
                <a:lnTo>
                  <a:pt x="667652" y="11722"/>
                </a:lnTo>
                <a:lnTo>
                  <a:pt x="620140" y="8158"/>
                </a:lnTo>
                <a:lnTo>
                  <a:pt x="572452" y="5232"/>
                </a:lnTo>
                <a:lnTo>
                  <a:pt x="524594" y="2949"/>
                </a:lnTo>
                <a:lnTo>
                  <a:pt x="476569" y="1313"/>
                </a:lnTo>
                <a:lnTo>
                  <a:pt x="428381" y="329"/>
                </a:lnTo>
                <a:lnTo>
                  <a:pt x="380034" y="0"/>
                </a:lnTo>
                <a:close/>
              </a:path>
            </a:pathLst>
          </a:custGeom>
          <a:solidFill>
            <a:srgbClr val="F68E1E">
              <a:alpha val="79998"/>
            </a:srgbClr>
          </a:solidFill>
        </p:spPr>
        <p:txBody>
          <a:bodyPr wrap="square" lIns="0" tIns="0" rIns="0" bIns="0" rtlCol="0"/>
          <a:lstStyle/>
          <a:p>
            <a:endParaRPr/>
          </a:p>
        </p:txBody>
      </p:sp>
      <p:sp>
        <p:nvSpPr>
          <p:cNvPr id="4" name="object 4"/>
          <p:cNvSpPr/>
          <p:nvPr/>
        </p:nvSpPr>
        <p:spPr>
          <a:xfrm>
            <a:off x="0" y="0"/>
            <a:ext cx="865505" cy="1783714"/>
          </a:xfrm>
          <a:custGeom>
            <a:avLst/>
            <a:gdLst/>
            <a:ahLst/>
            <a:cxnLst/>
            <a:rect l="l" t="t" r="r" b="b"/>
            <a:pathLst>
              <a:path w="865505" h="1783714">
                <a:moveTo>
                  <a:pt x="845765" y="0"/>
                </a:moveTo>
                <a:lnTo>
                  <a:pt x="0" y="0"/>
                </a:lnTo>
                <a:lnTo>
                  <a:pt x="0" y="1783528"/>
                </a:lnTo>
                <a:lnTo>
                  <a:pt x="66996" y="1741749"/>
                </a:lnTo>
                <a:lnTo>
                  <a:pt x="104618" y="1716331"/>
                </a:lnTo>
                <a:lnTo>
                  <a:pt x="141545" y="1689982"/>
                </a:lnTo>
                <a:lnTo>
                  <a:pt x="177759" y="1662719"/>
                </a:lnTo>
                <a:lnTo>
                  <a:pt x="213243" y="1634557"/>
                </a:lnTo>
                <a:lnTo>
                  <a:pt x="247981" y="1605514"/>
                </a:lnTo>
                <a:lnTo>
                  <a:pt x="281956" y="1575607"/>
                </a:lnTo>
                <a:lnTo>
                  <a:pt x="315151" y="1544853"/>
                </a:lnTo>
                <a:lnTo>
                  <a:pt x="347549" y="1513268"/>
                </a:lnTo>
                <a:lnTo>
                  <a:pt x="379134" y="1480870"/>
                </a:lnTo>
                <a:lnTo>
                  <a:pt x="409887" y="1447674"/>
                </a:lnTo>
                <a:lnTo>
                  <a:pt x="439794" y="1413699"/>
                </a:lnTo>
                <a:lnTo>
                  <a:pt x="468836" y="1378961"/>
                </a:lnTo>
                <a:lnTo>
                  <a:pt x="496997" y="1343476"/>
                </a:lnTo>
                <a:lnTo>
                  <a:pt x="524261" y="1307262"/>
                </a:lnTo>
                <a:lnTo>
                  <a:pt x="550609" y="1270336"/>
                </a:lnTo>
                <a:lnTo>
                  <a:pt x="576026" y="1232714"/>
                </a:lnTo>
                <a:lnTo>
                  <a:pt x="600494" y="1194413"/>
                </a:lnTo>
                <a:lnTo>
                  <a:pt x="623997" y="1155450"/>
                </a:lnTo>
                <a:lnTo>
                  <a:pt x="646518" y="1115842"/>
                </a:lnTo>
                <a:lnTo>
                  <a:pt x="668039" y="1075606"/>
                </a:lnTo>
                <a:lnTo>
                  <a:pt x="688545" y="1034759"/>
                </a:lnTo>
                <a:lnTo>
                  <a:pt x="708018" y="993317"/>
                </a:lnTo>
                <a:lnTo>
                  <a:pt x="726441" y="951297"/>
                </a:lnTo>
                <a:lnTo>
                  <a:pt x="743798" y="908716"/>
                </a:lnTo>
                <a:lnTo>
                  <a:pt x="760072" y="865592"/>
                </a:lnTo>
                <a:lnTo>
                  <a:pt x="775245" y="821940"/>
                </a:lnTo>
                <a:lnTo>
                  <a:pt x="789301" y="777779"/>
                </a:lnTo>
                <a:lnTo>
                  <a:pt x="802224" y="733123"/>
                </a:lnTo>
                <a:lnTo>
                  <a:pt x="813995" y="687992"/>
                </a:lnTo>
                <a:lnTo>
                  <a:pt x="824600" y="642400"/>
                </a:lnTo>
                <a:lnTo>
                  <a:pt x="834019" y="596366"/>
                </a:lnTo>
                <a:lnTo>
                  <a:pt x="842238" y="549906"/>
                </a:lnTo>
                <a:lnTo>
                  <a:pt x="849238" y="503037"/>
                </a:lnTo>
                <a:lnTo>
                  <a:pt x="855003" y="455775"/>
                </a:lnTo>
                <a:lnTo>
                  <a:pt x="859517" y="408138"/>
                </a:lnTo>
                <a:lnTo>
                  <a:pt x="862761" y="360143"/>
                </a:lnTo>
                <a:lnTo>
                  <a:pt x="864721" y="311806"/>
                </a:lnTo>
                <a:lnTo>
                  <a:pt x="865378" y="263144"/>
                </a:lnTo>
                <a:lnTo>
                  <a:pt x="864721" y="214481"/>
                </a:lnTo>
                <a:lnTo>
                  <a:pt x="862761" y="166144"/>
                </a:lnTo>
                <a:lnTo>
                  <a:pt x="859517" y="118149"/>
                </a:lnTo>
                <a:lnTo>
                  <a:pt x="855003" y="70512"/>
                </a:lnTo>
                <a:lnTo>
                  <a:pt x="849238" y="23250"/>
                </a:lnTo>
                <a:lnTo>
                  <a:pt x="845765" y="0"/>
                </a:lnTo>
                <a:close/>
              </a:path>
            </a:pathLst>
          </a:custGeom>
          <a:solidFill>
            <a:srgbClr val="0195D1">
              <a:alpha val="79998"/>
            </a:srgbClr>
          </a:solidFill>
        </p:spPr>
        <p:txBody>
          <a:bodyPr wrap="square" lIns="0" tIns="0" rIns="0" bIns="0" rtlCol="0"/>
          <a:lstStyle/>
          <a:p>
            <a:endParaRPr/>
          </a:p>
        </p:txBody>
      </p:sp>
      <p:sp>
        <p:nvSpPr>
          <p:cNvPr id="5" name="object 5"/>
          <p:cNvSpPr/>
          <p:nvPr/>
        </p:nvSpPr>
        <p:spPr>
          <a:xfrm>
            <a:off x="7027164" y="5608167"/>
            <a:ext cx="1532127" cy="670979"/>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11785" y="3886327"/>
            <a:ext cx="3439795" cy="1550670"/>
          </a:xfrm>
          <a:prstGeom prst="rect">
            <a:avLst/>
          </a:prstGeom>
        </p:spPr>
        <p:txBody>
          <a:bodyPr vert="horz" wrap="square" lIns="0" tIns="12700" rIns="0" bIns="0" rtlCol="0">
            <a:spAutoFit/>
          </a:bodyPr>
          <a:lstStyle/>
          <a:p>
            <a:pPr marL="299085" indent="-286385">
              <a:lnSpc>
                <a:spcPct val="100000"/>
              </a:lnSpc>
              <a:spcBef>
                <a:spcPts val="100"/>
              </a:spcBef>
              <a:buFont typeface="Wingdings"/>
              <a:buChar char=""/>
              <a:tabLst>
                <a:tab pos="299720" algn="l"/>
              </a:tabLst>
            </a:pPr>
            <a:r>
              <a:rPr sz="2000" b="1" spc="-190" dirty="0">
                <a:solidFill>
                  <a:srgbClr val="FFFFFF"/>
                </a:solidFill>
                <a:latin typeface="Verdana"/>
                <a:cs typeface="Verdana"/>
              </a:rPr>
              <a:t>Readiness </a:t>
            </a:r>
            <a:r>
              <a:rPr sz="2000" b="1" spc="-245" dirty="0">
                <a:solidFill>
                  <a:srgbClr val="FFFFFF"/>
                </a:solidFill>
                <a:latin typeface="Verdana"/>
                <a:cs typeface="Verdana"/>
              </a:rPr>
              <a:t>for</a:t>
            </a:r>
            <a:r>
              <a:rPr sz="2000" b="1" spc="-90" dirty="0">
                <a:solidFill>
                  <a:srgbClr val="FFFFFF"/>
                </a:solidFill>
                <a:latin typeface="Verdana"/>
                <a:cs typeface="Verdana"/>
              </a:rPr>
              <a:t> </a:t>
            </a:r>
            <a:r>
              <a:rPr sz="2000" b="1" spc="-225" dirty="0">
                <a:solidFill>
                  <a:srgbClr val="FFFFFF"/>
                </a:solidFill>
                <a:latin typeface="Verdana"/>
                <a:cs typeface="Verdana"/>
              </a:rPr>
              <a:t>Assessment</a:t>
            </a:r>
            <a:endParaRPr sz="2000">
              <a:latin typeface="Verdana"/>
              <a:cs typeface="Verdana"/>
            </a:endParaRPr>
          </a:p>
          <a:p>
            <a:pPr>
              <a:lnSpc>
                <a:spcPct val="100000"/>
              </a:lnSpc>
              <a:spcBef>
                <a:spcPts val="45"/>
              </a:spcBef>
              <a:buClr>
                <a:srgbClr val="FFFFFF"/>
              </a:buClr>
              <a:buFont typeface="Wingdings"/>
              <a:buChar char=""/>
            </a:pPr>
            <a:endParaRPr sz="2050">
              <a:latin typeface="Times New Roman"/>
              <a:cs typeface="Times New Roman"/>
            </a:endParaRPr>
          </a:p>
          <a:p>
            <a:pPr marL="299085" indent="-286385">
              <a:lnSpc>
                <a:spcPct val="100000"/>
              </a:lnSpc>
              <a:buFont typeface="Wingdings"/>
              <a:buChar char=""/>
              <a:tabLst>
                <a:tab pos="299720" algn="l"/>
              </a:tabLst>
            </a:pPr>
            <a:r>
              <a:rPr sz="2000" b="1" spc="-200" dirty="0">
                <a:solidFill>
                  <a:srgbClr val="FFFFFF"/>
                </a:solidFill>
                <a:latin typeface="Verdana"/>
                <a:cs typeface="Verdana"/>
              </a:rPr>
              <a:t>Induction</a:t>
            </a:r>
            <a:endParaRPr sz="2000">
              <a:latin typeface="Verdana"/>
              <a:cs typeface="Verdana"/>
            </a:endParaRPr>
          </a:p>
          <a:p>
            <a:pPr>
              <a:lnSpc>
                <a:spcPct val="100000"/>
              </a:lnSpc>
              <a:spcBef>
                <a:spcPts val="45"/>
              </a:spcBef>
              <a:buClr>
                <a:srgbClr val="FFFFFF"/>
              </a:buClr>
              <a:buFont typeface="Wingdings"/>
              <a:buChar char=""/>
            </a:pPr>
            <a:endParaRPr sz="2050">
              <a:latin typeface="Times New Roman"/>
              <a:cs typeface="Times New Roman"/>
            </a:endParaRPr>
          </a:p>
          <a:p>
            <a:pPr marL="299085" indent="-286385">
              <a:lnSpc>
                <a:spcPct val="100000"/>
              </a:lnSpc>
              <a:buFont typeface="Wingdings"/>
              <a:buChar char=""/>
              <a:tabLst>
                <a:tab pos="299720" algn="l"/>
              </a:tabLst>
            </a:pPr>
            <a:r>
              <a:rPr sz="2000" b="1" spc="-229" dirty="0">
                <a:solidFill>
                  <a:srgbClr val="FFFFFF"/>
                </a:solidFill>
                <a:latin typeface="Verdana"/>
                <a:cs typeface="Verdana"/>
              </a:rPr>
              <a:t>Study</a:t>
            </a:r>
            <a:r>
              <a:rPr sz="2000" b="1" spc="-130" dirty="0">
                <a:solidFill>
                  <a:srgbClr val="FFFFFF"/>
                </a:solidFill>
                <a:latin typeface="Verdana"/>
                <a:cs typeface="Verdana"/>
              </a:rPr>
              <a:t> </a:t>
            </a:r>
            <a:r>
              <a:rPr sz="2000" b="1" spc="-235" dirty="0">
                <a:solidFill>
                  <a:srgbClr val="FFFFFF"/>
                </a:solidFill>
                <a:latin typeface="Verdana"/>
                <a:cs typeface="Verdana"/>
              </a:rPr>
              <a:t>Sessions</a:t>
            </a:r>
            <a:endParaRPr sz="2000">
              <a:latin typeface="Verdana"/>
              <a:cs typeface="Verdan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188" y="427101"/>
            <a:ext cx="2872740" cy="1392555"/>
          </a:xfrm>
          <a:prstGeom prst="rect">
            <a:avLst/>
          </a:prstGeom>
        </p:spPr>
        <p:txBody>
          <a:bodyPr vert="horz" wrap="square" lIns="0" tIns="61594" rIns="0" bIns="0" rtlCol="0">
            <a:spAutoFit/>
          </a:bodyPr>
          <a:lstStyle/>
          <a:p>
            <a:pPr marL="12700" marR="5080">
              <a:lnSpc>
                <a:spcPct val="90000"/>
              </a:lnSpc>
              <a:spcBef>
                <a:spcPts val="484"/>
              </a:spcBef>
            </a:pPr>
            <a:r>
              <a:rPr spc="-440" dirty="0"/>
              <a:t>Why </a:t>
            </a:r>
            <a:r>
              <a:rPr spc="-260" dirty="0"/>
              <a:t>introduce  </a:t>
            </a:r>
            <a:r>
              <a:rPr spc="-295" dirty="0"/>
              <a:t>Readiness </a:t>
            </a:r>
            <a:r>
              <a:rPr spc="-390" dirty="0"/>
              <a:t>for  </a:t>
            </a:r>
            <a:r>
              <a:rPr spc="-335" dirty="0"/>
              <a:t>Assessment?</a:t>
            </a:r>
          </a:p>
        </p:txBody>
      </p:sp>
      <p:sp>
        <p:nvSpPr>
          <p:cNvPr id="3" name="object 3"/>
          <p:cNvSpPr txBox="1"/>
          <p:nvPr/>
        </p:nvSpPr>
        <p:spPr>
          <a:xfrm>
            <a:off x="5033898" y="1524761"/>
            <a:ext cx="2914015" cy="3016250"/>
          </a:xfrm>
          <a:prstGeom prst="rect">
            <a:avLst/>
          </a:prstGeom>
        </p:spPr>
        <p:txBody>
          <a:bodyPr vert="horz" wrap="square" lIns="0" tIns="111760" rIns="0" bIns="0" rtlCol="0">
            <a:spAutoFit/>
          </a:bodyPr>
          <a:lstStyle/>
          <a:p>
            <a:pPr marL="241300" marR="0" lvl="0" indent="-228600" algn="l" defTabSz="914400" rtl="0" eaLnBrk="1" fontAlgn="auto" latinLnBrk="0" hangingPunct="1">
              <a:lnSpc>
                <a:spcPct val="100000"/>
              </a:lnSpc>
              <a:spcBef>
                <a:spcPts val="880"/>
              </a:spcBef>
              <a:spcAft>
                <a:spcPts val="0"/>
              </a:spcAft>
              <a:buClrTx/>
              <a:buSzTx/>
              <a:buFont typeface="Arial"/>
              <a:buChar char="•"/>
              <a:tabLst>
                <a:tab pos="240665" algn="l"/>
                <a:tab pos="241300" algn="l"/>
              </a:tabLst>
              <a:defRPr/>
            </a:pPr>
            <a:r>
              <a:rPr kumimoji="0" sz="1800" b="0" i="0" u="none" strike="noStrike" kern="1200" cap="none" spc="-30" normalizeH="0" baseline="0" noProof="0" dirty="0">
                <a:ln>
                  <a:noFill/>
                </a:ln>
                <a:solidFill>
                  <a:srgbClr val="0053A3"/>
                </a:solidFill>
                <a:effectLst/>
                <a:uLnTx/>
                <a:uFillTx/>
                <a:latin typeface="Verdana"/>
                <a:ea typeface="+mn-ea"/>
                <a:cs typeface="Verdana"/>
              </a:rPr>
              <a:t>Aberlour</a:t>
            </a:r>
            <a:r>
              <a:rPr kumimoji="0" sz="1800" b="0" i="0" u="none" strike="noStrike" kern="1200" cap="none" spc="-160" normalizeH="0" baseline="0" noProof="0" dirty="0">
                <a:ln>
                  <a:noFill/>
                </a:ln>
                <a:solidFill>
                  <a:srgbClr val="0053A3"/>
                </a:solidFill>
                <a:effectLst/>
                <a:uLnTx/>
                <a:uFillTx/>
                <a:latin typeface="Verdana"/>
                <a:ea typeface="+mn-ea"/>
                <a:cs typeface="Verdana"/>
              </a:rPr>
              <a:t> </a:t>
            </a:r>
            <a:r>
              <a:rPr kumimoji="0" sz="1800" b="0" i="0" u="none" strike="noStrike" kern="1200" cap="none" spc="-30" normalizeH="0" baseline="0" noProof="0" dirty="0">
                <a:ln>
                  <a:noFill/>
                </a:ln>
                <a:solidFill>
                  <a:srgbClr val="0053A3"/>
                </a:solidFill>
                <a:effectLst/>
                <a:uLnTx/>
                <a:uFillTx/>
                <a:latin typeface="Verdana"/>
                <a:ea typeface="+mn-ea"/>
                <a:cs typeface="Verdana"/>
              </a:rPr>
              <a:t>Values</a:t>
            </a:r>
            <a:endParaRPr kumimoji="0" sz="1800" b="0" i="0" u="none" strike="noStrike" kern="1200" cap="none" spc="0" normalizeH="0" baseline="0" noProof="0">
              <a:ln>
                <a:noFill/>
              </a:ln>
              <a:solidFill>
                <a:prstClr val="black"/>
              </a:solidFill>
              <a:effectLst/>
              <a:uLnTx/>
              <a:uFillTx/>
              <a:latin typeface="Verdana"/>
              <a:ea typeface="+mn-ea"/>
              <a:cs typeface="Verdana"/>
            </a:endParaRPr>
          </a:p>
          <a:p>
            <a:pPr marL="329565" marR="453390" lvl="0" indent="-127000" algn="l" defTabSz="914400" rtl="0" eaLnBrk="1" fontAlgn="auto" latinLnBrk="0" hangingPunct="1">
              <a:lnSpc>
                <a:spcPct val="136100"/>
              </a:lnSpc>
              <a:spcBef>
                <a:spcPts val="0"/>
              </a:spcBef>
              <a:spcAft>
                <a:spcPts val="0"/>
              </a:spcAft>
              <a:buClrTx/>
              <a:buSzTx/>
              <a:buFontTx/>
              <a:buNone/>
              <a:tabLst/>
              <a:defRPr/>
            </a:pPr>
            <a:r>
              <a:rPr kumimoji="0" sz="1800" b="0" i="0" u="none" strike="noStrike" kern="1200" cap="none" spc="85" normalizeH="0" baseline="0" noProof="0" dirty="0">
                <a:ln>
                  <a:noFill/>
                </a:ln>
                <a:solidFill>
                  <a:srgbClr val="0053A3"/>
                </a:solidFill>
                <a:effectLst/>
                <a:uLnTx/>
                <a:uFillTx/>
                <a:latin typeface="Verdana"/>
                <a:ea typeface="+mn-ea"/>
                <a:cs typeface="Verdana"/>
              </a:rPr>
              <a:t>“A </a:t>
            </a:r>
            <a:r>
              <a:rPr kumimoji="0" sz="1800" b="0" i="0" u="none" strike="noStrike" kern="1200" cap="none" spc="114" normalizeH="0" baseline="0" noProof="0" dirty="0">
                <a:ln>
                  <a:noFill/>
                </a:ln>
                <a:solidFill>
                  <a:srgbClr val="0053A3"/>
                </a:solidFill>
                <a:effectLst/>
                <a:uLnTx/>
                <a:uFillTx/>
                <a:latin typeface="Verdana"/>
                <a:ea typeface="+mn-ea"/>
                <a:cs typeface="Verdana"/>
              </a:rPr>
              <a:t>bad</a:t>
            </a:r>
            <a:r>
              <a:rPr kumimoji="0" sz="1800" b="0" i="0" u="none" strike="noStrike" kern="1200" cap="none" spc="-420" normalizeH="0" baseline="0" noProof="0" dirty="0">
                <a:ln>
                  <a:noFill/>
                </a:ln>
                <a:solidFill>
                  <a:srgbClr val="0053A3"/>
                </a:solidFill>
                <a:effectLst/>
                <a:uLnTx/>
                <a:uFillTx/>
                <a:latin typeface="Verdana"/>
                <a:ea typeface="+mn-ea"/>
                <a:cs typeface="Verdana"/>
              </a:rPr>
              <a:t> </a:t>
            </a:r>
            <a:r>
              <a:rPr kumimoji="0" sz="1800" b="0" i="0" u="none" strike="noStrike" kern="1200" cap="none" spc="-110" normalizeH="0" baseline="0" noProof="0" dirty="0">
                <a:ln>
                  <a:noFill/>
                </a:ln>
                <a:solidFill>
                  <a:srgbClr val="0053A3"/>
                </a:solidFill>
                <a:effectLst/>
                <a:uLnTx/>
                <a:uFillTx/>
                <a:latin typeface="Verdana"/>
                <a:ea typeface="+mn-ea"/>
                <a:cs typeface="Verdana"/>
              </a:rPr>
              <a:t>start </a:t>
            </a:r>
            <a:r>
              <a:rPr kumimoji="0" sz="1800" b="0" i="0" u="none" strike="noStrike" kern="1200" cap="none" spc="0" normalizeH="0" baseline="0" noProof="0" dirty="0">
                <a:ln>
                  <a:noFill/>
                </a:ln>
                <a:solidFill>
                  <a:srgbClr val="0053A3"/>
                </a:solidFill>
                <a:effectLst/>
                <a:uLnTx/>
                <a:uFillTx/>
                <a:latin typeface="Verdana"/>
                <a:ea typeface="+mn-ea"/>
                <a:cs typeface="Verdana"/>
              </a:rPr>
              <a:t>doesn’t  </a:t>
            </a:r>
            <a:r>
              <a:rPr kumimoji="0" sz="1800" b="0" i="0" u="none" strike="noStrike" kern="1200" cap="none" spc="30" normalizeH="0" baseline="0" noProof="0" dirty="0">
                <a:ln>
                  <a:noFill/>
                </a:ln>
                <a:solidFill>
                  <a:srgbClr val="0053A3"/>
                </a:solidFill>
                <a:effectLst/>
                <a:uLnTx/>
                <a:uFillTx/>
                <a:latin typeface="Verdana"/>
                <a:ea typeface="+mn-ea"/>
                <a:cs typeface="Verdana"/>
              </a:rPr>
              <a:t>mean</a:t>
            </a:r>
            <a:r>
              <a:rPr kumimoji="0" sz="1800" b="0" i="0" u="none" strike="noStrike" kern="1200" cap="none" spc="-140" normalizeH="0" baseline="0" noProof="0" dirty="0">
                <a:ln>
                  <a:noFill/>
                </a:ln>
                <a:solidFill>
                  <a:srgbClr val="0053A3"/>
                </a:solidFill>
                <a:effectLst/>
                <a:uLnTx/>
                <a:uFillTx/>
                <a:latin typeface="Verdana"/>
                <a:ea typeface="+mn-ea"/>
                <a:cs typeface="Verdana"/>
              </a:rPr>
              <a:t> </a:t>
            </a:r>
            <a:r>
              <a:rPr kumimoji="0" sz="1800" b="0" i="0" u="none" strike="noStrike" kern="1200" cap="none" spc="145" normalizeH="0" baseline="0" noProof="0" dirty="0">
                <a:ln>
                  <a:noFill/>
                </a:ln>
                <a:solidFill>
                  <a:srgbClr val="0053A3"/>
                </a:solidFill>
                <a:effectLst/>
                <a:uLnTx/>
                <a:uFillTx/>
                <a:latin typeface="Verdana"/>
                <a:ea typeface="+mn-ea"/>
                <a:cs typeface="Verdana"/>
              </a:rPr>
              <a:t>a</a:t>
            </a:r>
            <a:r>
              <a:rPr kumimoji="0" sz="1800" b="0" i="0" u="none" strike="noStrike" kern="1200" cap="none" spc="-155" normalizeH="0" baseline="0" noProof="0" dirty="0">
                <a:ln>
                  <a:noFill/>
                </a:ln>
                <a:solidFill>
                  <a:srgbClr val="0053A3"/>
                </a:solidFill>
                <a:effectLst/>
                <a:uLnTx/>
                <a:uFillTx/>
                <a:latin typeface="Verdana"/>
                <a:ea typeface="+mn-ea"/>
                <a:cs typeface="Verdana"/>
              </a:rPr>
              <a:t> </a:t>
            </a:r>
            <a:r>
              <a:rPr kumimoji="0" sz="1800" b="0" i="0" u="none" strike="noStrike" kern="1200" cap="none" spc="114" normalizeH="0" baseline="0" noProof="0" dirty="0">
                <a:ln>
                  <a:noFill/>
                </a:ln>
                <a:solidFill>
                  <a:srgbClr val="0053A3"/>
                </a:solidFill>
                <a:effectLst/>
                <a:uLnTx/>
                <a:uFillTx/>
                <a:latin typeface="Verdana"/>
                <a:ea typeface="+mn-ea"/>
                <a:cs typeface="Verdana"/>
              </a:rPr>
              <a:t>bad</a:t>
            </a:r>
            <a:r>
              <a:rPr kumimoji="0" sz="1800" b="0" i="0" u="none" strike="noStrike" kern="1200" cap="none" spc="-145" normalizeH="0" baseline="0" noProof="0" dirty="0">
                <a:ln>
                  <a:noFill/>
                </a:ln>
                <a:solidFill>
                  <a:srgbClr val="0053A3"/>
                </a:solidFill>
                <a:effectLst/>
                <a:uLnTx/>
                <a:uFillTx/>
                <a:latin typeface="Verdana"/>
                <a:ea typeface="+mn-ea"/>
                <a:cs typeface="Verdana"/>
              </a:rPr>
              <a:t> </a:t>
            </a:r>
            <a:r>
              <a:rPr kumimoji="0" sz="1800" b="0" i="0" u="none" strike="noStrike" kern="1200" cap="none" spc="45" normalizeH="0" baseline="0" noProof="0" dirty="0">
                <a:ln>
                  <a:noFill/>
                </a:ln>
                <a:solidFill>
                  <a:srgbClr val="0053A3"/>
                </a:solidFill>
                <a:effectLst/>
                <a:uLnTx/>
                <a:uFillTx/>
                <a:latin typeface="Verdana"/>
                <a:ea typeface="+mn-ea"/>
                <a:cs typeface="Verdana"/>
              </a:rPr>
              <a:t>end”</a:t>
            </a:r>
            <a:endParaRPr kumimoji="0" sz="1800" b="0" i="0" u="none" strike="noStrike" kern="1200" cap="none" spc="0" normalizeH="0" baseline="0" noProof="0">
              <a:ln>
                <a:noFill/>
              </a:ln>
              <a:solidFill>
                <a:prstClr val="black"/>
              </a:solidFill>
              <a:effectLst/>
              <a:uLnTx/>
              <a:uFillTx/>
              <a:latin typeface="Verdana"/>
              <a:ea typeface="+mn-ea"/>
              <a:cs typeface="Verdana"/>
            </a:endParaRPr>
          </a:p>
          <a:p>
            <a:pPr marL="241300" marR="0" lvl="0" indent="-228600" algn="l" defTabSz="914400" rtl="0" eaLnBrk="1" fontAlgn="auto" latinLnBrk="0" hangingPunct="1">
              <a:lnSpc>
                <a:spcPct val="100000"/>
              </a:lnSpc>
              <a:spcBef>
                <a:spcPts val="795"/>
              </a:spcBef>
              <a:spcAft>
                <a:spcPts val="0"/>
              </a:spcAft>
              <a:buClrTx/>
              <a:buSzTx/>
              <a:buFont typeface="Arial"/>
              <a:buChar char="•"/>
              <a:tabLst>
                <a:tab pos="240665" algn="l"/>
                <a:tab pos="241300" algn="l"/>
              </a:tabLst>
              <a:defRPr/>
            </a:pPr>
            <a:r>
              <a:rPr kumimoji="0" sz="1800" b="0" i="0" u="none" strike="noStrike" kern="1200" cap="none" spc="-25" normalizeH="0" baseline="0" noProof="0" dirty="0">
                <a:ln>
                  <a:noFill/>
                </a:ln>
                <a:solidFill>
                  <a:srgbClr val="0053A3"/>
                </a:solidFill>
                <a:effectLst/>
                <a:uLnTx/>
                <a:uFillTx/>
                <a:latin typeface="Verdana"/>
                <a:ea typeface="+mn-ea"/>
                <a:cs typeface="Verdana"/>
              </a:rPr>
              <a:t>Drop out</a:t>
            </a:r>
            <a:r>
              <a:rPr kumimoji="0" sz="1800" b="0" i="0" u="none" strike="noStrike" kern="1200" cap="none" spc="-265" normalizeH="0" baseline="0" noProof="0" dirty="0">
                <a:ln>
                  <a:noFill/>
                </a:ln>
                <a:solidFill>
                  <a:srgbClr val="0053A3"/>
                </a:solidFill>
                <a:effectLst/>
                <a:uLnTx/>
                <a:uFillTx/>
                <a:latin typeface="Verdana"/>
                <a:ea typeface="+mn-ea"/>
                <a:cs typeface="Verdana"/>
              </a:rPr>
              <a:t> </a:t>
            </a:r>
            <a:r>
              <a:rPr kumimoji="0" sz="1800" b="0" i="0" u="none" strike="noStrike" kern="1200" cap="none" spc="-10" normalizeH="0" baseline="0" noProof="0" dirty="0">
                <a:ln>
                  <a:noFill/>
                </a:ln>
                <a:solidFill>
                  <a:srgbClr val="0053A3"/>
                </a:solidFill>
                <a:effectLst/>
                <a:uLnTx/>
                <a:uFillTx/>
                <a:latin typeface="Verdana"/>
                <a:ea typeface="+mn-ea"/>
                <a:cs typeface="Verdana"/>
              </a:rPr>
              <a:t>Rate</a:t>
            </a:r>
            <a:endParaRPr kumimoji="0" sz="1800" b="0" i="0" u="none" strike="noStrike" kern="1200" cap="none" spc="0" normalizeH="0" baseline="0" noProof="0">
              <a:ln>
                <a:noFill/>
              </a:ln>
              <a:solidFill>
                <a:prstClr val="black"/>
              </a:solidFill>
              <a:effectLst/>
              <a:uLnTx/>
              <a:uFillTx/>
              <a:latin typeface="Verdana"/>
              <a:ea typeface="+mn-ea"/>
              <a:cs typeface="Verdana"/>
            </a:endParaRPr>
          </a:p>
          <a:p>
            <a:pPr marL="241300" marR="0" lvl="0" indent="-228600" algn="l" defTabSz="914400" rtl="0" eaLnBrk="1" fontAlgn="auto" latinLnBrk="0" hangingPunct="1">
              <a:lnSpc>
                <a:spcPct val="100000"/>
              </a:lnSpc>
              <a:spcBef>
                <a:spcPts val="780"/>
              </a:spcBef>
              <a:spcAft>
                <a:spcPts val="0"/>
              </a:spcAft>
              <a:buClrTx/>
              <a:buSzTx/>
              <a:buFont typeface="Arial"/>
              <a:buChar char="•"/>
              <a:tabLst>
                <a:tab pos="240665" algn="l"/>
                <a:tab pos="241300" algn="l"/>
              </a:tabLst>
              <a:defRPr/>
            </a:pPr>
            <a:r>
              <a:rPr kumimoji="0" sz="1800" b="0" i="0" u="none" strike="noStrike" kern="1200" cap="none" spc="-40" normalizeH="0" baseline="0" noProof="0" dirty="0">
                <a:ln>
                  <a:noFill/>
                </a:ln>
                <a:solidFill>
                  <a:srgbClr val="0053A3"/>
                </a:solidFill>
                <a:effectLst/>
                <a:uLnTx/>
                <a:uFillTx/>
                <a:latin typeface="Verdana"/>
                <a:ea typeface="+mn-ea"/>
                <a:cs typeface="Verdana"/>
              </a:rPr>
              <a:t>Level </a:t>
            </a:r>
            <a:r>
              <a:rPr kumimoji="0" sz="1800" b="0" i="0" u="none" strike="noStrike" kern="1200" cap="none" spc="5" normalizeH="0" baseline="0" noProof="0" dirty="0">
                <a:ln>
                  <a:noFill/>
                </a:ln>
                <a:solidFill>
                  <a:srgbClr val="0053A3"/>
                </a:solidFill>
                <a:effectLst/>
                <a:uLnTx/>
                <a:uFillTx/>
                <a:latin typeface="Verdana"/>
                <a:ea typeface="+mn-ea"/>
                <a:cs typeface="Verdana"/>
              </a:rPr>
              <a:t>of</a:t>
            </a:r>
            <a:r>
              <a:rPr kumimoji="0" sz="1800" b="0" i="0" u="none" strike="noStrike" kern="1200" cap="none" spc="-250" normalizeH="0" baseline="0" noProof="0" dirty="0">
                <a:ln>
                  <a:noFill/>
                </a:ln>
                <a:solidFill>
                  <a:srgbClr val="0053A3"/>
                </a:solidFill>
                <a:effectLst/>
                <a:uLnTx/>
                <a:uFillTx/>
                <a:latin typeface="Verdana"/>
                <a:ea typeface="+mn-ea"/>
                <a:cs typeface="Verdana"/>
              </a:rPr>
              <a:t> </a:t>
            </a:r>
            <a:r>
              <a:rPr kumimoji="0" sz="1800" b="0" i="0" u="none" strike="noStrike" kern="1200" cap="none" spc="-30" normalizeH="0" baseline="0" noProof="0" dirty="0">
                <a:ln>
                  <a:noFill/>
                </a:ln>
                <a:solidFill>
                  <a:srgbClr val="0053A3"/>
                </a:solidFill>
                <a:effectLst/>
                <a:uLnTx/>
                <a:uFillTx/>
                <a:latin typeface="Verdana"/>
                <a:ea typeface="+mn-ea"/>
                <a:cs typeface="Verdana"/>
              </a:rPr>
              <a:t>understanding</a:t>
            </a:r>
            <a:endParaRPr kumimoji="0" sz="1800" b="0" i="0" u="none" strike="noStrike" kern="1200" cap="none" spc="0" normalizeH="0" baseline="0" noProof="0">
              <a:ln>
                <a:noFill/>
              </a:ln>
              <a:solidFill>
                <a:prstClr val="black"/>
              </a:solidFill>
              <a:effectLst/>
              <a:uLnTx/>
              <a:uFillTx/>
              <a:latin typeface="Verdana"/>
              <a:ea typeface="+mn-ea"/>
              <a:cs typeface="Verdana"/>
            </a:endParaRPr>
          </a:p>
          <a:p>
            <a:pPr marL="241300" marR="0" lvl="0" indent="-228600" algn="l" defTabSz="914400" rtl="0" eaLnBrk="1" fontAlgn="auto" latinLnBrk="0" hangingPunct="1">
              <a:lnSpc>
                <a:spcPct val="100000"/>
              </a:lnSpc>
              <a:spcBef>
                <a:spcPts val="780"/>
              </a:spcBef>
              <a:spcAft>
                <a:spcPts val="0"/>
              </a:spcAft>
              <a:buClrTx/>
              <a:buSzTx/>
              <a:buFont typeface="Arial"/>
              <a:buChar char="•"/>
              <a:tabLst>
                <a:tab pos="240665" algn="l"/>
                <a:tab pos="241300" algn="l"/>
              </a:tabLst>
              <a:defRPr/>
            </a:pPr>
            <a:r>
              <a:rPr kumimoji="0" sz="1800" b="0" i="0" u="none" strike="noStrike" kern="1200" cap="none" spc="-105" normalizeH="0" baseline="0" noProof="0" dirty="0">
                <a:ln>
                  <a:noFill/>
                </a:ln>
                <a:solidFill>
                  <a:srgbClr val="0053A3"/>
                </a:solidFill>
                <a:effectLst/>
                <a:uLnTx/>
                <a:uFillTx/>
                <a:latin typeface="Verdana"/>
                <a:ea typeface="+mn-ea"/>
                <a:cs typeface="Verdana"/>
              </a:rPr>
              <a:t>Pressure </a:t>
            </a:r>
            <a:r>
              <a:rPr kumimoji="0" sz="1800" b="0" i="0" u="none" strike="noStrike" kern="1200" cap="none" spc="-75" normalizeH="0" baseline="0" noProof="0" dirty="0">
                <a:ln>
                  <a:noFill/>
                </a:ln>
                <a:solidFill>
                  <a:srgbClr val="0053A3"/>
                </a:solidFill>
                <a:effectLst/>
                <a:uLnTx/>
                <a:uFillTx/>
                <a:latin typeface="Verdana"/>
                <a:ea typeface="+mn-ea"/>
                <a:cs typeface="Verdana"/>
              </a:rPr>
              <a:t>from</a:t>
            </a:r>
            <a:r>
              <a:rPr kumimoji="0" sz="1800" b="0" i="0" u="none" strike="noStrike" kern="1200" cap="none" spc="-200" normalizeH="0" baseline="0" noProof="0" dirty="0">
                <a:ln>
                  <a:noFill/>
                </a:ln>
                <a:solidFill>
                  <a:srgbClr val="0053A3"/>
                </a:solidFill>
                <a:effectLst/>
                <a:uLnTx/>
                <a:uFillTx/>
                <a:latin typeface="Verdana"/>
                <a:ea typeface="+mn-ea"/>
                <a:cs typeface="Verdana"/>
              </a:rPr>
              <a:t> </a:t>
            </a:r>
            <a:r>
              <a:rPr kumimoji="0" sz="1800" b="0" i="0" u="none" strike="noStrike" kern="1200" cap="none" spc="-45" normalizeH="0" baseline="0" noProof="0" dirty="0">
                <a:ln>
                  <a:noFill/>
                </a:ln>
                <a:solidFill>
                  <a:srgbClr val="0053A3"/>
                </a:solidFill>
                <a:effectLst/>
                <a:uLnTx/>
                <a:uFillTx/>
                <a:latin typeface="Verdana"/>
                <a:ea typeface="+mn-ea"/>
                <a:cs typeface="Verdana"/>
              </a:rPr>
              <a:t>employers</a:t>
            </a:r>
            <a:endParaRPr kumimoji="0" sz="1800" b="0" i="0" u="none" strike="noStrike" kern="1200" cap="none" spc="0" normalizeH="0" baseline="0" noProof="0">
              <a:ln>
                <a:noFill/>
              </a:ln>
              <a:solidFill>
                <a:prstClr val="black"/>
              </a:solidFill>
              <a:effectLst/>
              <a:uLnTx/>
              <a:uFillTx/>
              <a:latin typeface="Verdana"/>
              <a:ea typeface="+mn-ea"/>
              <a:cs typeface="Verdana"/>
            </a:endParaRPr>
          </a:p>
          <a:p>
            <a:pPr marL="241300" marR="0" lvl="0" indent="-228600" algn="l" defTabSz="914400" rtl="0" eaLnBrk="1" fontAlgn="auto" latinLnBrk="0" hangingPunct="1">
              <a:lnSpc>
                <a:spcPct val="100000"/>
              </a:lnSpc>
              <a:spcBef>
                <a:spcPts val="790"/>
              </a:spcBef>
              <a:spcAft>
                <a:spcPts val="0"/>
              </a:spcAft>
              <a:buClrTx/>
              <a:buSzTx/>
              <a:buFont typeface="Arial"/>
              <a:buChar char="•"/>
              <a:tabLst>
                <a:tab pos="240665" algn="l"/>
                <a:tab pos="241300" algn="l"/>
              </a:tabLst>
              <a:defRPr/>
            </a:pPr>
            <a:r>
              <a:rPr kumimoji="0" sz="1800" b="0" i="0" u="none" strike="noStrike" kern="1200" cap="none" spc="-35" normalizeH="0" baseline="0" noProof="0" dirty="0">
                <a:ln>
                  <a:noFill/>
                </a:ln>
                <a:solidFill>
                  <a:srgbClr val="0053A3"/>
                </a:solidFill>
                <a:effectLst/>
                <a:uLnTx/>
                <a:uFillTx/>
                <a:latin typeface="Verdana"/>
                <a:ea typeface="+mn-ea"/>
                <a:cs typeface="Verdana"/>
              </a:rPr>
              <a:t>Literacy</a:t>
            </a:r>
            <a:r>
              <a:rPr kumimoji="0" sz="1800" b="0" i="0" u="none" strike="noStrike" kern="1200" cap="none" spc="-135" normalizeH="0" baseline="0" noProof="0" dirty="0">
                <a:ln>
                  <a:noFill/>
                </a:ln>
                <a:solidFill>
                  <a:srgbClr val="0053A3"/>
                </a:solidFill>
                <a:effectLst/>
                <a:uLnTx/>
                <a:uFillTx/>
                <a:latin typeface="Verdana"/>
                <a:ea typeface="+mn-ea"/>
                <a:cs typeface="Verdana"/>
              </a:rPr>
              <a:t> </a:t>
            </a:r>
            <a:r>
              <a:rPr kumimoji="0" sz="1800" b="0" i="0" u="none" strike="noStrike" kern="1200" cap="none" spc="5" normalizeH="0" baseline="0" noProof="0" dirty="0">
                <a:ln>
                  <a:noFill/>
                </a:ln>
                <a:solidFill>
                  <a:srgbClr val="0053A3"/>
                </a:solidFill>
                <a:effectLst/>
                <a:uLnTx/>
                <a:uFillTx/>
                <a:latin typeface="Verdana"/>
                <a:ea typeface="+mn-ea"/>
                <a:cs typeface="Verdana"/>
              </a:rPr>
              <a:t>concerns</a:t>
            </a:r>
            <a:endParaRPr kumimoji="0" sz="1800" b="0" i="0" u="none" strike="noStrike" kern="1200" cap="none" spc="0" normalizeH="0" baseline="0" noProof="0">
              <a:ln>
                <a:noFill/>
              </a:ln>
              <a:solidFill>
                <a:prstClr val="black"/>
              </a:solidFill>
              <a:effectLst/>
              <a:uLnTx/>
              <a:uFillTx/>
              <a:latin typeface="Verdana"/>
              <a:ea typeface="+mn-ea"/>
              <a:cs typeface="Verdana"/>
            </a:endParaRPr>
          </a:p>
          <a:p>
            <a:pPr marL="241300" marR="0" lvl="0" indent="-228600" algn="l" defTabSz="914400" rtl="0" eaLnBrk="1" fontAlgn="auto" latinLnBrk="0" hangingPunct="1">
              <a:lnSpc>
                <a:spcPct val="100000"/>
              </a:lnSpc>
              <a:spcBef>
                <a:spcPts val="780"/>
              </a:spcBef>
              <a:spcAft>
                <a:spcPts val="0"/>
              </a:spcAft>
              <a:buClrTx/>
              <a:buSzTx/>
              <a:buFont typeface="Arial"/>
              <a:buChar char="•"/>
              <a:tabLst>
                <a:tab pos="240665" algn="l"/>
                <a:tab pos="241300" algn="l"/>
              </a:tabLst>
              <a:defRPr/>
            </a:pPr>
            <a:r>
              <a:rPr kumimoji="0" sz="1800" b="0" i="0" u="none" strike="noStrike" kern="1200" cap="none" spc="-100" normalizeH="0" baseline="0" noProof="0" dirty="0">
                <a:ln>
                  <a:noFill/>
                </a:ln>
                <a:solidFill>
                  <a:srgbClr val="0053A3"/>
                </a:solidFill>
                <a:effectLst/>
                <a:uLnTx/>
                <a:uFillTx/>
                <a:latin typeface="Verdana"/>
                <a:ea typeface="+mn-ea"/>
                <a:cs typeface="Verdana"/>
              </a:rPr>
              <a:t>Early</a:t>
            </a:r>
            <a:r>
              <a:rPr kumimoji="0" sz="1800" b="0" i="0" u="none" strike="noStrike" kern="1200" cap="none" spc="-155" normalizeH="0" baseline="0" noProof="0" dirty="0">
                <a:ln>
                  <a:noFill/>
                </a:ln>
                <a:solidFill>
                  <a:srgbClr val="0053A3"/>
                </a:solidFill>
                <a:effectLst/>
                <a:uLnTx/>
                <a:uFillTx/>
                <a:latin typeface="Verdana"/>
                <a:ea typeface="+mn-ea"/>
                <a:cs typeface="Verdana"/>
              </a:rPr>
              <a:t> </a:t>
            </a:r>
            <a:r>
              <a:rPr kumimoji="0" sz="1800" b="0" i="0" u="none" strike="noStrike" kern="1200" cap="none" spc="-175" normalizeH="0" baseline="0" noProof="0" dirty="0">
                <a:ln>
                  <a:noFill/>
                </a:ln>
                <a:solidFill>
                  <a:srgbClr val="0053A3"/>
                </a:solidFill>
                <a:effectLst/>
                <a:uLnTx/>
                <a:uFillTx/>
                <a:latin typeface="Verdana"/>
                <a:ea typeface="+mn-ea"/>
                <a:cs typeface="Verdana"/>
              </a:rPr>
              <a:t>Exits</a:t>
            </a:r>
            <a:endParaRPr kumimoji="0" sz="1800" b="0" i="0" u="none" strike="noStrike" kern="1200" cap="none" spc="0" normalizeH="0" baseline="0" noProof="0">
              <a:ln>
                <a:noFill/>
              </a:ln>
              <a:solidFill>
                <a:prstClr val="black"/>
              </a:solidFill>
              <a:effectLst/>
              <a:uLnTx/>
              <a:uFillTx/>
              <a:latin typeface="Verdana"/>
              <a:ea typeface="+mn-ea"/>
              <a:cs typeface="Verdan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700" y="749934"/>
            <a:ext cx="3365500" cy="1391920"/>
          </a:xfrm>
          <a:prstGeom prst="rect">
            <a:avLst/>
          </a:prstGeom>
        </p:spPr>
        <p:txBody>
          <a:bodyPr vert="horz" wrap="square" lIns="0" tIns="67945" rIns="0" bIns="0" rtlCol="0">
            <a:spAutoFit/>
          </a:bodyPr>
          <a:lstStyle/>
          <a:p>
            <a:pPr marL="12700" marR="5080">
              <a:lnSpc>
                <a:spcPts val="3460"/>
              </a:lnSpc>
              <a:spcBef>
                <a:spcPts val="535"/>
              </a:spcBef>
            </a:pPr>
            <a:r>
              <a:rPr spc="-340" dirty="0"/>
              <a:t>Personali</a:t>
            </a:r>
            <a:r>
              <a:rPr spc="-365" dirty="0"/>
              <a:t>s</a:t>
            </a:r>
            <a:r>
              <a:rPr spc="-245" dirty="0"/>
              <a:t>ation  </a:t>
            </a:r>
            <a:r>
              <a:rPr spc="-434" dirty="0"/>
              <a:t>starts</a:t>
            </a:r>
          </a:p>
          <a:p>
            <a:pPr marL="12700">
              <a:lnSpc>
                <a:spcPts val="3400"/>
              </a:lnSpc>
            </a:pPr>
            <a:r>
              <a:rPr spc="-254" dirty="0"/>
              <a:t>on</a:t>
            </a:r>
            <a:r>
              <a:rPr spc="-210" dirty="0"/>
              <a:t> </a:t>
            </a:r>
            <a:r>
              <a:rPr spc="-310" dirty="0"/>
              <a:t>the</a:t>
            </a:r>
          </a:p>
        </p:txBody>
      </p:sp>
      <p:sp>
        <p:nvSpPr>
          <p:cNvPr id="3" name="object 3"/>
          <p:cNvSpPr txBox="1"/>
          <p:nvPr/>
        </p:nvSpPr>
        <p:spPr>
          <a:xfrm>
            <a:off x="-12700" y="2066925"/>
            <a:ext cx="3168650" cy="51371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3200" b="1" i="0" u="none" strike="noStrike" kern="1200" cap="none" spc="-345" normalizeH="0" baseline="0" noProof="0" dirty="0">
                <a:ln>
                  <a:noFill/>
                </a:ln>
                <a:solidFill>
                  <a:srgbClr val="FFFFFF"/>
                </a:solidFill>
                <a:effectLst/>
                <a:uLnTx/>
                <a:uFillTx/>
                <a:latin typeface="Verdana"/>
                <a:ea typeface="+mn-ea"/>
                <a:cs typeface="Verdana"/>
              </a:rPr>
              <a:t>assessment</a:t>
            </a:r>
            <a:r>
              <a:rPr kumimoji="0" sz="3200" b="1" i="0" u="none" strike="noStrike" kern="1200" cap="none" spc="-210" normalizeH="0" baseline="0" noProof="0" dirty="0">
                <a:ln>
                  <a:noFill/>
                </a:ln>
                <a:solidFill>
                  <a:srgbClr val="FFFFFF"/>
                </a:solidFill>
                <a:effectLst/>
                <a:uLnTx/>
                <a:uFillTx/>
                <a:latin typeface="Verdana"/>
                <a:ea typeface="+mn-ea"/>
                <a:cs typeface="Verdana"/>
              </a:rPr>
              <a:t> </a:t>
            </a:r>
            <a:r>
              <a:rPr kumimoji="0" sz="3200" b="1" i="0" u="none" strike="noStrike" kern="1200" cap="none" spc="-130" normalizeH="0" baseline="0" noProof="0" dirty="0">
                <a:ln>
                  <a:noFill/>
                </a:ln>
                <a:solidFill>
                  <a:srgbClr val="FFFFFF"/>
                </a:solidFill>
                <a:effectLst/>
                <a:uLnTx/>
                <a:uFillTx/>
                <a:latin typeface="Verdana"/>
                <a:ea typeface="+mn-ea"/>
                <a:cs typeface="Verdana"/>
              </a:rPr>
              <a:t>day</a:t>
            </a:r>
            <a:endParaRPr kumimoji="0" sz="3200" b="0" i="0" u="none" strike="noStrike" kern="1200" cap="none" spc="0" normalizeH="0" baseline="0" noProof="0">
              <a:ln>
                <a:noFill/>
              </a:ln>
              <a:solidFill>
                <a:prstClr val="black"/>
              </a:solidFill>
              <a:effectLst/>
              <a:uLnTx/>
              <a:uFillTx/>
              <a:latin typeface="Verdana"/>
              <a:ea typeface="+mn-ea"/>
              <a:cs typeface="Verdana"/>
            </a:endParaRPr>
          </a:p>
        </p:txBody>
      </p:sp>
      <p:sp>
        <p:nvSpPr>
          <p:cNvPr id="4" name="object 4"/>
          <p:cNvSpPr txBox="1"/>
          <p:nvPr/>
        </p:nvSpPr>
        <p:spPr>
          <a:xfrm>
            <a:off x="4218813" y="823086"/>
            <a:ext cx="4822825" cy="4130675"/>
          </a:xfrm>
          <a:prstGeom prst="rect">
            <a:avLst/>
          </a:prstGeom>
        </p:spPr>
        <p:txBody>
          <a:bodyPr vert="horz" wrap="square" lIns="0" tIns="111760" rIns="0" bIns="0" rtlCol="0">
            <a:spAutoFit/>
          </a:bodyPr>
          <a:lstStyle/>
          <a:p>
            <a:pPr marL="241300" marR="0" lvl="0" indent="-228600" algn="l" defTabSz="914400" rtl="0" eaLnBrk="1" fontAlgn="auto" latinLnBrk="0" hangingPunct="1">
              <a:lnSpc>
                <a:spcPct val="100000"/>
              </a:lnSpc>
              <a:spcBef>
                <a:spcPts val="880"/>
              </a:spcBef>
              <a:spcAft>
                <a:spcPts val="0"/>
              </a:spcAft>
              <a:buClrTx/>
              <a:buSzTx/>
              <a:buFont typeface="Arial"/>
              <a:buChar char="•"/>
              <a:tabLst>
                <a:tab pos="240665" algn="l"/>
                <a:tab pos="241300" algn="l"/>
              </a:tabLst>
              <a:defRPr/>
            </a:pPr>
            <a:r>
              <a:rPr kumimoji="0" sz="1800" b="0" i="0" u="none" strike="noStrike" kern="1200" cap="none" spc="-40" normalizeH="0" baseline="0" noProof="0" dirty="0">
                <a:ln>
                  <a:noFill/>
                </a:ln>
                <a:solidFill>
                  <a:srgbClr val="0053A3"/>
                </a:solidFill>
                <a:effectLst/>
                <a:uLnTx/>
                <a:uFillTx/>
                <a:latin typeface="Verdana"/>
                <a:ea typeface="+mn-ea"/>
                <a:cs typeface="Verdana"/>
              </a:rPr>
              <a:t>Providing </a:t>
            </a:r>
            <a:r>
              <a:rPr kumimoji="0" sz="1800" b="0" i="0" u="none" strike="noStrike" kern="1200" cap="none" spc="145" normalizeH="0" baseline="0" noProof="0" dirty="0">
                <a:ln>
                  <a:noFill/>
                </a:ln>
                <a:solidFill>
                  <a:srgbClr val="0053A3"/>
                </a:solidFill>
                <a:effectLst/>
                <a:uLnTx/>
                <a:uFillTx/>
                <a:latin typeface="Verdana"/>
                <a:ea typeface="+mn-ea"/>
                <a:cs typeface="Verdana"/>
              </a:rPr>
              <a:t>a</a:t>
            </a:r>
            <a:r>
              <a:rPr kumimoji="0" sz="1800" b="0" i="0" u="none" strike="noStrike" kern="1200" cap="none" spc="-480" normalizeH="0" baseline="0" noProof="0" dirty="0">
                <a:ln>
                  <a:noFill/>
                </a:ln>
                <a:solidFill>
                  <a:srgbClr val="0053A3"/>
                </a:solidFill>
                <a:effectLst/>
                <a:uLnTx/>
                <a:uFillTx/>
                <a:latin typeface="Verdana"/>
                <a:ea typeface="+mn-ea"/>
                <a:cs typeface="Verdana"/>
              </a:rPr>
              <a:t> </a:t>
            </a:r>
            <a:r>
              <a:rPr kumimoji="0" sz="1800" b="0" i="0" u="none" strike="noStrike" kern="1200" cap="none" spc="-50" normalizeH="0" baseline="0" noProof="0" dirty="0">
                <a:ln>
                  <a:noFill/>
                </a:ln>
                <a:solidFill>
                  <a:srgbClr val="0053A3"/>
                </a:solidFill>
                <a:effectLst/>
                <a:uLnTx/>
                <a:uFillTx/>
                <a:latin typeface="Verdana"/>
                <a:ea typeface="+mn-ea"/>
                <a:cs typeface="Verdana"/>
              </a:rPr>
              <a:t>positive </a:t>
            </a:r>
            <a:r>
              <a:rPr kumimoji="0" sz="1800" b="0" i="0" u="none" strike="noStrike" kern="1200" cap="none" spc="-35" normalizeH="0" baseline="0" noProof="0" dirty="0">
                <a:ln>
                  <a:noFill/>
                </a:ln>
                <a:solidFill>
                  <a:srgbClr val="0053A3"/>
                </a:solidFill>
                <a:effectLst/>
                <a:uLnTx/>
                <a:uFillTx/>
                <a:latin typeface="Verdana"/>
                <a:ea typeface="+mn-ea"/>
                <a:cs typeface="Verdana"/>
              </a:rPr>
              <a:t>learning </a:t>
            </a:r>
            <a:r>
              <a:rPr kumimoji="0" sz="1800" b="0" i="0" u="none" strike="noStrike" kern="1200" cap="none" spc="-40" normalizeH="0" baseline="0" noProof="0" dirty="0">
                <a:ln>
                  <a:noFill/>
                </a:ln>
                <a:solidFill>
                  <a:srgbClr val="0053A3"/>
                </a:solidFill>
                <a:effectLst/>
                <a:uLnTx/>
                <a:uFillTx/>
                <a:latin typeface="Verdana"/>
                <a:ea typeface="+mn-ea"/>
                <a:cs typeface="Verdana"/>
              </a:rPr>
              <a:t>environment</a:t>
            </a:r>
            <a:endParaRPr kumimoji="0" sz="1800" b="0" i="0" u="none" strike="noStrike" kern="1200" cap="none" spc="0" normalizeH="0" baseline="0" noProof="0">
              <a:ln>
                <a:noFill/>
              </a:ln>
              <a:solidFill>
                <a:prstClr val="black"/>
              </a:solidFill>
              <a:effectLst/>
              <a:uLnTx/>
              <a:uFillTx/>
              <a:latin typeface="Verdana"/>
              <a:ea typeface="+mn-ea"/>
              <a:cs typeface="Verdana"/>
            </a:endParaRPr>
          </a:p>
          <a:p>
            <a:pPr marL="241300" marR="0" lvl="0" indent="-228600" algn="l" defTabSz="914400" rtl="0" eaLnBrk="1" fontAlgn="auto" latinLnBrk="0" hangingPunct="1">
              <a:lnSpc>
                <a:spcPct val="100000"/>
              </a:lnSpc>
              <a:spcBef>
                <a:spcPts val="780"/>
              </a:spcBef>
              <a:spcAft>
                <a:spcPts val="0"/>
              </a:spcAft>
              <a:buClrTx/>
              <a:buSzTx/>
              <a:buFont typeface="Arial"/>
              <a:buChar char="•"/>
              <a:tabLst>
                <a:tab pos="240665" algn="l"/>
                <a:tab pos="241300" algn="l"/>
              </a:tabLst>
              <a:defRPr/>
            </a:pPr>
            <a:r>
              <a:rPr kumimoji="0" sz="1800" b="0" i="0" u="none" strike="noStrike" kern="1200" cap="none" spc="-10" normalizeH="0" baseline="0" noProof="0" dirty="0">
                <a:ln>
                  <a:noFill/>
                </a:ln>
                <a:solidFill>
                  <a:srgbClr val="0053A3"/>
                </a:solidFill>
                <a:effectLst/>
                <a:uLnTx/>
                <a:uFillTx/>
                <a:latin typeface="Verdana"/>
                <a:ea typeface="+mn-ea"/>
                <a:cs typeface="Verdana"/>
              </a:rPr>
              <a:t>Gathering</a:t>
            </a:r>
            <a:r>
              <a:rPr kumimoji="0" sz="1800" b="0" i="0" u="none" strike="noStrike" kern="1200" cap="none" spc="-125" normalizeH="0" baseline="0" noProof="0" dirty="0">
                <a:ln>
                  <a:noFill/>
                </a:ln>
                <a:solidFill>
                  <a:srgbClr val="0053A3"/>
                </a:solidFill>
                <a:effectLst/>
                <a:uLnTx/>
                <a:uFillTx/>
                <a:latin typeface="Verdana"/>
                <a:ea typeface="+mn-ea"/>
                <a:cs typeface="Verdana"/>
              </a:rPr>
              <a:t> </a:t>
            </a:r>
            <a:r>
              <a:rPr kumimoji="0" sz="1800" b="0" i="0" u="none" strike="noStrike" kern="1200" cap="none" spc="-45" normalizeH="0" baseline="0" noProof="0" dirty="0">
                <a:ln>
                  <a:noFill/>
                </a:ln>
                <a:solidFill>
                  <a:srgbClr val="0053A3"/>
                </a:solidFill>
                <a:effectLst/>
                <a:uLnTx/>
                <a:uFillTx/>
                <a:latin typeface="Verdana"/>
                <a:ea typeface="+mn-ea"/>
                <a:cs typeface="Verdana"/>
              </a:rPr>
              <a:t>information</a:t>
            </a:r>
            <a:endParaRPr kumimoji="0" sz="1800" b="0" i="0" u="none" strike="noStrike" kern="1200" cap="none" spc="0" normalizeH="0" baseline="0" noProof="0">
              <a:ln>
                <a:noFill/>
              </a:ln>
              <a:solidFill>
                <a:prstClr val="black"/>
              </a:solidFill>
              <a:effectLst/>
              <a:uLnTx/>
              <a:uFillTx/>
              <a:latin typeface="Verdana"/>
              <a:ea typeface="+mn-ea"/>
              <a:cs typeface="Verdana"/>
            </a:endParaRPr>
          </a:p>
          <a:p>
            <a:pPr marL="241300" marR="0" lvl="0" indent="-228600" algn="l" defTabSz="914400" rtl="0" eaLnBrk="1" fontAlgn="auto" latinLnBrk="0" hangingPunct="1">
              <a:lnSpc>
                <a:spcPct val="100000"/>
              </a:lnSpc>
              <a:spcBef>
                <a:spcPts val="780"/>
              </a:spcBef>
              <a:spcAft>
                <a:spcPts val="0"/>
              </a:spcAft>
              <a:buClrTx/>
              <a:buSzTx/>
              <a:buFont typeface="Arial"/>
              <a:buChar char="•"/>
              <a:tabLst>
                <a:tab pos="240665" algn="l"/>
                <a:tab pos="241300" algn="l"/>
              </a:tabLst>
              <a:defRPr/>
            </a:pPr>
            <a:r>
              <a:rPr kumimoji="0" sz="1800" b="0" i="0" u="none" strike="noStrike" kern="1200" cap="none" spc="-60" normalizeH="0" baseline="0" noProof="0" dirty="0">
                <a:ln>
                  <a:noFill/>
                </a:ln>
                <a:solidFill>
                  <a:srgbClr val="0053A3"/>
                </a:solidFill>
                <a:effectLst/>
                <a:uLnTx/>
                <a:uFillTx/>
                <a:latin typeface="Verdana"/>
                <a:ea typeface="+mn-ea"/>
                <a:cs typeface="Verdana"/>
              </a:rPr>
              <a:t>Building </a:t>
            </a:r>
            <a:r>
              <a:rPr kumimoji="0" sz="1800" b="0" i="0" u="none" strike="noStrike" kern="1200" cap="none" spc="145" normalizeH="0" baseline="0" noProof="0" dirty="0">
                <a:ln>
                  <a:noFill/>
                </a:ln>
                <a:solidFill>
                  <a:srgbClr val="0053A3"/>
                </a:solidFill>
                <a:effectLst/>
                <a:uLnTx/>
                <a:uFillTx/>
                <a:latin typeface="Verdana"/>
                <a:ea typeface="+mn-ea"/>
                <a:cs typeface="Verdana"/>
              </a:rPr>
              <a:t>a</a:t>
            </a:r>
            <a:r>
              <a:rPr kumimoji="0" sz="1800" b="0" i="0" u="none" strike="noStrike" kern="1200" cap="none" spc="-250" normalizeH="0" baseline="0" noProof="0" dirty="0">
                <a:ln>
                  <a:noFill/>
                </a:ln>
                <a:solidFill>
                  <a:srgbClr val="0053A3"/>
                </a:solidFill>
                <a:effectLst/>
                <a:uLnTx/>
                <a:uFillTx/>
                <a:latin typeface="Verdana"/>
                <a:ea typeface="+mn-ea"/>
                <a:cs typeface="Verdana"/>
              </a:rPr>
              <a:t> </a:t>
            </a:r>
            <a:r>
              <a:rPr kumimoji="0" sz="1800" b="0" i="0" u="none" strike="noStrike" kern="1200" cap="none" spc="-15" normalizeH="0" baseline="0" noProof="0" dirty="0">
                <a:ln>
                  <a:noFill/>
                </a:ln>
                <a:solidFill>
                  <a:srgbClr val="0053A3"/>
                </a:solidFill>
                <a:effectLst/>
                <a:uLnTx/>
                <a:uFillTx/>
                <a:latin typeface="Verdana"/>
                <a:ea typeface="+mn-ea"/>
                <a:cs typeface="Verdana"/>
              </a:rPr>
              <a:t>picture</a:t>
            </a:r>
            <a:endParaRPr kumimoji="0" sz="1800" b="0" i="0" u="none" strike="noStrike" kern="1200" cap="none" spc="0" normalizeH="0" baseline="0" noProof="0">
              <a:ln>
                <a:noFill/>
              </a:ln>
              <a:solidFill>
                <a:prstClr val="black"/>
              </a:solidFill>
              <a:effectLst/>
              <a:uLnTx/>
              <a:uFillTx/>
              <a:latin typeface="Verdana"/>
              <a:ea typeface="+mn-ea"/>
              <a:cs typeface="Verdana"/>
            </a:endParaRPr>
          </a:p>
          <a:p>
            <a:pPr marL="241300" marR="0" lvl="0" indent="-228600" algn="l" defTabSz="914400" rtl="0" eaLnBrk="1" fontAlgn="auto" latinLnBrk="0" hangingPunct="1">
              <a:lnSpc>
                <a:spcPct val="100000"/>
              </a:lnSpc>
              <a:spcBef>
                <a:spcPts val="795"/>
              </a:spcBef>
              <a:spcAft>
                <a:spcPts val="0"/>
              </a:spcAft>
              <a:buClrTx/>
              <a:buSzTx/>
              <a:buFont typeface="Arial"/>
              <a:buChar char="•"/>
              <a:tabLst>
                <a:tab pos="240665" algn="l"/>
                <a:tab pos="241300" algn="l"/>
              </a:tabLst>
              <a:defRPr/>
            </a:pPr>
            <a:r>
              <a:rPr kumimoji="0" sz="1800" b="0" i="0" u="none" strike="noStrike" kern="1200" cap="none" spc="0" normalizeH="0" baseline="0" noProof="0" dirty="0">
                <a:ln>
                  <a:noFill/>
                </a:ln>
                <a:solidFill>
                  <a:srgbClr val="0053A3"/>
                </a:solidFill>
                <a:effectLst/>
                <a:uLnTx/>
                <a:uFillTx/>
                <a:latin typeface="Verdana"/>
                <a:ea typeface="+mn-ea"/>
                <a:cs typeface="Verdana"/>
              </a:rPr>
              <a:t>Additional </a:t>
            </a:r>
            <a:r>
              <a:rPr kumimoji="0" sz="1800" b="0" i="0" u="none" strike="noStrike" kern="1200" cap="none" spc="-50" normalizeH="0" baseline="0" noProof="0" dirty="0">
                <a:ln>
                  <a:noFill/>
                </a:ln>
                <a:solidFill>
                  <a:srgbClr val="0053A3"/>
                </a:solidFill>
                <a:effectLst/>
                <a:uLnTx/>
                <a:uFillTx/>
                <a:latin typeface="Verdana"/>
                <a:ea typeface="+mn-ea"/>
                <a:cs typeface="Verdana"/>
              </a:rPr>
              <a:t>support</a:t>
            </a:r>
            <a:r>
              <a:rPr kumimoji="0" sz="1800" b="0" i="0" u="none" strike="noStrike" kern="1200" cap="none" spc="-295" normalizeH="0" baseline="0" noProof="0" dirty="0">
                <a:ln>
                  <a:noFill/>
                </a:ln>
                <a:solidFill>
                  <a:srgbClr val="0053A3"/>
                </a:solidFill>
                <a:effectLst/>
                <a:uLnTx/>
                <a:uFillTx/>
                <a:latin typeface="Verdana"/>
                <a:ea typeface="+mn-ea"/>
                <a:cs typeface="Verdana"/>
              </a:rPr>
              <a:t> </a:t>
            </a:r>
            <a:r>
              <a:rPr kumimoji="0" sz="1800" b="0" i="0" u="none" strike="noStrike" kern="1200" cap="none" spc="-20" normalizeH="0" baseline="0" noProof="0" dirty="0">
                <a:ln>
                  <a:noFill/>
                </a:ln>
                <a:solidFill>
                  <a:srgbClr val="0053A3"/>
                </a:solidFill>
                <a:effectLst/>
                <a:uLnTx/>
                <a:uFillTx/>
                <a:latin typeface="Verdana"/>
                <a:ea typeface="+mn-ea"/>
                <a:cs typeface="Verdana"/>
              </a:rPr>
              <a:t>identified</a:t>
            </a:r>
            <a:endParaRPr kumimoji="0" sz="1800" b="0" i="0" u="none" strike="noStrike" kern="1200" cap="none" spc="0" normalizeH="0" baseline="0" noProof="0">
              <a:ln>
                <a:noFill/>
              </a:ln>
              <a:solidFill>
                <a:prstClr val="black"/>
              </a:solidFill>
              <a:effectLst/>
              <a:uLnTx/>
              <a:uFillTx/>
              <a:latin typeface="Verdana"/>
              <a:ea typeface="+mn-ea"/>
              <a:cs typeface="Verdana"/>
            </a:endParaRPr>
          </a:p>
          <a:p>
            <a:pPr marL="241300" marR="340360" lvl="0" indent="-228600" algn="l" defTabSz="914400" rtl="0" eaLnBrk="1" fontAlgn="auto" latinLnBrk="0" hangingPunct="1">
              <a:lnSpc>
                <a:spcPts val="1939"/>
              </a:lnSpc>
              <a:spcBef>
                <a:spcPts val="1025"/>
              </a:spcBef>
              <a:spcAft>
                <a:spcPts val="0"/>
              </a:spcAft>
              <a:buClrTx/>
              <a:buSzTx/>
              <a:buFont typeface="Arial"/>
              <a:buChar char="•"/>
              <a:tabLst>
                <a:tab pos="240665" algn="l"/>
                <a:tab pos="241300" algn="l"/>
              </a:tabLst>
              <a:defRPr/>
            </a:pPr>
            <a:r>
              <a:rPr kumimoji="0" sz="1800" b="0" i="0" u="none" strike="noStrike" kern="1200" cap="none" spc="-80" normalizeH="0" baseline="0" noProof="0" dirty="0">
                <a:ln>
                  <a:noFill/>
                </a:ln>
                <a:solidFill>
                  <a:srgbClr val="0053A3"/>
                </a:solidFill>
                <a:effectLst/>
                <a:uLnTx/>
                <a:uFillTx/>
                <a:latin typeface="Verdana"/>
                <a:ea typeface="+mn-ea"/>
                <a:cs typeface="Verdana"/>
              </a:rPr>
              <a:t>Share  </a:t>
            </a:r>
            <a:r>
              <a:rPr kumimoji="0" sz="1800" b="0" i="0" u="none" strike="noStrike" kern="1200" cap="none" spc="-25" normalizeH="0" baseline="0" noProof="0" dirty="0">
                <a:ln>
                  <a:noFill/>
                </a:ln>
                <a:solidFill>
                  <a:srgbClr val="0053A3"/>
                </a:solidFill>
                <a:effectLst/>
                <a:uLnTx/>
                <a:uFillTx/>
                <a:latin typeface="Verdana"/>
                <a:ea typeface="+mn-ea"/>
                <a:cs typeface="Verdana"/>
              </a:rPr>
              <a:t>information/programme/expectations</a:t>
            </a:r>
            <a:endParaRPr kumimoji="0" sz="1800" b="0" i="0" u="none" strike="noStrike" kern="1200" cap="none" spc="0" normalizeH="0" baseline="0" noProof="0">
              <a:ln>
                <a:noFill/>
              </a:ln>
              <a:solidFill>
                <a:prstClr val="black"/>
              </a:solidFill>
              <a:effectLst/>
              <a:uLnTx/>
              <a:uFillTx/>
              <a:latin typeface="Verdana"/>
              <a:ea typeface="+mn-ea"/>
              <a:cs typeface="Verdana"/>
            </a:endParaRPr>
          </a:p>
          <a:p>
            <a:pPr marL="241300" marR="0" lvl="0" indent="-228600" algn="l" defTabSz="914400" rtl="0" eaLnBrk="1" fontAlgn="auto" latinLnBrk="0" hangingPunct="1">
              <a:lnSpc>
                <a:spcPct val="100000"/>
              </a:lnSpc>
              <a:spcBef>
                <a:spcPts val="760"/>
              </a:spcBef>
              <a:spcAft>
                <a:spcPts val="0"/>
              </a:spcAft>
              <a:buClrTx/>
              <a:buSzTx/>
              <a:buFont typeface="Arial"/>
              <a:buChar char="•"/>
              <a:tabLst>
                <a:tab pos="240665" algn="l"/>
                <a:tab pos="241300" algn="l"/>
              </a:tabLst>
              <a:defRPr/>
            </a:pPr>
            <a:r>
              <a:rPr kumimoji="0" sz="1800" b="0" i="0" u="none" strike="noStrike" kern="1200" cap="none" spc="-60" normalizeH="0" baseline="0" noProof="0" dirty="0">
                <a:ln>
                  <a:noFill/>
                </a:ln>
                <a:solidFill>
                  <a:srgbClr val="0053A3"/>
                </a:solidFill>
                <a:effectLst/>
                <a:uLnTx/>
                <a:uFillTx/>
                <a:latin typeface="Verdana"/>
                <a:ea typeface="+mn-ea"/>
                <a:cs typeface="Verdana"/>
              </a:rPr>
              <a:t>Building</a:t>
            </a:r>
            <a:r>
              <a:rPr kumimoji="0" sz="1800" b="0" i="0" u="none" strike="noStrike" kern="1200" cap="none" spc="-170" normalizeH="0" baseline="0" noProof="0" dirty="0">
                <a:ln>
                  <a:noFill/>
                </a:ln>
                <a:solidFill>
                  <a:srgbClr val="0053A3"/>
                </a:solidFill>
                <a:effectLst/>
                <a:uLnTx/>
                <a:uFillTx/>
                <a:latin typeface="Verdana"/>
                <a:ea typeface="+mn-ea"/>
                <a:cs typeface="Verdana"/>
              </a:rPr>
              <a:t> </a:t>
            </a:r>
            <a:r>
              <a:rPr kumimoji="0" sz="1800" b="0" i="0" u="none" strike="noStrike" kern="1200" cap="none" spc="-70" normalizeH="0" baseline="0" noProof="0" dirty="0">
                <a:ln>
                  <a:noFill/>
                </a:ln>
                <a:solidFill>
                  <a:srgbClr val="0053A3"/>
                </a:solidFill>
                <a:effectLst/>
                <a:uLnTx/>
                <a:uFillTx/>
                <a:latin typeface="Verdana"/>
                <a:ea typeface="+mn-ea"/>
                <a:cs typeface="Verdana"/>
              </a:rPr>
              <a:t>relationships</a:t>
            </a:r>
            <a:endParaRPr kumimoji="0" sz="1800" b="0" i="0" u="none" strike="noStrike" kern="1200" cap="none" spc="0" normalizeH="0" baseline="0" noProof="0">
              <a:ln>
                <a:noFill/>
              </a:ln>
              <a:solidFill>
                <a:prstClr val="black"/>
              </a:solidFill>
              <a:effectLst/>
              <a:uLnTx/>
              <a:uFillTx/>
              <a:latin typeface="Verdana"/>
              <a:ea typeface="+mn-ea"/>
              <a:cs typeface="Verdana"/>
            </a:endParaRPr>
          </a:p>
          <a:p>
            <a:pPr marL="241300" marR="0" lvl="0" indent="-228600" algn="l" defTabSz="914400" rtl="0" eaLnBrk="1" fontAlgn="auto" latinLnBrk="0" hangingPunct="1">
              <a:lnSpc>
                <a:spcPct val="100000"/>
              </a:lnSpc>
              <a:spcBef>
                <a:spcPts val="790"/>
              </a:spcBef>
              <a:spcAft>
                <a:spcPts val="0"/>
              </a:spcAft>
              <a:buClrTx/>
              <a:buSzTx/>
              <a:buFont typeface="Arial"/>
              <a:buChar char="•"/>
              <a:tabLst>
                <a:tab pos="240665" algn="l"/>
                <a:tab pos="241300" algn="l"/>
              </a:tabLst>
              <a:defRPr/>
            </a:pPr>
            <a:r>
              <a:rPr kumimoji="0" sz="1800" b="0" i="0" u="none" strike="noStrike" kern="1200" cap="none" spc="-55" normalizeH="0" baseline="0" noProof="0" dirty="0">
                <a:ln>
                  <a:noFill/>
                </a:ln>
                <a:solidFill>
                  <a:srgbClr val="0053A3"/>
                </a:solidFill>
                <a:effectLst/>
                <a:uLnTx/>
                <a:uFillTx/>
                <a:latin typeface="Verdana"/>
                <a:ea typeface="+mn-ea"/>
                <a:cs typeface="Verdana"/>
              </a:rPr>
              <a:t>Highlighting </a:t>
            </a:r>
            <a:r>
              <a:rPr kumimoji="0" sz="1800" b="0" i="0" u="none" strike="noStrike" kern="1200" cap="none" spc="5" normalizeH="0" baseline="0" noProof="0" dirty="0">
                <a:ln>
                  <a:noFill/>
                </a:ln>
                <a:solidFill>
                  <a:srgbClr val="0053A3"/>
                </a:solidFill>
                <a:effectLst/>
                <a:uLnTx/>
                <a:uFillTx/>
                <a:latin typeface="Verdana"/>
                <a:ea typeface="+mn-ea"/>
                <a:cs typeface="Verdana"/>
              </a:rPr>
              <a:t>importance of</a:t>
            </a:r>
            <a:r>
              <a:rPr kumimoji="0" sz="1800" b="0" i="0" u="none" strike="noStrike" kern="1200" cap="none" spc="-440" normalizeH="0" baseline="0" noProof="0" dirty="0">
                <a:ln>
                  <a:noFill/>
                </a:ln>
                <a:solidFill>
                  <a:srgbClr val="0053A3"/>
                </a:solidFill>
                <a:effectLst/>
                <a:uLnTx/>
                <a:uFillTx/>
                <a:latin typeface="Verdana"/>
                <a:ea typeface="+mn-ea"/>
                <a:cs typeface="Verdana"/>
              </a:rPr>
              <a:t> </a:t>
            </a:r>
            <a:r>
              <a:rPr kumimoji="0" sz="1800" b="0" i="0" u="none" strike="noStrike" kern="1200" cap="none" spc="-85" normalizeH="0" baseline="0" noProof="0" dirty="0">
                <a:ln>
                  <a:noFill/>
                </a:ln>
                <a:solidFill>
                  <a:srgbClr val="0053A3"/>
                </a:solidFill>
                <a:effectLst/>
                <a:uLnTx/>
                <a:uFillTx/>
                <a:latin typeface="Verdana"/>
                <a:ea typeface="+mn-ea"/>
                <a:cs typeface="Verdana"/>
              </a:rPr>
              <a:t>their </a:t>
            </a:r>
            <a:r>
              <a:rPr kumimoji="0" sz="1800" b="0" i="0" u="none" strike="noStrike" kern="1200" cap="none" spc="-45" normalizeH="0" baseline="0" noProof="0" dirty="0">
                <a:ln>
                  <a:noFill/>
                </a:ln>
                <a:solidFill>
                  <a:srgbClr val="0053A3"/>
                </a:solidFill>
                <a:effectLst/>
                <a:uLnTx/>
                <a:uFillTx/>
                <a:latin typeface="Verdana"/>
                <a:ea typeface="+mn-ea"/>
                <a:cs typeface="Verdana"/>
              </a:rPr>
              <a:t>role</a:t>
            </a:r>
            <a:endParaRPr kumimoji="0" sz="1800" b="0" i="0" u="none" strike="noStrike" kern="1200" cap="none" spc="0" normalizeH="0" baseline="0" noProof="0">
              <a:ln>
                <a:noFill/>
              </a:ln>
              <a:solidFill>
                <a:prstClr val="black"/>
              </a:solidFill>
              <a:effectLst/>
              <a:uLnTx/>
              <a:uFillTx/>
              <a:latin typeface="Verdana"/>
              <a:ea typeface="+mn-ea"/>
              <a:cs typeface="Verdana"/>
            </a:endParaRPr>
          </a:p>
          <a:p>
            <a:pPr marL="241300" marR="0" lvl="0" indent="-228600" algn="l" defTabSz="914400" rtl="0" eaLnBrk="1" fontAlgn="auto" latinLnBrk="0" hangingPunct="1">
              <a:lnSpc>
                <a:spcPct val="100000"/>
              </a:lnSpc>
              <a:spcBef>
                <a:spcPts val="780"/>
              </a:spcBef>
              <a:spcAft>
                <a:spcPts val="0"/>
              </a:spcAft>
              <a:buClrTx/>
              <a:buSzTx/>
              <a:buFont typeface="Arial"/>
              <a:buChar char="•"/>
              <a:tabLst>
                <a:tab pos="240665" algn="l"/>
                <a:tab pos="241300" algn="l"/>
              </a:tabLst>
              <a:defRPr/>
            </a:pPr>
            <a:r>
              <a:rPr kumimoji="0" sz="1800" b="0" i="0" u="none" strike="noStrike" kern="1200" cap="none" spc="85" normalizeH="0" baseline="0" noProof="0" dirty="0">
                <a:ln>
                  <a:noFill/>
                </a:ln>
                <a:solidFill>
                  <a:srgbClr val="0053A3"/>
                </a:solidFill>
                <a:effectLst/>
                <a:uLnTx/>
                <a:uFillTx/>
                <a:latin typeface="Verdana"/>
                <a:ea typeface="+mn-ea"/>
                <a:cs typeface="Verdana"/>
              </a:rPr>
              <a:t>“A</a:t>
            </a:r>
            <a:r>
              <a:rPr kumimoji="0" sz="1800" b="0" i="0" u="none" strike="noStrike" kern="1200" cap="none" spc="-140" normalizeH="0" baseline="0" noProof="0" dirty="0">
                <a:ln>
                  <a:noFill/>
                </a:ln>
                <a:solidFill>
                  <a:srgbClr val="0053A3"/>
                </a:solidFill>
                <a:effectLst/>
                <a:uLnTx/>
                <a:uFillTx/>
                <a:latin typeface="Verdana"/>
                <a:ea typeface="+mn-ea"/>
                <a:cs typeface="Verdana"/>
              </a:rPr>
              <a:t> </a:t>
            </a:r>
            <a:r>
              <a:rPr kumimoji="0" sz="1800" b="0" i="0" u="none" strike="noStrike" kern="1200" cap="none" spc="50" normalizeH="0" baseline="0" noProof="0" dirty="0">
                <a:ln>
                  <a:noFill/>
                </a:ln>
                <a:solidFill>
                  <a:srgbClr val="0053A3"/>
                </a:solidFill>
                <a:effectLst/>
                <a:uLnTx/>
                <a:uFillTx/>
                <a:latin typeface="Verdana"/>
                <a:ea typeface="+mn-ea"/>
                <a:cs typeface="Verdana"/>
              </a:rPr>
              <a:t>day</a:t>
            </a:r>
            <a:r>
              <a:rPr kumimoji="0" sz="1800" b="0" i="0" u="none" strike="noStrike" kern="1200" cap="none" spc="-145" normalizeH="0" baseline="0" noProof="0" dirty="0">
                <a:ln>
                  <a:noFill/>
                </a:ln>
                <a:solidFill>
                  <a:srgbClr val="0053A3"/>
                </a:solidFill>
                <a:effectLst/>
                <a:uLnTx/>
                <a:uFillTx/>
                <a:latin typeface="Verdana"/>
                <a:ea typeface="+mn-ea"/>
                <a:cs typeface="Verdana"/>
              </a:rPr>
              <a:t> </a:t>
            </a:r>
            <a:r>
              <a:rPr kumimoji="0" sz="1800" b="0" i="0" u="none" strike="noStrike" kern="1200" cap="none" spc="-75" normalizeH="0" baseline="0" noProof="0" dirty="0">
                <a:ln>
                  <a:noFill/>
                </a:ln>
                <a:solidFill>
                  <a:srgbClr val="0053A3"/>
                </a:solidFill>
                <a:effectLst/>
                <a:uLnTx/>
                <a:uFillTx/>
                <a:latin typeface="Verdana"/>
                <a:ea typeface="+mn-ea"/>
                <a:cs typeface="Verdana"/>
              </a:rPr>
              <a:t>in</a:t>
            </a:r>
            <a:r>
              <a:rPr kumimoji="0" sz="1800" b="0" i="0" u="none" strike="noStrike" kern="1200" cap="none" spc="-150" normalizeH="0" baseline="0" noProof="0" dirty="0">
                <a:ln>
                  <a:noFill/>
                </a:ln>
                <a:solidFill>
                  <a:srgbClr val="0053A3"/>
                </a:solidFill>
                <a:effectLst/>
                <a:uLnTx/>
                <a:uFillTx/>
                <a:latin typeface="Verdana"/>
                <a:ea typeface="+mn-ea"/>
                <a:cs typeface="Verdana"/>
              </a:rPr>
              <a:t> </a:t>
            </a:r>
            <a:r>
              <a:rPr kumimoji="0" sz="1800" b="0" i="0" u="none" strike="noStrike" kern="1200" cap="none" spc="-25" normalizeH="0" baseline="0" noProof="0" dirty="0">
                <a:ln>
                  <a:noFill/>
                </a:ln>
                <a:solidFill>
                  <a:srgbClr val="0053A3"/>
                </a:solidFill>
                <a:effectLst/>
                <a:uLnTx/>
                <a:uFillTx/>
                <a:latin typeface="Verdana"/>
                <a:ea typeface="+mn-ea"/>
                <a:cs typeface="Verdana"/>
              </a:rPr>
              <a:t>the</a:t>
            </a:r>
            <a:r>
              <a:rPr kumimoji="0" sz="1800" b="0" i="0" u="none" strike="noStrike" kern="1200" cap="none" spc="-114" normalizeH="0" baseline="0" noProof="0" dirty="0">
                <a:ln>
                  <a:noFill/>
                </a:ln>
                <a:solidFill>
                  <a:srgbClr val="0053A3"/>
                </a:solidFill>
                <a:effectLst/>
                <a:uLnTx/>
                <a:uFillTx/>
                <a:latin typeface="Verdana"/>
                <a:ea typeface="+mn-ea"/>
                <a:cs typeface="Verdana"/>
              </a:rPr>
              <a:t> </a:t>
            </a:r>
            <a:r>
              <a:rPr kumimoji="0" sz="1800" b="0" i="0" u="none" strike="noStrike" kern="1200" cap="none" spc="-35" normalizeH="0" baseline="0" noProof="0" dirty="0">
                <a:ln>
                  <a:noFill/>
                </a:ln>
                <a:solidFill>
                  <a:srgbClr val="0053A3"/>
                </a:solidFill>
                <a:effectLst/>
                <a:uLnTx/>
                <a:uFillTx/>
                <a:latin typeface="Verdana"/>
                <a:ea typeface="+mn-ea"/>
                <a:cs typeface="Verdana"/>
              </a:rPr>
              <a:t>life”</a:t>
            </a:r>
            <a:r>
              <a:rPr kumimoji="0" sz="1800" b="0" i="0" u="none" strike="noStrike" kern="1200" cap="none" spc="-155" normalizeH="0" baseline="0" noProof="0" dirty="0">
                <a:ln>
                  <a:noFill/>
                </a:ln>
                <a:solidFill>
                  <a:srgbClr val="0053A3"/>
                </a:solidFill>
                <a:effectLst/>
                <a:uLnTx/>
                <a:uFillTx/>
                <a:latin typeface="Verdana"/>
                <a:ea typeface="+mn-ea"/>
                <a:cs typeface="Verdana"/>
              </a:rPr>
              <a:t> </a:t>
            </a:r>
            <a:r>
              <a:rPr kumimoji="0" sz="1800" b="0" i="0" u="none" strike="noStrike" kern="1200" cap="none" spc="-80" normalizeH="0" baseline="0" noProof="0" dirty="0">
                <a:ln>
                  <a:noFill/>
                </a:ln>
                <a:solidFill>
                  <a:srgbClr val="0053A3"/>
                </a:solidFill>
                <a:effectLst/>
                <a:uLnTx/>
                <a:uFillTx/>
                <a:latin typeface="Verdana"/>
                <a:ea typeface="+mn-ea"/>
                <a:cs typeface="Verdana"/>
              </a:rPr>
              <a:t>your</a:t>
            </a:r>
            <a:r>
              <a:rPr kumimoji="0" sz="1800" b="0" i="0" u="none" strike="noStrike" kern="1200" cap="none" spc="-135" normalizeH="0" baseline="0" noProof="0" dirty="0">
                <a:ln>
                  <a:noFill/>
                </a:ln>
                <a:solidFill>
                  <a:srgbClr val="0053A3"/>
                </a:solidFill>
                <a:effectLst/>
                <a:uLnTx/>
                <a:uFillTx/>
                <a:latin typeface="Verdana"/>
                <a:ea typeface="+mn-ea"/>
                <a:cs typeface="Verdana"/>
              </a:rPr>
              <a:t> </a:t>
            </a:r>
            <a:r>
              <a:rPr kumimoji="0" sz="1800" b="0" i="0" u="none" strike="noStrike" kern="1200" cap="none" spc="-45" normalizeH="0" baseline="0" noProof="0" dirty="0">
                <a:ln>
                  <a:noFill/>
                </a:ln>
                <a:solidFill>
                  <a:srgbClr val="0053A3"/>
                </a:solidFill>
                <a:effectLst/>
                <a:uLnTx/>
                <a:uFillTx/>
                <a:latin typeface="Verdana"/>
                <a:ea typeface="+mn-ea"/>
                <a:cs typeface="Verdana"/>
              </a:rPr>
              <a:t>role</a:t>
            </a:r>
            <a:endParaRPr kumimoji="0" sz="1800" b="0" i="0" u="none" strike="noStrike" kern="1200" cap="none" spc="0" normalizeH="0" baseline="0" noProof="0">
              <a:ln>
                <a:noFill/>
              </a:ln>
              <a:solidFill>
                <a:prstClr val="black"/>
              </a:solidFill>
              <a:effectLst/>
              <a:uLnTx/>
              <a:uFillTx/>
              <a:latin typeface="Verdana"/>
              <a:ea typeface="+mn-ea"/>
              <a:cs typeface="Verdana"/>
            </a:endParaRPr>
          </a:p>
          <a:p>
            <a:pPr marL="241300" marR="384810" lvl="0" indent="-228600" algn="l" defTabSz="914400" rtl="0" eaLnBrk="1" fontAlgn="auto" latinLnBrk="0" hangingPunct="1">
              <a:lnSpc>
                <a:spcPct val="90000"/>
              </a:lnSpc>
              <a:spcBef>
                <a:spcPts val="1000"/>
              </a:spcBef>
              <a:spcAft>
                <a:spcPts val="0"/>
              </a:spcAft>
              <a:buClrTx/>
              <a:buSzTx/>
              <a:buFont typeface="Arial"/>
              <a:buChar char="•"/>
              <a:tabLst>
                <a:tab pos="240665" algn="l"/>
                <a:tab pos="241300" algn="l"/>
              </a:tabLst>
              <a:defRPr/>
            </a:pPr>
            <a:r>
              <a:rPr kumimoji="0" sz="1800" b="0" i="0" u="none" strike="noStrike" kern="1200" cap="none" spc="-15" normalizeH="0" baseline="0" noProof="0" dirty="0">
                <a:ln>
                  <a:noFill/>
                </a:ln>
                <a:solidFill>
                  <a:srgbClr val="0053A3"/>
                </a:solidFill>
                <a:effectLst/>
                <a:uLnTx/>
                <a:uFillTx/>
                <a:latin typeface="Verdana"/>
                <a:ea typeface="+mn-ea"/>
                <a:cs typeface="Verdana"/>
              </a:rPr>
              <a:t>Reinforce </a:t>
            </a:r>
            <a:r>
              <a:rPr kumimoji="0" sz="1800" b="0" i="0" u="none" strike="noStrike" kern="1200" cap="none" spc="5" normalizeH="0" baseline="0" noProof="0" dirty="0">
                <a:ln>
                  <a:noFill/>
                </a:ln>
                <a:solidFill>
                  <a:srgbClr val="0053A3"/>
                </a:solidFill>
                <a:effectLst/>
                <a:uLnTx/>
                <a:uFillTx/>
                <a:latin typeface="Verdana"/>
                <a:ea typeface="+mn-ea"/>
                <a:cs typeface="Verdana"/>
              </a:rPr>
              <a:t>importance of Child  </a:t>
            </a:r>
            <a:r>
              <a:rPr kumimoji="0" sz="1800" b="0" i="0" u="none" strike="noStrike" kern="1200" cap="none" spc="0" normalizeH="0" baseline="0" noProof="0" dirty="0">
                <a:ln>
                  <a:noFill/>
                </a:ln>
                <a:solidFill>
                  <a:srgbClr val="0053A3"/>
                </a:solidFill>
                <a:effectLst/>
                <a:uLnTx/>
                <a:uFillTx/>
                <a:latin typeface="Verdana"/>
                <a:ea typeface="+mn-ea"/>
                <a:cs typeface="Verdana"/>
              </a:rPr>
              <a:t>Development</a:t>
            </a:r>
            <a:r>
              <a:rPr kumimoji="0" sz="1800" b="0" i="0" u="none" strike="noStrike" kern="1200" cap="none" spc="-470" normalizeH="0" baseline="0" noProof="0" dirty="0">
                <a:ln>
                  <a:noFill/>
                </a:ln>
                <a:solidFill>
                  <a:srgbClr val="0053A3"/>
                </a:solidFill>
                <a:effectLst/>
                <a:uLnTx/>
                <a:uFillTx/>
                <a:latin typeface="Verdana"/>
                <a:ea typeface="+mn-ea"/>
                <a:cs typeface="Verdana"/>
              </a:rPr>
              <a:t> </a:t>
            </a:r>
            <a:r>
              <a:rPr kumimoji="0" sz="1800" b="0" i="0" u="none" strike="noStrike" kern="1200" cap="none" spc="-75" normalizeH="0" baseline="0" noProof="0" dirty="0">
                <a:ln>
                  <a:noFill/>
                </a:ln>
                <a:solidFill>
                  <a:srgbClr val="0053A3"/>
                </a:solidFill>
                <a:effectLst/>
                <a:uLnTx/>
                <a:uFillTx/>
                <a:latin typeface="Verdana"/>
                <a:ea typeface="+mn-ea"/>
                <a:cs typeface="Verdana"/>
              </a:rPr>
              <a:t>within </a:t>
            </a:r>
            <a:r>
              <a:rPr kumimoji="0" sz="1800" b="0" i="0" u="none" strike="noStrike" kern="1200" cap="none" spc="-85" normalizeH="0" baseline="0" noProof="0" dirty="0">
                <a:ln>
                  <a:noFill/>
                </a:ln>
                <a:solidFill>
                  <a:srgbClr val="0053A3"/>
                </a:solidFill>
                <a:effectLst/>
                <a:uLnTx/>
                <a:uFillTx/>
                <a:latin typeface="Verdana"/>
                <a:ea typeface="+mn-ea"/>
                <a:cs typeface="Verdana"/>
              </a:rPr>
              <a:t>their </a:t>
            </a:r>
            <a:r>
              <a:rPr kumimoji="0" sz="1800" b="0" i="0" u="none" strike="noStrike" kern="1200" cap="none" spc="-60" normalizeH="0" baseline="0" noProof="0" dirty="0">
                <a:ln>
                  <a:noFill/>
                </a:ln>
                <a:solidFill>
                  <a:srgbClr val="0053A3"/>
                </a:solidFill>
                <a:effectLst/>
                <a:uLnTx/>
                <a:uFillTx/>
                <a:latin typeface="Verdana"/>
                <a:ea typeface="+mn-ea"/>
                <a:cs typeface="Verdana"/>
              </a:rPr>
              <a:t>key </a:t>
            </a:r>
            <a:r>
              <a:rPr kumimoji="0" sz="1800" b="0" i="0" u="none" strike="noStrike" kern="1200" cap="none" spc="-20" normalizeH="0" baseline="0" noProof="0" dirty="0">
                <a:ln>
                  <a:noFill/>
                </a:ln>
                <a:solidFill>
                  <a:srgbClr val="0053A3"/>
                </a:solidFill>
                <a:effectLst/>
                <a:uLnTx/>
                <a:uFillTx/>
                <a:latin typeface="Verdana"/>
                <a:ea typeface="+mn-ea"/>
                <a:cs typeface="Verdana"/>
              </a:rPr>
              <a:t>areas </a:t>
            </a:r>
            <a:r>
              <a:rPr kumimoji="0" sz="1800" b="0" i="0" u="none" strike="noStrike" kern="1200" cap="none" spc="10" normalizeH="0" baseline="0" noProof="0" dirty="0">
                <a:ln>
                  <a:noFill/>
                </a:ln>
                <a:solidFill>
                  <a:srgbClr val="0053A3"/>
                </a:solidFill>
                <a:effectLst/>
                <a:uLnTx/>
                <a:uFillTx/>
                <a:latin typeface="Verdana"/>
                <a:ea typeface="+mn-ea"/>
                <a:cs typeface="Verdana"/>
              </a:rPr>
              <a:t>of  </a:t>
            </a:r>
            <a:r>
              <a:rPr kumimoji="0" sz="1800" b="0" i="0" u="none" strike="noStrike" kern="1200" cap="none" spc="40" normalizeH="0" baseline="0" noProof="0" dirty="0">
                <a:ln>
                  <a:noFill/>
                </a:ln>
                <a:solidFill>
                  <a:srgbClr val="0053A3"/>
                </a:solidFill>
                <a:effectLst/>
                <a:uLnTx/>
                <a:uFillTx/>
                <a:latin typeface="Verdana"/>
                <a:ea typeface="+mn-ea"/>
                <a:cs typeface="Verdana"/>
              </a:rPr>
              <a:t>practice</a:t>
            </a:r>
            <a:endParaRPr kumimoji="0" sz="1800" b="0" i="0" u="none" strike="noStrike" kern="1200" cap="none" spc="0" normalizeH="0" baseline="0" noProof="0">
              <a:ln>
                <a:noFill/>
              </a:ln>
              <a:solidFill>
                <a:prstClr val="black"/>
              </a:solidFill>
              <a:effectLst/>
              <a:uLnTx/>
              <a:uFillTx/>
              <a:latin typeface="Verdana"/>
              <a:ea typeface="+mn-ea"/>
              <a:cs typeface="Verdan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4052" y="305257"/>
            <a:ext cx="6858000" cy="697230"/>
          </a:xfrm>
          <a:prstGeom prst="rect">
            <a:avLst/>
          </a:prstGeom>
        </p:spPr>
        <p:txBody>
          <a:bodyPr vert="horz" wrap="square" lIns="0" tIns="13335" rIns="0" bIns="0" rtlCol="0">
            <a:spAutoFit/>
          </a:bodyPr>
          <a:lstStyle/>
          <a:p>
            <a:pPr marL="12700">
              <a:lnSpc>
                <a:spcPct val="100000"/>
              </a:lnSpc>
              <a:spcBef>
                <a:spcPts val="105"/>
              </a:spcBef>
            </a:pPr>
            <a:r>
              <a:rPr sz="3600" spc="-455" dirty="0">
                <a:solidFill>
                  <a:srgbClr val="0053A3"/>
                </a:solidFill>
              </a:rPr>
              <a:t>What </a:t>
            </a:r>
            <a:r>
              <a:rPr sz="3600" spc="-270" dirty="0">
                <a:solidFill>
                  <a:srgbClr val="0053A3"/>
                </a:solidFill>
              </a:rPr>
              <a:t>difference </a:t>
            </a:r>
            <a:r>
              <a:rPr sz="3600" spc="-245" dirty="0">
                <a:solidFill>
                  <a:srgbClr val="0053A3"/>
                </a:solidFill>
              </a:rPr>
              <a:t>does </a:t>
            </a:r>
            <a:r>
              <a:rPr sz="3600" spc="-465" dirty="0">
                <a:solidFill>
                  <a:srgbClr val="0053A3"/>
                </a:solidFill>
              </a:rPr>
              <a:t>it</a:t>
            </a:r>
            <a:r>
              <a:rPr sz="3600" spc="15" dirty="0">
                <a:solidFill>
                  <a:srgbClr val="0053A3"/>
                </a:solidFill>
              </a:rPr>
              <a:t> </a:t>
            </a:r>
            <a:r>
              <a:rPr sz="3600" spc="-225" dirty="0">
                <a:solidFill>
                  <a:srgbClr val="0053A3"/>
                </a:solidFill>
              </a:rPr>
              <a:t>make</a:t>
            </a:r>
            <a:r>
              <a:rPr sz="4400" spc="-225" dirty="0">
                <a:solidFill>
                  <a:srgbClr val="0053A3"/>
                </a:solidFill>
              </a:rPr>
              <a:t>?</a:t>
            </a:r>
            <a:endParaRPr sz="4400"/>
          </a:p>
        </p:txBody>
      </p:sp>
      <p:sp>
        <p:nvSpPr>
          <p:cNvPr id="3" name="object 3"/>
          <p:cNvSpPr/>
          <p:nvPr/>
        </p:nvSpPr>
        <p:spPr>
          <a:xfrm>
            <a:off x="7871841" y="0"/>
            <a:ext cx="1139825" cy="6660515"/>
          </a:xfrm>
          <a:custGeom>
            <a:avLst/>
            <a:gdLst/>
            <a:ahLst/>
            <a:cxnLst/>
            <a:rect l="l" t="t" r="r" b="b"/>
            <a:pathLst>
              <a:path w="1139825" h="6660515">
                <a:moveTo>
                  <a:pt x="0" y="6660375"/>
                </a:moveTo>
                <a:lnTo>
                  <a:pt x="1139685" y="6660375"/>
                </a:lnTo>
                <a:lnTo>
                  <a:pt x="1139685" y="0"/>
                </a:lnTo>
                <a:lnTo>
                  <a:pt x="0" y="0"/>
                </a:lnTo>
                <a:lnTo>
                  <a:pt x="0" y="6660375"/>
                </a:lnTo>
                <a:close/>
              </a:path>
            </a:pathLst>
          </a:custGeom>
          <a:solidFill>
            <a:srgbClr val="0053A3"/>
          </a:solidFill>
        </p:spPr>
        <p:txBody>
          <a:bodyPr wrap="square" lIns="0" tIns="0" rIns="0" bIns="0" rtlCol="0"/>
          <a:lstStyle/>
          <a:p>
            <a:endParaRPr/>
          </a:p>
        </p:txBody>
      </p:sp>
      <p:sp>
        <p:nvSpPr>
          <p:cNvPr id="4" name="object 4"/>
          <p:cNvSpPr/>
          <p:nvPr/>
        </p:nvSpPr>
        <p:spPr>
          <a:xfrm>
            <a:off x="7871841" y="0"/>
            <a:ext cx="1139825" cy="6660515"/>
          </a:xfrm>
          <a:custGeom>
            <a:avLst/>
            <a:gdLst/>
            <a:ahLst/>
            <a:cxnLst/>
            <a:rect l="l" t="t" r="r" b="b"/>
            <a:pathLst>
              <a:path w="1139825" h="6660515">
                <a:moveTo>
                  <a:pt x="0" y="6660375"/>
                </a:moveTo>
                <a:lnTo>
                  <a:pt x="1139685" y="6660375"/>
                </a:lnTo>
                <a:lnTo>
                  <a:pt x="1139685" y="0"/>
                </a:lnTo>
              </a:path>
            </a:pathLst>
          </a:custGeom>
          <a:ln w="12700">
            <a:solidFill>
              <a:srgbClr val="003A77"/>
            </a:solidFill>
          </a:ln>
        </p:spPr>
        <p:txBody>
          <a:bodyPr wrap="square" lIns="0" tIns="0" rIns="0" bIns="0" rtlCol="0"/>
          <a:lstStyle/>
          <a:p>
            <a:endParaRPr/>
          </a:p>
        </p:txBody>
      </p:sp>
      <p:sp>
        <p:nvSpPr>
          <p:cNvPr id="5" name="object 5"/>
          <p:cNvSpPr/>
          <p:nvPr/>
        </p:nvSpPr>
        <p:spPr>
          <a:xfrm>
            <a:off x="7871841" y="0"/>
            <a:ext cx="0" cy="6660515"/>
          </a:xfrm>
          <a:custGeom>
            <a:avLst/>
            <a:gdLst/>
            <a:ahLst/>
            <a:cxnLst/>
            <a:rect l="l" t="t" r="r" b="b"/>
            <a:pathLst>
              <a:path h="6660515">
                <a:moveTo>
                  <a:pt x="0" y="0"/>
                </a:moveTo>
                <a:lnTo>
                  <a:pt x="0" y="6660375"/>
                </a:lnTo>
              </a:path>
            </a:pathLst>
          </a:custGeom>
          <a:ln w="12700">
            <a:solidFill>
              <a:srgbClr val="003A77"/>
            </a:solidFill>
          </a:ln>
        </p:spPr>
        <p:txBody>
          <a:bodyPr wrap="square" lIns="0" tIns="0" rIns="0" bIns="0" rtlCol="0"/>
          <a:lstStyle/>
          <a:p>
            <a:endParaRPr/>
          </a:p>
        </p:txBody>
      </p:sp>
      <p:sp>
        <p:nvSpPr>
          <p:cNvPr id="6" name="object 6"/>
          <p:cNvSpPr/>
          <p:nvPr/>
        </p:nvSpPr>
        <p:spPr>
          <a:xfrm>
            <a:off x="6947916" y="4648200"/>
            <a:ext cx="1848612" cy="1705356"/>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7289165" y="5078336"/>
            <a:ext cx="1152525" cy="685800"/>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460044" y="1213865"/>
            <a:ext cx="6640830" cy="4613910"/>
          </a:xfrm>
          <a:prstGeom prst="rect">
            <a:avLst/>
          </a:prstGeom>
        </p:spPr>
        <p:txBody>
          <a:bodyPr vert="horz" wrap="square" lIns="0" tIns="43815" rIns="0" bIns="0" rtlCol="0">
            <a:spAutoFit/>
          </a:bodyPr>
          <a:lstStyle/>
          <a:p>
            <a:pPr marL="241300" marR="672465" indent="-228600">
              <a:lnSpc>
                <a:spcPts val="1939"/>
              </a:lnSpc>
              <a:spcBef>
                <a:spcPts val="345"/>
              </a:spcBef>
              <a:buFont typeface="Arial"/>
              <a:buChar char="•"/>
              <a:tabLst>
                <a:tab pos="240665" algn="l"/>
                <a:tab pos="241300" algn="l"/>
              </a:tabLst>
            </a:pPr>
            <a:r>
              <a:rPr sz="1800" spc="-105" dirty="0">
                <a:solidFill>
                  <a:srgbClr val="0053A3"/>
                </a:solidFill>
                <a:latin typeface="Verdana"/>
                <a:cs typeface="Verdana"/>
              </a:rPr>
              <a:t>The</a:t>
            </a:r>
            <a:r>
              <a:rPr sz="1800" spc="-120" dirty="0">
                <a:solidFill>
                  <a:srgbClr val="0053A3"/>
                </a:solidFill>
                <a:latin typeface="Verdana"/>
                <a:cs typeface="Verdana"/>
              </a:rPr>
              <a:t> </a:t>
            </a:r>
            <a:r>
              <a:rPr sz="1800" spc="-10" dirty="0">
                <a:solidFill>
                  <a:srgbClr val="0053A3"/>
                </a:solidFill>
                <a:latin typeface="Verdana"/>
                <a:cs typeface="Verdana"/>
              </a:rPr>
              <a:t>young</a:t>
            </a:r>
            <a:r>
              <a:rPr sz="1800" spc="-120" dirty="0">
                <a:solidFill>
                  <a:srgbClr val="0053A3"/>
                </a:solidFill>
                <a:latin typeface="Verdana"/>
                <a:cs typeface="Verdana"/>
              </a:rPr>
              <a:t> </a:t>
            </a:r>
            <a:r>
              <a:rPr sz="1800" spc="55" dirty="0">
                <a:solidFill>
                  <a:srgbClr val="0053A3"/>
                </a:solidFill>
                <a:latin typeface="Verdana"/>
                <a:cs typeface="Verdana"/>
              </a:rPr>
              <a:t>people</a:t>
            </a:r>
            <a:r>
              <a:rPr sz="1800" spc="-120" dirty="0">
                <a:solidFill>
                  <a:srgbClr val="0053A3"/>
                </a:solidFill>
                <a:latin typeface="Verdana"/>
                <a:cs typeface="Verdana"/>
              </a:rPr>
              <a:t> </a:t>
            </a:r>
            <a:r>
              <a:rPr sz="1800" spc="30" dirty="0">
                <a:solidFill>
                  <a:srgbClr val="0053A3"/>
                </a:solidFill>
                <a:latin typeface="Verdana"/>
                <a:cs typeface="Verdana"/>
              </a:rPr>
              <a:t>leave</a:t>
            </a:r>
            <a:r>
              <a:rPr sz="1800" spc="-150" dirty="0">
                <a:solidFill>
                  <a:srgbClr val="0053A3"/>
                </a:solidFill>
                <a:latin typeface="Verdana"/>
                <a:cs typeface="Verdana"/>
              </a:rPr>
              <a:t> </a:t>
            </a:r>
            <a:r>
              <a:rPr sz="1800" spc="-75" dirty="0">
                <a:solidFill>
                  <a:srgbClr val="0053A3"/>
                </a:solidFill>
                <a:latin typeface="Verdana"/>
                <a:cs typeface="Verdana"/>
              </a:rPr>
              <a:t>with</a:t>
            </a:r>
            <a:r>
              <a:rPr sz="1800" spc="-114" dirty="0">
                <a:solidFill>
                  <a:srgbClr val="0053A3"/>
                </a:solidFill>
                <a:latin typeface="Verdana"/>
                <a:cs typeface="Verdana"/>
              </a:rPr>
              <a:t> </a:t>
            </a:r>
            <a:r>
              <a:rPr sz="1800" spc="-45" dirty="0">
                <a:solidFill>
                  <a:srgbClr val="0053A3"/>
                </a:solidFill>
                <a:latin typeface="Verdana"/>
                <a:cs typeface="Verdana"/>
              </a:rPr>
              <a:t>information</a:t>
            </a:r>
            <a:r>
              <a:rPr sz="1800" spc="-165" dirty="0">
                <a:solidFill>
                  <a:srgbClr val="0053A3"/>
                </a:solidFill>
                <a:latin typeface="Verdana"/>
                <a:cs typeface="Verdana"/>
              </a:rPr>
              <a:t> </a:t>
            </a:r>
            <a:r>
              <a:rPr sz="1800" spc="30" dirty="0">
                <a:solidFill>
                  <a:srgbClr val="0053A3"/>
                </a:solidFill>
                <a:latin typeface="Verdana"/>
                <a:cs typeface="Verdana"/>
              </a:rPr>
              <a:t>about</a:t>
            </a:r>
            <a:r>
              <a:rPr sz="1800" spc="-120" dirty="0">
                <a:solidFill>
                  <a:srgbClr val="0053A3"/>
                </a:solidFill>
                <a:latin typeface="Verdana"/>
                <a:cs typeface="Verdana"/>
              </a:rPr>
              <a:t> </a:t>
            </a:r>
            <a:r>
              <a:rPr sz="1800" spc="-25" dirty="0">
                <a:solidFill>
                  <a:srgbClr val="0053A3"/>
                </a:solidFill>
                <a:latin typeface="Verdana"/>
                <a:cs typeface="Verdana"/>
              </a:rPr>
              <a:t>the  programme.</a:t>
            </a:r>
            <a:endParaRPr sz="1800">
              <a:latin typeface="Verdana"/>
              <a:cs typeface="Verdana"/>
            </a:endParaRPr>
          </a:p>
          <a:p>
            <a:pPr marL="241300" marR="99695" indent="-228600">
              <a:lnSpc>
                <a:spcPts val="1939"/>
              </a:lnSpc>
              <a:spcBef>
                <a:spcPts val="610"/>
              </a:spcBef>
              <a:buFont typeface="Arial"/>
              <a:buChar char="•"/>
              <a:tabLst>
                <a:tab pos="240665" algn="l"/>
                <a:tab pos="241300" algn="l"/>
              </a:tabLst>
            </a:pPr>
            <a:r>
              <a:rPr sz="1800" spc="100" dirty="0">
                <a:solidFill>
                  <a:srgbClr val="0053A3"/>
                </a:solidFill>
                <a:latin typeface="Verdana"/>
                <a:cs typeface="Verdana"/>
              </a:rPr>
              <a:t>A </a:t>
            </a:r>
            <a:r>
              <a:rPr sz="1800" spc="-15" dirty="0">
                <a:solidFill>
                  <a:srgbClr val="0053A3"/>
                </a:solidFill>
                <a:latin typeface="Verdana"/>
                <a:cs typeface="Verdana"/>
              </a:rPr>
              <a:t>commitment </a:t>
            </a:r>
            <a:r>
              <a:rPr sz="1800" spc="-70" dirty="0">
                <a:solidFill>
                  <a:srgbClr val="0053A3"/>
                </a:solidFill>
                <a:latin typeface="Verdana"/>
                <a:cs typeface="Verdana"/>
              </a:rPr>
              <a:t>from </a:t>
            </a:r>
            <a:r>
              <a:rPr sz="1800" spc="-35" dirty="0">
                <a:solidFill>
                  <a:srgbClr val="0053A3"/>
                </a:solidFill>
                <a:latin typeface="Verdana"/>
                <a:cs typeface="Verdana"/>
              </a:rPr>
              <a:t>Aberlour </a:t>
            </a:r>
            <a:r>
              <a:rPr sz="1800" spc="-15" dirty="0">
                <a:solidFill>
                  <a:srgbClr val="0053A3"/>
                </a:solidFill>
                <a:latin typeface="Verdana"/>
                <a:cs typeface="Verdana"/>
              </a:rPr>
              <a:t>to </a:t>
            </a:r>
            <a:r>
              <a:rPr sz="1800" spc="-50" dirty="0">
                <a:solidFill>
                  <a:srgbClr val="0053A3"/>
                </a:solidFill>
                <a:latin typeface="Verdana"/>
                <a:cs typeface="Verdana"/>
              </a:rPr>
              <a:t>support </a:t>
            </a:r>
            <a:r>
              <a:rPr sz="1800" spc="-40" dirty="0">
                <a:solidFill>
                  <a:srgbClr val="0053A3"/>
                </a:solidFill>
                <a:latin typeface="Verdana"/>
                <a:cs typeface="Verdana"/>
              </a:rPr>
              <a:t>them </a:t>
            </a:r>
            <a:r>
              <a:rPr sz="1800" spc="-45" dirty="0">
                <a:solidFill>
                  <a:srgbClr val="0053A3"/>
                </a:solidFill>
                <a:latin typeface="Verdana"/>
                <a:cs typeface="Verdana"/>
              </a:rPr>
              <a:t>through  </a:t>
            </a:r>
            <a:r>
              <a:rPr sz="1800" spc="-85" dirty="0">
                <a:solidFill>
                  <a:srgbClr val="0053A3"/>
                </a:solidFill>
                <a:latin typeface="Verdana"/>
                <a:cs typeface="Verdana"/>
              </a:rPr>
              <a:t>their</a:t>
            </a:r>
            <a:r>
              <a:rPr sz="1800" spc="-135" dirty="0">
                <a:solidFill>
                  <a:srgbClr val="0053A3"/>
                </a:solidFill>
                <a:latin typeface="Verdana"/>
                <a:cs typeface="Verdana"/>
              </a:rPr>
              <a:t> </a:t>
            </a:r>
            <a:r>
              <a:rPr sz="1800" spc="10" dirty="0">
                <a:solidFill>
                  <a:srgbClr val="0053A3"/>
                </a:solidFill>
                <a:latin typeface="Verdana"/>
                <a:cs typeface="Verdana"/>
              </a:rPr>
              <a:t>workplace</a:t>
            </a:r>
            <a:r>
              <a:rPr sz="1800" spc="-105" dirty="0">
                <a:solidFill>
                  <a:srgbClr val="0053A3"/>
                </a:solidFill>
                <a:latin typeface="Verdana"/>
                <a:cs typeface="Verdana"/>
              </a:rPr>
              <a:t> </a:t>
            </a:r>
            <a:r>
              <a:rPr sz="1800" spc="-10" dirty="0">
                <a:solidFill>
                  <a:srgbClr val="0053A3"/>
                </a:solidFill>
                <a:latin typeface="Verdana"/>
                <a:cs typeface="Verdana"/>
              </a:rPr>
              <a:t>induction</a:t>
            </a:r>
            <a:r>
              <a:rPr sz="1800" spc="-150" dirty="0">
                <a:solidFill>
                  <a:srgbClr val="0053A3"/>
                </a:solidFill>
                <a:latin typeface="Verdana"/>
                <a:cs typeface="Verdana"/>
              </a:rPr>
              <a:t> </a:t>
            </a:r>
            <a:r>
              <a:rPr sz="1800" spc="-95" dirty="0">
                <a:solidFill>
                  <a:srgbClr val="0053A3"/>
                </a:solidFill>
                <a:latin typeface="Verdana"/>
                <a:cs typeface="Verdana"/>
              </a:rPr>
              <a:t>until</a:t>
            </a:r>
            <a:r>
              <a:rPr sz="1800" spc="-135" dirty="0">
                <a:solidFill>
                  <a:srgbClr val="0053A3"/>
                </a:solidFill>
                <a:latin typeface="Verdana"/>
                <a:cs typeface="Verdana"/>
              </a:rPr>
              <a:t> </a:t>
            </a:r>
            <a:r>
              <a:rPr sz="1800" spc="-45" dirty="0">
                <a:solidFill>
                  <a:srgbClr val="0053A3"/>
                </a:solidFill>
                <a:latin typeface="Verdana"/>
                <a:cs typeface="Verdana"/>
              </a:rPr>
              <a:t>they</a:t>
            </a:r>
            <a:r>
              <a:rPr sz="1800" spc="-100" dirty="0">
                <a:solidFill>
                  <a:srgbClr val="0053A3"/>
                </a:solidFill>
                <a:latin typeface="Verdana"/>
                <a:cs typeface="Verdana"/>
              </a:rPr>
              <a:t> </a:t>
            </a:r>
            <a:r>
              <a:rPr sz="1800" dirty="0">
                <a:solidFill>
                  <a:srgbClr val="0053A3"/>
                </a:solidFill>
                <a:latin typeface="Verdana"/>
                <a:cs typeface="Verdana"/>
              </a:rPr>
              <a:t>are</a:t>
            </a:r>
            <a:r>
              <a:rPr sz="1800" spc="-145" dirty="0">
                <a:solidFill>
                  <a:srgbClr val="0053A3"/>
                </a:solidFill>
                <a:latin typeface="Verdana"/>
                <a:cs typeface="Verdana"/>
              </a:rPr>
              <a:t> </a:t>
            </a:r>
            <a:r>
              <a:rPr sz="1800" dirty="0">
                <a:solidFill>
                  <a:srgbClr val="0053A3"/>
                </a:solidFill>
                <a:latin typeface="Verdana"/>
                <a:cs typeface="Verdana"/>
              </a:rPr>
              <a:t>ready</a:t>
            </a:r>
            <a:r>
              <a:rPr sz="1800" spc="-120" dirty="0">
                <a:solidFill>
                  <a:srgbClr val="0053A3"/>
                </a:solidFill>
                <a:latin typeface="Verdana"/>
                <a:cs typeface="Verdana"/>
              </a:rPr>
              <a:t> </a:t>
            </a:r>
            <a:r>
              <a:rPr sz="1800" spc="-15" dirty="0">
                <a:solidFill>
                  <a:srgbClr val="0053A3"/>
                </a:solidFill>
                <a:latin typeface="Verdana"/>
                <a:cs typeface="Verdana"/>
              </a:rPr>
              <a:t>to</a:t>
            </a:r>
            <a:r>
              <a:rPr sz="1800" spc="-125" dirty="0">
                <a:solidFill>
                  <a:srgbClr val="0053A3"/>
                </a:solidFill>
                <a:latin typeface="Verdana"/>
                <a:cs typeface="Verdana"/>
              </a:rPr>
              <a:t> </a:t>
            </a:r>
            <a:r>
              <a:rPr sz="1800" spc="-110" dirty="0">
                <a:solidFill>
                  <a:srgbClr val="0053A3"/>
                </a:solidFill>
                <a:latin typeface="Verdana"/>
                <a:cs typeface="Verdana"/>
              </a:rPr>
              <a:t>start</a:t>
            </a:r>
            <a:r>
              <a:rPr sz="1800" spc="-114" dirty="0">
                <a:solidFill>
                  <a:srgbClr val="0053A3"/>
                </a:solidFill>
                <a:latin typeface="Verdana"/>
                <a:cs typeface="Verdana"/>
              </a:rPr>
              <a:t> </a:t>
            </a:r>
            <a:r>
              <a:rPr sz="1800" spc="-25" dirty="0">
                <a:solidFill>
                  <a:srgbClr val="0053A3"/>
                </a:solidFill>
                <a:latin typeface="Verdana"/>
                <a:cs typeface="Verdana"/>
              </a:rPr>
              <a:t>the  </a:t>
            </a:r>
            <a:r>
              <a:rPr sz="1800" spc="120" dirty="0">
                <a:solidFill>
                  <a:srgbClr val="0053A3"/>
                </a:solidFill>
                <a:latin typeface="Verdana"/>
                <a:cs typeface="Verdana"/>
              </a:rPr>
              <a:t>MA</a:t>
            </a:r>
            <a:r>
              <a:rPr sz="1800" spc="-145" dirty="0">
                <a:solidFill>
                  <a:srgbClr val="0053A3"/>
                </a:solidFill>
                <a:latin typeface="Verdana"/>
                <a:cs typeface="Verdana"/>
              </a:rPr>
              <a:t> </a:t>
            </a:r>
            <a:r>
              <a:rPr sz="1800" spc="-35" dirty="0">
                <a:solidFill>
                  <a:srgbClr val="0053A3"/>
                </a:solidFill>
                <a:latin typeface="Verdana"/>
                <a:cs typeface="Verdana"/>
              </a:rPr>
              <a:t>Programme.</a:t>
            </a:r>
            <a:endParaRPr sz="1800">
              <a:latin typeface="Verdana"/>
              <a:cs typeface="Verdana"/>
            </a:endParaRPr>
          </a:p>
          <a:p>
            <a:pPr marL="241300" marR="5080" indent="-228600">
              <a:lnSpc>
                <a:spcPct val="90000"/>
              </a:lnSpc>
              <a:spcBef>
                <a:spcPts val="580"/>
              </a:spcBef>
              <a:buFont typeface="Arial"/>
              <a:buChar char="•"/>
              <a:tabLst>
                <a:tab pos="240665" algn="l"/>
                <a:tab pos="241300" algn="l"/>
              </a:tabLst>
            </a:pPr>
            <a:r>
              <a:rPr sz="1800" spc="50" dirty="0">
                <a:solidFill>
                  <a:srgbClr val="0053A3"/>
                </a:solidFill>
                <a:latin typeface="Verdana"/>
                <a:cs typeface="Verdana"/>
              </a:rPr>
              <a:t>Confidence </a:t>
            </a:r>
            <a:r>
              <a:rPr sz="1800" spc="-55" dirty="0">
                <a:solidFill>
                  <a:srgbClr val="0053A3"/>
                </a:solidFill>
                <a:latin typeface="Verdana"/>
                <a:cs typeface="Verdana"/>
              </a:rPr>
              <a:t>has </a:t>
            </a:r>
            <a:r>
              <a:rPr sz="1800" spc="55" dirty="0">
                <a:solidFill>
                  <a:srgbClr val="0053A3"/>
                </a:solidFill>
                <a:latin typeface="Verdana"/>
                <a:cs typeface="Verdana"/>
              </a:rPr>
              <a:t>been </a:t>
            </a:r>
            <a:r>
              <a:rPr sz="1800" spc="-60" dirty="0">
                <a:solidFill>
                  <a:srgbClr val="0053A3"/>
                </a:solidFill>
                <a:latin typeface="Verdana"/>
                <a:cs typeface="Verdana"/>
              </a:rPr>
              <a:t>built </a:t>
            </a:r>
            <a:r>
              <a:rPr sz="1800" spc="65" dirty="0">
                <a:solidFill>
                  <a:srgbClr val="0053A3"/>
                </a:solidFill>
                <a:latin typeface="Verdana"/>
                <a:cs typeface="Verdana"/>
              </a:rPr>
              <a:t>and </a:t>
            </a:r>
            <a:r>
              <a:rPr sz="1800" spc="45" dirty="0">
                <a:solidFill>
                  <a:srgbClr val="0053A3"/>
                </a:solidFill>
                <a:latin typeface="Verdana"/>
                <a:cs typeface="Verdana"/>
              </a:rPr>
              <a:t>an </a:t>
            </a:r>
            <a:r>
              <a:rPr sz="1800" spc="30" dirty="0">
                <a:solidFill>
                  <a:srgbClr val="0053A3"/>
                </a:solidFill>
                <a:latin typeface="Verdana"/>
                <a:cs typeface="Verdana"/>
              </a:rPr>
              <a:t>engagement </a:t>
            </a:r>
            <a:r>
              <a:rPr sz="1800" spc="-15" dirty="0">
                <a:solidFill>
                  <a:srgbClr val="0053A3"/>
                </a:solidFill>
                <a:latin typeface="Verdana"/>
                <a:cs typeface="Verdana"/>
              </a:rPr>
              <a:t>to  </a:t>
            </a:r>
            <a:r>
              <a:rPr sz="1800" spc="-35" dirty="0">
                <a:solidFill>
                  <a:srgbClr val="0053A3"/>
                </a:solidFill>
                <a:latin typeface="Verdana"/>
                <a:cs typeface="Verdana"/>
              </a:rPr>
              <a:t>learning</a:t>
            </a:r>
            <a:r>
              <a:rPr sz="1800" spc="-145" dirty="0">
                <a:solidFill>
                  <a:srgbClr val="0053A3"/>
                </a:solidFill>
                <a:latin typeface="Verdana"/>
                <a:cs typeface="Verdana"/>
              </a:rPr>
              <a:t> </a:t>
            </a:r>
            <a:r>
              <a:rPr sz="1800" spc="-15" dirty="0">
                <a:solidFill>
                  <a:srgbClr val="0053A3"/>
                </a:solidFill>
                <a:latin typeface="Verdana"/>
                <a:cs typeface="Verdana"/>
              </a:rPr>
              <a:t>though</a:t>
            </a:r>
            <a:r>
              <a:rPr sz="1800" spc="-100" dirty="0">
                <a:solidFill>
                  <a:srgbClr val="0053A3"/>
                </a:solidFill>
                <a:latin typeface="Verdana"/>
                <a:cs typeface="Verdana"/>
              </a:rPr>
              <a:t> </a:t>
            </a:r>
            <a:r>
              <a:rPr sz="1800" spc="-45" dirty="0">
                <a:solidFill>
                  <a:srgbClr val="0053A3"/>
                </a:solidFill>
                <a:latin typeface="Verdana"/>
                <a:cs typeface="Verdana"/>
              </a:rPr>
              <a:t>activities</a:t>
            </a:r>
            <a:r>
              <a:rPr sz="1800" spc="-160" dirty="0">
                <a:solidFill>
                  <a:srgbClr val="0053A3"/>
                </a:solidFill>
                <a:latin typeface="Verdana"/>
                <a:cs typeface="Verdana"/>
              </a:rPr>
              <a:t> </a:t>
            </a:r>
            <a:r>
              <a:rPr sz="1800" spc="-185" dirty="0">
                <a:solidFill>
                  <a:srgbClr val="0053A3"/>
                </a:solidFill>
                <a:latin typeface="Verdana"/>
                <a:cs typeface="Verdana"/>
              </a:rPr>
              <a:t>In</a:t>
            </a:r>
            <a:r>
              <a:rPr sz="1800" spc="-145" dirty="0">
                <a:solidFill>
                  <a:srgbClr val="0053A3"/>
                </a:solidFill>
                <a:latin typeface="Verdana"/>
                <a:cs typeface="Verdana"/>
              </a:rPr>
              <a:t> </a:t>
            </a:r>
            <a:r>
              <a:rPr sz="1800" spc="-25" dirty="0">
                <a:solidFill>
                  <a:srgbClr val="0053A3"/>
                </a:solidFill>
                <a:latin typeface="Verdana"/>
                <a:cs typeface="Verdana"/>
              </a:rPr>
              <a:t>the</a:t>
            </a:r>
            <a:r>
              <a:rPr sz="1800" spc="-114" dirty="0">
                <a:solidFill>
                  <a:srgbClr val="0053A3"/>
                </a:solidFill>
                <a:latin typeface="Verdana"/>
                <a:cs typeface="Verdana"/>
              </a:rPr>
              <a:t> </a:t>
            </a:r>
            <a:r>
              <a:rPr sz="1800" spc="10" dirty="0">
                <a:solidFill>
                  <a:srgbClr val="0053A3"/>
                </a:solidFill>
                <a:latin typeface="Verdana"/>
                <a:cs typeface="Verdana"/>
              </a:rPr>
              <a:t>workplace</a:t>
            </a:r>
            <a:r>
              <a:rPr sz="1800" spc="-114" dirty="0">
                <a:solidFill>
                  <a:srgbClr val="0053A3"/>
                </a:solidFill>
                <a:latin typeface="Verdana"/>
                <a:cs typeface="Verdana"/>
              </a:rPr>
              <a:t> </a:t>
            </a:r>
            <a:r>
              <a:rPr sz="1800" spc="10" dirty="0">
                <a:solidFill>
                  <a:srgbClr val="0053A3"/>
                </a:solidFill>
                <a:latin typeface="Verdana"/>
                <a:cs typeface="Verdana"/>
              </a:rPr>
              <a:t>before</a:t>
            </a:r>
            <a:r>
              <a:rPr sz="1800" spc="-120" dirty="0">
                <a:solidFill>
                  <a:srgbClr val="0053A3"/>
                </a:solidFill>
                <a:latin typeface="Verdana"/>
                <a:cs typeface="Verdana"/>
              </a:rPr>
              <a:t> </a:t>
            </a:r>
            <a:r>
              <a:rPr sz="1800" spc="-80" dirty="0">
                <a:solidFill>
                  <a:srgbClr val="0053A3"/>
                </a:solidFill>
                <a:latin typeface="Verdana"/>
                <a:cs typeface="Verdana"/>
              </a:rPr>
              <a:t>starting  </a:t>
            </a:r>
            <a:r>
              <a:rPr sz="1800" spc="-25" dirty="0">
                <a:solidFill>
                  <a:srgbClr val="0053A3"/>
                </a:solidFill>
                <a:latin typeface="Verdana"/>
                <a:cs typeface="Verdana"/>
              </a:rPr>
              <a:t>the </a:t>
            </a:r>
            <a:r>
              <a:rPr sz="1800" spc="120" dirty="0">
                <a:solidFill>
                  <a:srgbClr val="0053A3"/>
                </a:solidFill>
                <a:latin typeface="Verdana"/>
                <a:cs typeface="Verdana"/>
              </a:rPr>
              <a:t>MA</a:t>
            </a:r>
            <a:r>
              <a:rPr sz="1800" spc="-235" dirty="0">
                <a:solidFill>
                  <a:srgbClr val="0053A3"/>
                </a:solidFill>
                <a:latin typeface="Verdana"/>
                <a:cs typeface="Verdana"/>
              </a:rPr>
              <a:t> </a:t>
            </a:r>
            <a:r>
              <a:rPr sz="1800" spc="-35" dirty="0">
                <a:solidFill>
                  <a:srgbClr val="0053A3"/>
                </a:solidFill>
                <a:latin typeface="Verdana"/>
                <a:cs typeface="Verdana"/>
              </a:rPr>
              <a:t>Programme.</a:t>
            </a:r>
            <a:endParaRPr sz="1800">
              <a:latin typeface="Verdana"/>
              <a:cs typeface="Verdana"/>
            </a:endParaRPr>
          </a:p>
          <a:p>
            <a:pPr marL="241300" marR="348615" indent="-228600">
              <a:lnSpc>
                <a:spcPts val="1939"/>
              </a:lnSpc>
              <a:spcBef>
                <a:spcPts val="635"/>
              </a:spcBef>
              <a:buFont typeface="Arial"/>
              <a:buChar char="•"/>
              <a:tabLst>
                <a:tab pos="240665" algn="l"/>
                <a:tab pos="241300" algn="l"/>
                <a:tab pos="4975860" algn="l"/>
              </a:tabLst>
            </a:pPr>
            <a:r>
              <a:rPr sz="1800" spc="100" dirty="0">
                <a:solidFill>
                  <a:srgbClr val="0053A3"/>
                </a:solidFill>
                <a:latin typeface="Verdana"/>
                <a:cs typeface="Verdana"/>
              </a:rPr>
              <a:t>A </a:t>
            </a:r>
            <a:r>
              <a:rPr sz="1800" spc="-35" dirty="0">
                <a:solidFill>
                  <a:srgbClr val="0053A3"/>
                </a:solidFill>
                <a:latin typeface="Verdana"/>
                <a:cs typeface="Verdana"/>
              </a:rPr>
              <a:t>personalised </a:t>
            </a:r>
            <a:r>
              <a:rPr sz="1800" spc="-10" dirty="0">
                <a:solidFill>
                  <a:srgbClr val="0053A3"/>
                </a:solidFill>
                <a:latin typeface="Verdana"/>
                <a:cs typeface="Verdana"/>
              </a:rPr>
              <a:t>programme</a:t>
            </a:r>
            <a:r>
              <a:rPr sz="1800" spc="-425" dirty="0">
                <a:solidFill>
                  <a:srgbClr val="0053A3"/>
                </a:solidFill>
                <a:latin typeface="Verdana"/>
                <a:cs typeface="Verdana"/>
              </a:rPr>
              <a:t> </a:t>
            </a:r>
            <a:r>
              <a:rPr sz="1800" spc="5" dirty="0">
                <a:solidFill>
                  <a:srgbClr val="0053A3"/>
                </a:solidFill>
                <a:latin typeface="Verdana"/>
                <a:cs typeface="Verdana"/>
              </a:rPr>
              <a:t>of</a:t>
            </a:r>
            <a:r>
              <a:rPr sz="1800" spc="-135" dirty="0">
                <a:solidFill>
                  <a:srgbClr val="0053A3"/>
                </a:solidFill>
                <a:latin typeface="Verdana"/>
                <a:cs typeface="Verdana"/>
              </a:rPr>
              <a:t> </a:t>
            </a:r>
            <a:r>
              <a:rPr sz="1800" spc="-90" dirty="0">
                <a:solidFill>
                  <a:srgbClr val="0053A3"/>
                </a:solidFill>
                <a:latin typeface="Verdana"/>
                <a:cs typeface="Verdana"/>
              </a:rPr>
              <a:t>assessment	</a:t>
            </a:r>
            <a:r>
              <a:rPr sz="1800" spc="-15" dirty="0">
                <a:solidFill>
                  <a:srgbClr val="0053A3"/>
                </a:solidFill>
                <a:latin typeface="Verdana"/>
                <a:cs typeface="Verdana"/>
              </a:rPr>
              <a:t>to </a:t>
            </a:r>
            <a:r>
              <a:rPr sz="1800" spc="5" dirty="0">
                <a:solidFill>
                  <a:srgbClr val="0053A3"/>
                </a:solidFill>
                <a:latin typeface="Verdana"/>
                <a:cs typeface="Verdana"/>
              </a:rPr>
              <a:t>meet</a:t>
            </a:r>
            <a:r>
              <a:rPr sz="1800" spc="-315" dirty="0">
                <a:solidFill>
                  <a:srgbClr val="0053A3"/>
                </a:solidFill>
                <a:latin typeface="Verdana"/>
                <a:cs typeface="Verdana"/>
              </a:rPr>
              <a:t> </a:t>
            </a:r>
            <a:r>
              <a:rPr sz="1800" spc="-25" dirty="0">
                <a:solidFill>
                  <a:srgbClr val="0053A3"/>
                </a:solidFill>
                <a:latin typeface="Verdana"/>
                <a:cs typeface="Verdana"/>
              </a:rPr>
              <a:t>the  </a:t>
            </a:r>
            <a:r>
              <a:rPr sz="1800" spc="40" dirty="0">
                <a:solidFill>
                  <a:srgbClr val="0053A3"/>
                </a:solidFill>
                <a:latin typeface="Verdana"/>
                <a:cs typeface="Verdana"/>
              </a:rPr>
              <a:t>MA’s</a:t>
            </a:r>
            <a:r>
              <a:rPr sz="1800" spc="-165" dirty="0">
                <a:solidFill>
                  <a:srgbClr val="0053A3"/>
                </a:solidFill>
                <a:latin typeface="Verdana"/>
                <a:cs typeface="Verdana"/>
              </a:rPr>
              <a:t> </a:t>
            </a:r>
            <a:r>
              <a:rPr sz="1800" spc="-30" dirty="0">
                <a:solidFill>
                  <a:srgbClr val="0053A3"/>
                </a:solidFill>
                <a:latin typeface="Verdana"/>
                <a:cs typeface="Verdana"/>
              </a:rPr>
              <a:t>needs.</a:t>
            </a:r>
            <a:endParaRPr sz="1800">
              <a:latin typeface="Verdana"/>
              <a:cs typeface="Verdana"/>
            </a:endParaRPr>
          </a:p>
          <a:p>
            <a:pPr marL="241300" indent="-228600">
              <a:lnSpc>
                <a:spcPct val="100000"/>
              </a:lnSpc>
              <a:spcBef>
                <a:spcPts val="359"/>
              </a:spcBef>
              <a:buFont typeface="Arial"/>
              <a:buChar char="•"/>
              <a:tabLst>
                <a:tab pos="240665" algn="l"/>
                <a:tab pos="241300" algn="l"/>
              </a:tabLst>
            </a:pPr>
            <a:r>
              <a:rPr sz="1800" spc="-100" dirty="0">
                <a:solidFill>
                  <a:srgbClr val="0053A3"/>
                </a:solidFill>
                <a:latin typeface="Verdana"/>
                <a:cs typeface="Verdana"/>
              </a:rPr>
              <a:t>Sign</a:t>
            </a:r>
            <a:r>
              <a:rPr sz="1800" spc="-150" dirty="0">
                <a:solidFill>
                  <a:srgbClr val="0053A3"/>
                </a:solidFill>
                <a:latin typeface="Verdana"/>
                <a:cs typeface="Verdana"/>
              </a:rPr>
              <a:t> </a:t>
            </a:r>
            <a:r>
              <a:rPr sz="1800" dirty="0">
                <a:solidFill>
                  <a:srgbClr val="0053A3"/>
                </a:solidFill>
                <a:latin typeface="Verdana"/>
                <a:cs typeface="Verdana"/>
              </a:rPr>
              <a:t>posted</a:t>
            </a:r>
            <a:r>
              <a:rPr sz="1800" spc="-105" dirty="0">
                <a:solidFill>
                  <a:srgbClr val="0053A3"/>
                </a:solidFill>
                <a:latin typeface="Verdana"/>
                <a:cs typeface="Verdana"/>
              </a:rPr>
              <a:t> </a:t>
            </a:r>
            <a:r>
              <a:rPr sz="1800" spc="-15" dirty="0">
                <a:solidFill>
                  <a:srgbClr val="0053A3"/>
                </a:solidFill>
                <a:latin typeface="Verdana"/>
                <a:cs typeface="Verdana"/>
              </a:rPr>
              <a:t>to</a:t>
            </a:r>
            <a:r>
              <a:rPr sz="1800" spc="-135" dirty="0">
                <a:solidFill>
                  <a:srgbClr val="0053A3"/>
                </a:solidFill>
                <a:latin typeface="Verdana"/>
                <a:cs typeface="Verdana"/>
              </a:rPr>
              <a:t> </a:t>
            </a:r>
            <a:r>
              <a:rPr sz="1800" spc="45" dirty="0">
                <a:solidFill>
                  <a:srgbClr val="0053A3"/>
                </a:solidFill>
                <a:latin typeface="Verdana"/>
                <a:cs typeface="Verdana"/>
              </a:rPr>
              <a:t>core</a:t>
            </a:r>
            <a:r>
              <a:rPr sz="1800" spc="-130" dirty="0">
                <a:solidFill>
                  <a:srgbClr val="0053A3"/>
                </a:solidFill>
                <a:latin typeface="Verdana"/>
                <a:cs typeface="Verdana"/>
              </a:rPr>
              <a:t> </a:t>
            </a:r>
            <a:r>
              <a:rPr sz="1800" spc="-60" dirty="0">
                <a:solidFill>
                  <a:srgbClr val="0053A3"/>
                </a:solidFill>
                <a:latin typeface="Verdana"/>
                <a:cs typeface="Verdana"/>
              </a:rPr>
              <a:t>training</a:t>
            </a:r>
            <a:r>
              <a:rPr sz="1800" spc="-140" dirty="0">
                <a:solidFill>
                  <a:srgbClr val="0053A3"/>
                </a:solidFill>
                <a:latin typeface="Verdana"/>
                <a:cs typeface="Verdana"/>
              </a:rPr>
              <a:t> </a:t>
            </a:r>
            <a:r>
              <a:rPr sz="1800" spc="65" dirty="0">
                <a:solidFill>
                  <a:srgbClr val="0053A3"/>
                </a:solidFill>
                <a:latin typeface="Verdana"/>
                <a:cs typeface="Verdana"/>
              </a:rPr>
              <a:t>and</a:t>
            </a:r>
            <a:r>
              <a:rPr sz="1800" spc="-130" dirty="0">
                <a:solidFill>
                  <a:srgbClr val="0053A3"/>
                </a:solidFill>
                <a:latin typeface="Verdana"/>
                <a:cs typeface="Verdana"/>
              </a:rPr>
              <a:t> </a:t>
            </a:r>
            <a:r>
              <a:rPr sz="1800" spc="45" dirty="0">
                <a:solidFill>
                  <a:srgbClr val="0053A3"/>
                </a:solidFill>
                <a:latin typeface="Verdana"/>
                <a:cs typeface="Verdana"/>
              </a:rPr>
              <a:t>CPD</a:t>
            </a:r>
            <a:r>
              <a:rPr sz="1800" spc="-140" dirty="0">
                <a:solidFill>
                  <a:srgbClr val="0053A3"/>
                </a:solidFill>
                <a:latin typeface="Verdana"/>
                <a:cs typeface="Verdana"/>
              </a:rPr>
              <a:t> </a:t>
            </a:r>
            <a:r>
              <a:rPr sz="1800" spc="-70" dirty="0">
                <a:solidFill>
                  <a:srgbClr val="0053A3"/>
                </a:solidFill>
                <a:latin typeface="Verdana"/>
                <a:cs typeface="Verdana"/>
              </a:rPr>
              <a:t>training.</a:t>
            </a:r>
            <a:endParaRPr sz="1800">
              <a:latin typeface="Verdana"/>
              <a:cs typeface="Verdana"/>
            </a:endParaRPr>
          </a:p>
          <a:p>
            <a:pPr marL="241300" marR="382905" indent="-228600">
              <a:lnSpc>
                <a:spcPts val="1939"/>
              </a:lnSpc>
              <a:spcBef>
                <a:spcPts val="635"/>
              </a:spcBef>
              <a:buFont typeface="Arial"/>
              <a:buChar char="•"/>
              <a:tabLst>
                <a:tab pos="240665" algn="l"/>
                <a:tab pos="241300" algn="l"/>
              </a:tabLst>
            </a:pPr>
            <a:r>
              <a:rPr sz="1800" spc="25" dirty="0">
                <a:solidFill>
                  <a:srgbClr val="0053A3"/>
                </a:solidFill>
                <a:latin typeface="Verdana"/>
                <a:cs typeface="Verdana"/>
              </a:rPr>
              <a:t>Ongoing</a:t>
            </a:r>
            <a:r>
              <a:rPr sz="1800" spc="-145" dirty="0">
                <a:solidFill>
                  <a:srgbClr val="0053A3"/>
                </a:solidFill>
                <a:latin typeface="Verdana"/>
                <a:cs typeface="Verdana"/>
              </a:rPr>
              <a:t> </a:t>
            </a:r>
            <a:r>
              <a:rPr sz="1800" spc="-50" dirty="0">
                <a:solidFill>
                  <a:srgbClr val="0053A3"/>
                </a:solidFill>
                <a:latin typeface="Verdana"/>
                <a:cs typeface="Verdana"/>
              </a:rPr>
              <a:t>support</a:t>
            </a:r>
            <a:r>
              <a:rPr sz="1800" spc="-120" dirty="0">
                <a:solidFill>
                  <a:srgbClr val="0053A3"/>
                </a:solidFill>
                <a:latin typeface="Verdana"/>
                <a:cs typeface="Verdana"/>
              </a:rPr>
              <a:t> </a:t>
            </a:r>
            <a:r>
              <a:rPr sz="1800" dirty="0">
                <a:solidFill>
                  <a:srgbClr val="0053A3"/>
                </a:solidFill>
                <a:latin typeface="Verdana"/>
                <a:cs typeface="Verdana"/>
              </a:rPr>
              <a:t>by</a:t>
            </a:r>
            <a:r>
              <a:rPr sz="1800" spc="-145" dirty="0">
                <a:solidFill>
                  <a:srgbClr val="0053A3"/>
                </a:solidFill>
                <a:latin typeface="Verdana"/>
                <a:cs typeface="Verdana"/>
              </a:rPr>
              <a:t> </a:t>
            </a:r>
            <a:r>
              <a:rPr sz="1800" spc="-130" dirty="0">
                <a:solidFill>
                  <a:srgbClr val="0053A3"/>
                </a:solidFill>
                <a:latin typeface="Verdana"/>
                <a:cs typeface="Verdana"/>
              </a:rPr>
              <a:t>assessors</a:t>
            </a:r>
            <a:r>
              <a:rPr sz="1800" spc="-110" dirty="0">
                <a:solidFill>
                  <a:srgbClr val="0053A3"/>
                </a:solidFill>
                <a:latin typeface="Verdana"/>
                <a:cs typeface="Verdana"/>
              </a:rPr>
              <a:t> </a:t>
            </a:r>
            <a:r>
              <a:rPr sz="1800" spc="-80" dirty="0">
                <a:solidFill>
                  <a:srgbClr val="0053A3"/>
                </a:solidFill>
                <a:latin typeface="Verdana"/>
                <a:cs typeface="Verdana"/>
              </a:rPr>
              <a:t>in</a:t>
            </a:r>
            <a:r>
              <a:rPr sz="1800" spc="-150" dirty="0">
                <a:solidFill>
                  <a:srgbClr val="0053A3"/>
                </a:solidFill>
                <a:latin typeface="Verdana"/>
                <a:cs typeface="Verdana"/>
              </a:rPr>
              <a:t> </a:t>
            </a:r>
            <a:r>
              <a:rPr sz="1800" spc="-25" dirty="0">
                <a:solidFill>
                  <a:srgbClr val="0053A3"/>
                </a:solidFill>
                <a:latin typeface="Verdana"/>
                <a:cs typeface="Verdana"/>
              </a:rPr>
              <a:t>the</a:t>
            </a:r>
            <a:r>
              <a:rPr sz="1800" spc="-120" dirty="0">
                <a:solidFill>
                  <a:srgbClr val="0053A3"/>
                </a:solidFill>
                <a:latin typeface="Verdana"/>
                <a:cs typeface="Verdana"/>
              </a:rPr>
              <a:t> </a:t>
            </a:r>
            <a:r>
              <a:rPr sz="1800" spc="10" dirty="0">
                <a:solidFill>
                  <a:srgbClr val="0053A3"/>
                </a:solidFill>
                <a:latin typeface="Verdana"/>
                <a:cs typeface="Verdana"/>
              </a:rPr>
              <a:t>workplace</a:t>
            </a:r>
            <a:r>
              <a:rPr sz="1800" spc="-114" dirty="0">
                <a:solidFill>
                  <a:srgbClr val="0053A3"/>
                </a:solidFill>
                <a:latin typeface="Verdana"/>
                <a:cs typeface="Verdana"/>
              </a:rPr>
              <a:t> </a:t>
            </a:r>
            <a:r>
              <a:rPr sz="1800" spc="-80" dirty="0">
                <a:solidFill>
                  <a:srgbClr val="0053A3"/>
                </a:solidFill>
                <a:latin typeface="Verdana"/>
                <a:cs typeface="Verdana"/>
              </a:rPr>
              <a:t>prior</a:t>
            </a:r>
            <a:r>
              <a:rPr sz="1800" spc="-160" dirty="0">
                <a:solidFill>
                  <a:srgbClr val="0053A3"/>
                </a:solidFill>
                <a:latin typeface="Verdana"/>
                <a:cs typeface="Verdana"/>
              </a:rPr>
              <a:t> </a:t>
            </a:r>
            <a:r>
              <a:rPr sz="1800" spc="-15" dirty="0">
                <a:solidFill>
                  <a:srgbClr val="0053A3"/>
                </a:solidFill>
                <a:latin typeface="Verdana"/>
                <a:cs typeface="Verdana"/>
              </a:rPr>
              <a:t>to  </a:t>
            </a:r>
            <a:r>
              <a:rPr sz="1800" spc="-60" dirty="0">
                <a:solidFill>
                  <a:srgbClr val="0053A3"/>
                </a:solidFill>
                <a:latin typeface="Verdana"/>
                <a:cs typeface="Verdana"/>
              </a:rPr>
              <a:t>signing</a:t>
            </a:r>
            <a:r>
              <a:rPr sz="1800" spc="-160" dirty="0">
                <a:solidFill>
                  <a:srgbClr val="0053A3"/>
                </a:solidFill>
                <a:latin typeface="Verdana"/>
                <a:cs typeface="Verdana"/>
              </a:rPr>
              <a:t> </a:t>
            </a:r>
            <a:r>
              <a:rPr sz="1800" spc="30" dirty="0">
                <a:solidFill>
                  <a:srgbClr val="0053A3"/>
                </a:solidFill>
                <a:latin typeface="Verdana"/>
                <a:cs typeface="Verdana"/>
              </a:rPr>
              <a:t>up</a:t>
            </a:r>
            <a:r>
              <a:rPr sz="1800" spc="-140" dirty="0">
                <a:solidFill>
                  <a:srgbClr val="0053A3"/>
                </a:solidFill>
                <a:latin typeface="Verdana"/>
                <a:cs typeface="Verdana"/>
              </a:rPr>
              <a:t> </a:t>
            </a:r>
            <a:r>
              <a:rPr sz="1800" spc="-10" dirty="0">
                <a:solidFill>
                  <a:srgbClr val="0053A3"/>
                </a:solidFill>
                <a:latin typeface="Verdana"/>
                <a:cs typeface="Verdana"/>
              </a:rPr>
              <a:t>young</a:t>
            </a:r>
            <a:r>
              <a:rPr sz="1800" spc="-120" dirty="0">
                <a:solidFill>
                  <a:srgbClr val="0053A3"/>
                </a:solidFill>
                <a:latin typeface="Verdana"/>
                <a:cs typeface="Verdana"/>
              </a:rPr>
              <a:t> </a:t>
            </a:r>
            <a:r>
              <a:rPr sz="1800" spc="-45" dirty="0">
                <a:solidFill>
                  <a:srgbClr val="0053A3"/>
                </a:solidFill>
                <a:latin typeface="Verdana"/>
                <a:cs typeface="Verdana"/>
              </a:rPr>
              <a:t>person</a:t>
            </a:r>
            <a:r>
              <a:rPr sz="1800" spc="-114" dirty="0">
                <a:solidFill>
                  <a:srgbClr val="0053A3"/>
                </a:solidFill>
                <a:latin typeface="Verdana"/>
                <a:cs typeface="Verdana"/>
              </a:rPr>
              <a:t> </a:t>
            </a:r>
            <a:r>
              <a:rPr sz="1800" spc="-70" dirty="0">
                <a:solidFill>
                  <a:srgbClr val="0053A3"/>
                </a:solidFill>
                <a:latin typeface="Verdana"/>
                <a:cs typeface="Verdana"/>
              </a:rPr>
              <a:t>for</a:t>
            </a:r>
            <a:r>
              <a:rPr sz="1800" spc="-150" dirty="0">
                <a:solidFill>
                  <a:srgbClr val="0053A3"/>
                </a:solidFill>
                <a:latin typeface="Verdana"/>
                <a:cs typeface="Verdana"/>
              </a:rPr>
              <a:t> </a:t>
            </a:r>
            <a:r>
              <a:rPr sz="1800" spc="-25" dirty="0">
                <a:solidFill>
                  <a:srgbClr val="0053A3"/>
                </a:solidFill>
                <a:latin typeface="Verdana"/>
                <a:cs typeface="Verdana"/>
              </a:rPr>
              <a:t>the</a:t>
            </a:r>
            <a:r>
              <a:rPr sz="1800" spc="-114" dirty="0">
                <a:solidFill>
                  <a:srgbClr val="0053A3"/>
                </a:solidFill>
                <a:latin typeface="Verdana"/>
                <a:cs typeface="Verdana"/>
              </a:rPr>
              <a:t> </a:t>
            </a:r>
            <a:r>
              <a:rPr sz="1800" spc="-5" dirty="0">
                <a:solidFill>
                  <a:srgbClr val="0053A3"/>
                </a:solidFill>
                <a:latin typeface="Verdana"/>
                <a:cs typeface="Verdana"/>
              </a:rPr>
              <a:t>award.</a:t>
            </a:r>
            <a:endParaRPr sz="1800">
              <a:latin typeface="Verdana"/>
              <a:cs typeface="Verdana"/>
            </a:endParaRPr>
          </a:p>
          <a:p>
            <a:pPr marL="241300" indent="-228600">
              <a:lnSpc>
                <a:spcPct val="100000"/>
              </a:lnSpc>
              <a:spcBef>
                <a:spcPts val="359"/>
              </a:spcBef>
              <a:buFont typeface="Arial"/>
              <a:buChar char="•"/>
              <a:tabLst>
                <a:tab pos="240665" algn="l"/>
                <a:tab pos="241300" algn="l"/>
              </a:tabLst>
            </a:pPr>
            <a:r>
              <a:rPr sz="1800" spc="120" dirty="0">
                <a:solidFill>
                  <a:srgbClr val="0053A3"/>
                </a:solidFill>
                <a:latin typeface="Verdana"/>
                <a:cs typeface="Verdana"/>
              </a:rPr>
              <a:t>MA</a:t>
            </a:r>
            <a:r>
              <a:rPr sz="1800" spc="-145" dirty="0">
                <a:solidFill>
                  <a:srgbClr val="0053A3"/>
                </a:solidFill>
                <a:latin typeface="Verdana"/>
                <a:cs typeface="Verdana"/>
              </a:rPr>
              <a:t> </a:t>
            </a:r>
            <a:r>
              <a:rPr sz="1800" spc="15" dirty="0">
                <a:solidFill>
                  <a:srgbClr val="0053A3"/>
                </a:solidFill>
                <a:latin typeface="Verdana"/>
                <a:cs typeface="Verdana"/>
              </a:rPr>
              <a:t>now</a:t>
            </a:r>
            <a:r>
              <a:rPr sz="1800" spc="-130" dirty="0">
                <a:solidFill>
                  <a:srgbClr val="0053A3"/>
                </a:solidFill>
                <a:latin typeface="Verdana"/>
                <a:cs typeface="Verdana"/>
              </a:rPr>
              <a:t> </a:t>
            </a:r>
            <a:r>
              <a:rPr sz="1800" spc="-55" dirty="0">
                <a:solidFill>
                  <a:srgbClr val="0053A3"/>
                </a:solidFill>
                <a:latin typeface="Verdana"/>
                <a:cs typeface="Verdana"/>
              </a:rPr>
              <a:t>feels</a:t>
            </a:r>
            <a:r>
              <a:rPr sz="1800" spc="-125" dirty="0">
                <a:solidFill>
                  <a:srgbClr val="0053A3"/>
                </a:solidFill>
                <a:latin typeface="Verdana"/>
                <a:cs typeface="Verdana"/>
              </a:rPr>
              <a:t> </a:t>
            </a:r>
            <a:r>
              <a:rPr sz="1800" spc="-30" dirty="0">
                <a:solidFill>
                  <a:srgbClr val="0053A3"/>
                </a:solidFill>
                <a:latin typeface="Verdana"/>
                <a:cs typeface="Verdana"/>
              </a:rPr>
              <a:t>more</a:t>
            </a:r>
            <a:r>
              <a:rPr sz="1800" spc="-145" dirty="0">
                <a:solidFill>
                  <a:srgbClr val="0053A3"/>
                </a:solidFill>
                <a:latin typeface="Verdana"/>
                <a:cs typeface="Verdana"/>
              </a:rPr>
              <a:t> </a:t>
            </a:r>
            <a:r>
              <a:rPr sz="1800" spc="-35" dirty="0">
                <a:solidFill>
                  <a:srgbClr val="0053A3"/>
                </a:solidFill>
                <a:latin typeface="Verdana"/>
                <a:cs typeface="Verdana"/>
              </a:rPr>
              <a:t>invested</a:t>
            </a:r>
            <a:r>
              <a:rPr sz="1800" spc="-130" dirty="0">
                <a:solidFill>
                  <a:srgbClr val="0053A3"/>
                </a:solidFill>
                <a:latin typeface="Verdana"/>
                <a:cs typeface="Verdana"/>
              </a:rPr>
              <a:t> </a:t>
            </a:r>
            <a:r>
              <a:rPr sz="1800" spc="-80" dirty="0">
                <a:solidFill>
                  <a:srgbClr val="0053A3"/>
                </a:solidFill>
                <a:latin typeface="Verdana"/>
                <a:cs typeface="Verdana"/>
              </a:rPr>
              <a:t>in</a:t>
            </a:r>
            <a:r>
              <a:rPr sz="1800" spc="-145" dirty="0">
                <a:solidFill>
                  <a:srgbClr val="0053A3"/>
                </a:solidFill>
                <a:latin typeface="Verdana"/>
                <a:cs typeface="Verdana"/>
              </a:rPr>
              <a:t> </a:t>
            </a:r>
            <a:r>
              <a:rPr sz="1800" dirty="0">
                <a:solidFill>
                  <a:srgbClr val="0053A3"/>
                </a:solidFill>
                <a:latin typeface="Verdana"/>
                <a:cs typeface="Verdana"/>
              </a:rPr>
              <a:t>by</a:t>
            </a:r>
            <a:r>
              <a:rPr sz="1800" spc="-150" dirty="0">
                <a:solidFill>
                  <a:srgbClr val="0053A3"/>
                </a:solidFill>
                <a:latin typeface="Verdana"/>
                <a:cs typeface="Verdana"/>
              </a:rPr>
              <a:t> </a:t>
            </a:r>
            <a:r>
              <a:rPr sz="1800" spc="-85" dirty="0">
                <a:solidFill>
                  <a:srgbClr val="0053A3"/>
                </a:solidFill>
                <a:latin typeface="Verdana"/>
                <a:cs typeface="Verdana"/>
              </a:rPr>
              <a:t>their</a:t>
            </a:r>
            <a:r>
              <a:rPr sz="1800" spc="-120" dirty="0">
                <a:solidFill>
                  <a:srgbClr val="0053A3"/>
                </a:solidFill>
                <a:latin typeface="Verdana"/>
                <a:cs typeface="Verdana"/>
              </a:rPr>
              <a:t> </a:t>
            </a:r>
            <a:r>
              <a:rPr sz="1800" spc="-35" dirty="0">
                <a:solidFill>
                  <a:srgbClr val="0053A3"/>
                </a:solidFill>
                <a:latin typeface="Verdana"/>
                <a:cs typeface="Verdana"/>
              </a:rPr>
              <a:t>employer.</a:t>
            </a:r>
            <a:endParaRPr sz="1800">
              <a:latin typeface="Verdana"/>
              <a:cs typeface="Verdana"/>
            </a:endParaRPr>
          </a:p>
          <a:p>
            <a:pPr marL="241300" indent="-228600">
              <a:lnSpc>
                <a:spcPct val="100000"/>
              </a:lnSpc>
              <a:spcBef>
                <a:spcPts val="380"/>
              </a:spcBef>
              <a:buFont typeface="Arial"/>
              <a:buChar char="•"/>
              <a:tabLst>
                <a:tab pos="240665" algn="l"/>
                <a:tab pos="241300" algn="l"/>
              </a:tabLst>
            </a:pPr>
            <a:r>
              <a:rPr sz="1800" spc="-90" dirty="0">
                <a:solidFill>
                  <a:srgbClr val="0053A3"/>
                </a:solidFill>
                <a:latin typeface="Verdana"/>
                <a:cs typeface="Verdana"/>
              </a:rPr>
              <a:t>Raises</a:t>
            </a:r>
            <a:r>
              <a:rPr sz="1800" spc="-150" dirty="0">
                <a:solidFill>
                  <a:srgbClr val="0053A3"/>
                </a:solidFill>
                <a:latin typeface="Verdana"/>
                <a:cs typeface="Verdana"/>
              </a:rPr>
              <a:t> </a:t>
            </a:r>
            <a:r>
              <a:rPr sz="1800" spc="-40" dirty="0">
                <a:solidFill>
                  <a:srgbClr val="0053A3"/>
                </a:solidFill>
                <a:latin typeface="Verdana"/>
                <a:cs typeface="Verdana"/>
              </a:rPr>
              <a:t>attainment.</a:t>
            </a:r>
            <a:endParaRPr sz="1800">
              <a:latin typeface="Verdana"/>
              <a:cs typeface="Verdana"/>
            </a:endParaRPr>
          </a:p>
          <a:p>
            <a:pPr marL="241300" indent="-228600">
              <a:lnSpc>
                <a:spcPct val="100000"/>
              </a:lnSpc>
              <a:spcBef>
                <a:spcPts val="390"/>
              </a:spcBef>
              <a:buFont typeface="Arial"/>
              <a:buChar char="•"/>
              <a:tabLst>
                <a:tab pos="240665" algn="l"/>
                <a:tab pos="241300" algn="l"/>
              </a:tabLst>
            </a:pPr>
            <a:r>
              <a:rPr sz="1800" spc="5" dirty="0">
                <a:solidFill>
                  <a:srgbClr val="0053A3"/>
                </a:solidFill>
                <a:latin typeface="Verdana"/>
                <a:cs typeface="Verdana"/>
              </a:rPr>
              <a:t>Reduces </a:t>
            </a:r>
            <a:r>
              <a:rPr sz="1800" spc="30" dirty="0">
                <a:solidFill>
                  <a:srgbClr val="0053A3"/>
                </a:solidFill>
                <a:latin typeface="Verdana"/>
                <a:cs typeface="Verdana"/>
              </a:rPr>
              <a:t>‘dropout’</a:t>
            </a:r>
            <a:r>
              <a:rPr sz="1800" spc="-459" dirty="0">
                <a:solidFill>
                  <a:srgbClr val="0053A3"/>
                </a:solidFill>
                <a:latin typeface="Verdana"/>
                <a:cs typeface="Verdana"/>
              </a:rPr>
              <a:t> </a:t>
            </a:r>
            <a:r>
              <a:rPr sz="1800" spc="-30" dirty="0">
                <a:solidFill>
                  <a:srgbClr val="0053A3"/>
                </a:solidFill>
                <a:latin typeface="Verdana"/>
                <a:cs typeface="Verdana"/>
              </a:rPr>
              <a:t>rate </a:t>
            </a:r>
            <a:r>
              <a:rPr sz="1800" spc="-75" dirty="0">
                <a:solidFill>
                  <a:srgbClr val="0053A3"/>
                </a:solidFill>
                <a:latin typeface="Verdana"/>
                <a:cs typeface="Verdana"/>
              </a:rPr>
              <a:t>from </a:t>
            </a:r>
            <a:r>
              <a:rPr sz="1800" spc="-25" dirty="0">
                <a:solidFill>
                  <a:srgbClr val="0053A3"/>
                </a:solidFill>
                <a:latin typeface="Verdana"/>
                <a:cs typeface="Verdana"/>
              </a:rPr>
              <a:t>the programme.</a:t>
            </a:r>
            <a:endParaRPr sz="1800">
              <a:latin typeface="Verdana"/>
              <a:cs typeface="Verdan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4052" y="320421"/>
            <a:ext cx="4907915" cy="574040"/>
          </a:xfrm>
          <a:prstGeom prst="rect">
            <a:avLst/>
          </a:prstGeom>
        </p:spPr>
        <p:txBody>
          <a:bodyPr vert="horz" wrap="square" lIns="0" tIns="12700" rIns="0" bIns="0" rtlCol="0">
            <a:spAutoFit/>
          </a:bodyPr>
          <a:lstStyle/>
          <a:p>
            <a:pPr marL="12700">
              <a:lnSpc>
                <a:spcPct val="100000"/>
              </a:lnSpc>
              <a:spcBef>
                <a:spcPts val="100"/>
              </a:spcBef>
            </a:pPr>
            <a:r>
              <a:rPr sz="3600" spc="-155" dirty="0">
                <a:solidFill>
                  <a:srgbClr val="0053A3"/>
                </a:solidFill>
              </a:rPr>
              <a:t>Feedback</a:t>
            </a:r>
            <a:r>
              <a:rPr sz="3600" spc="-305" dirty="0">
                <a:solidFill>
                  <a:srgbClr val="0053A3"/>
                </a:solidFill>
              </a:rPr>
              <a:t> </a:t>
            </a:r>
            <a:r>
              <a:rPr sz="3600" spc="-320" dirty="0">
                <a:solidFill>
                  <a:srgbClr val="0053A3"/>
                </a:solidFill>
              </a:rPr>
              <a:t>Evaluation-</a:t>
            </a:r>
            <a:endParaRPr sz="3600"/>
          </a:p>
        </p:txBody>
      </p:sp>
      <p:sp>
        <p:nvSpPr>
          <p:cNvPr id="3" name="object 3"/>
          <p:cNvSpPr/>
          <p:nvPr/>
        </p:nvSpPr>
        <p:spPr>
          <a:xfrm>
            <a:off x="8067167" y="0"/>
            <a:ext cx="951230" cy="6858000"/>
          </a:xfrm>
          <a:custGeom>
            <a:avLst/>
            <a:gdLst/>
            <a:ahLst/>
            <a:cxnLst/>
            <a:rect l="l" t="t" r="r" b="b"/>
            <a:pathLst>
              <a:path w="951229" h="6858000">
                <a:moveTo>
                  <a:pt x="0" y="6858000"/>
                </a:moveTo>
                <a:lnTo>
                  <a:pt x="950671" y="6858000"/>
                </a:lnTo>
                <a:lnTo>
                  <a:pt x="950671" y="0"/>
                </a:lnTo>
                <a:lnTo>
                  <a:pt x="0" y="0"/>
                </a:lnTo>
                <a:lnTo>
                  <a:pt x="0" y="6858000"/>
                </a:lnTo>
                <a:close/>
              </a:path>
            </a:pathLst>
          </a:custGeom>
          <a:solidFill>
            <a:srgbClr val="0053A3"/>
          </a:solidFill>
        </p:spPr>
        <p:txBody>
          <a:bodyPr wrap="square" lIns="0" tIns="0" rIns="0" bIns="0" rtlCol="0"/>
          <a:lstStyle/>
          <a:p>
            <a:endParaRPr/>
          </a:p>
        </p:txBody>
      </p:sp>
      <p:sp>
        <p:nvSpPr>
          <p:cNvPr id="4" name="object 4"/>
          <p:cNvSpPr/>
          <p:nvPr/>
        </p:nvSpPr>
        <p:spPr>
          <a:xfrm>
            <a:off x="8067167" y="0"/>
            <a:ext cx="951230" cy="6858000"/>
          </a:xfrm>
          <a:custGeom>
            <a:avLst/>
            <a:gdLst/>
            <a:ahLst/>
            <a:cxnLst/>
            <a:rect l="l" t="t" r="r" b="b"/>
            <a:pathLst>
              <a:path w="951229" h="6858000">
                <a:moveTo>
                  <a:pt x="0" y="6858000"/>
                </a:moveTo>
                <a:lnTo>
                  <a:pt x="950671" y="6858000"/>
                </a:lnTo>
                <a:lnTo>
                  <a:pt x="950671" y="0"/>
                </a:lnTo>
                <a:lnTo>
                  <a:pt x="0" y="0"/>
                </a:lnTo>
                <a:lnTo>
                  <a:pt x="0" y="6858000"/>
                </a:lnTo>
                <a:close/>
              </a:path>
            </a:pathLst>
          </a:custGeom>
          <a:ln w="12700">
            <a:solidFill>
              <a:srgbClr val="003A77"/>
            </a:solidFill>
          </a:ln>
        </p:spPr>
        <p:txBody>
          <a:bodyPr wrap="square" lIns="0" tIns="0" rIns="0" bIns="0" rtlCol="0"/>
          <a:lstStyle/>
          <a:p>
            <a:endParaRPr/>
          </a:p>
        </p:txBody>
      </p:sp>
      <p:sp>
        <p:nvSpPr>
          <p:cNvPr id="5" name="object 5"/>
          <p:cNvSpPr/>
          <p:nvPr/>
        </p:nvSpPr>
        <p:spPr>
          <a:xfrm>
            <a:off x="6947916" y="4881371"/>
            <a:ext cx="1848612" cy="1705355"/>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7371333" y="5292775"/>
            <a:ext cx="1152525" cy="685800"/>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78739" y="849629"/>
            <a:ext cx="7664450" cy="3637279"/>
          </a:xfrm>
          <a:prstGeom prst="rect">
            <a:avLst/>
          </a:prstGeom>
        </p:spPr>
        <p:txBody>
          <a:bodyPr vert="horz" wrap="square" lIns="0" tIns="12065" rIns="0" bIns="0" rtlCol="0">
            <a:spAutoFit/>
          </a:bodyPr>
          <a:lstStyle/>
          <a:p>
            <a:pPr marL="457834">
              <a:lnSpc>
                <a:spcPct val="100000"/>
              </a:lnSpc>
              <a:spcBef>
                <a:spcPts val="95"/>
              </a:spcBef>
            </a:pPr>
            <a:r>
              <a:rPr sz="1600" b="1" spc="-200" dirty="0">
                <a:solidFill>
                  <a:srgbClr val="0053A3"/>
                </a:solidFill>
                <a:latin typeface="Verdana"/>
                <a:cs typeface="Verdana"/>
              </a:rPr>
              <a:t>from </a:t>
            </a:r>
            <a:r>
              <a:rPr sz="1600" b="1" spc="-155" dirty="0">
                <a:solidFill>
                  <a:srgbClr val="0053A3"/>
                </a:solidFill>
                <a:latin typeface="Verdana"/>
                <a:cs typeface="Verdana"/>
              </a:rPr>
              <a:t>Readiness </a:t>
            </a:r>
            <a:r>
              <a:rPr sz="1600" b="1" spc="-200" dirty="0">
                <a:solidFill>
                  <a:srgbClr val="0053A3"/>
                </a:solidFill>
                <a:latin typeface="Verdana"/>
                <a:cs typeface="Verdana"/>
              </a:rPr>
              <a:t>for </a:t>
            </a:r>
            <a:r>
              <a:rPr sz="1600" b="1" spc="-180" dirty="0">
                <a:solidFill>
                  <a:srgbClr val="0053A3"/>
                </a:solidFill>
                <a:latin typeface="Verdana"/>
                <a:cs typeface="Verdana"/>
              </a:rPr>
              <a:t>Assessment</a:t>
            </a:r>
            <a:r>
              <a:rPr sz="1600" b="1" spc="175" dirty="0">
                <a:solidFill>
                  <a:srgbClr val="0053A3"/>
                </a:solidFill>
                <a:latin typeface="Verdana"/>
                <a:cs typeface="Verdana"/>
              </a:rPr>
              <a:t> </a:t>
            </a:r>
            <a:r>
              <a:rPr sz="1600" b="1" spc="-185" dirty="0">
                <a:solidFill>
                  <a:srgbClr val="0053A3"/>
                </a:solidFill>
                <a:latin typeface="Verdana"/>
                <a:cs typeface="Verdana"/>
              </a:rPr>
              <a:t>sessions</a:t>
            </a:r>
            <a:endParaRPr sz="1600">
              <a:latin typeface="Verdana"/>
              <a:cs typeface="Verdana"/>
            </a:endParaRPr>
          </a:p>
          <a:p>
            <a:pPr marL="289560">
              <a:lnSpc>
                <a:spcPct val="100000"/>
              </a:lnSpc>
              <a:spcBef>
                <a:spcPts val="1560"/>
              </a:spcBef>
            </a:pPr>
            <a:r>
              <a:rPr sz="1600" b="1" spc="-160" dirty="0">
                <a:solidFill>
                  <a:srgbClr val="0053A3"/>
                </a:solidFill>
                <a:latin typeface="Verdana"/>
                <a:cs typeface="Verdana"/>
              </a:rPr>
              <a:t>Some Questions</a:t>
            </a:r>
            <a:r>
              <a:rPr sz="1600" b="1" spc="-25" dirty="0">
                <a:solidFill>
                  <a:srgbClr val="0053A3"/>
                </a:solidFill>
                <a:latin typeface="Verdana"/>
                <a:cs typeface="Verdana"/>
              </a:rPr>
              <a:t> </a:t>
            </a:r>
            <a:r>
              <a:rPr sz="1600" b="1" spc="-110" dirty="0">
                <a:solidFill>
                  <a:srgbClr val="0053A3"/>
                </a:solidFill>
                <a:latin typeface="Verdana"/>
                <a:cs typeface="Verdana"/>
              </a:rPr>
              <a:t>asked</a:t>
            </a:r>
            <a:endParaRPr sz="1600">
              <a:latin typeface="Verdana"/>
              <a:cs typeface="Verdana"/>
            </a:endParaRPr>
          </a:p>
          <a:p>
            <a:pPr marL="299085" indent="-286385">
              <a:lnSpc>
                <a:spcPts val="1914"/>
              </a:lnSpc>
              <a:buFont typeface="Arial"/>
              <a:buChar char="•"/>
              <a:tabLst>
                <a:tab pos="299085" algn="l"/>
                <a:tab pos="299720" algn="l"/>
              </a:tabLst>
            </a:pPr>
            <a:r>
              <a:rPr sz="1600" spc="-70" dirty="0">
                <a:solidFill>
                  <a:srgbClr val="0053A3"/>
                </a:solidFill>
                <a:latin typeface="Verdana"/>
                <a:cs typeface="Verdana"/>
              </a:rPr>
              <a:t>Has</a:t>
            </a:r>
            <a:r>
              <a:rPr sz="1600" spc="-125" dirty="0">
                <a:solidFill>
                  <a:srgbClr val="0053A3"/>
                </a:solidFill>
                <a:latin typeface="Verdana"/>
                <a:cs typeface="Verdana"/>
              </a:rPr>
              <a:t> </a:t>
            </a:r>
            <a:r>
              <a:rPr sz="1600" spc="-20" dirty="0">
                <a:solidFill>
                  <a:srgbClr val="0053A3"/>
                </a:solidFill>
                <a:latin typeface="Verdana"/>
                <a:cs typeface="Verdana"/>
              </a:rPr>
              <a:t>todays</a:t>
            </a:r>
            <a:r>
              <a:rPr sz="1600" spc="-105" dirty="0">
                <a:solidFill>
                  <a:srgbClr val="0053A3"/>
                </a:solidFill>
                <a:latin typeface="Verdana"/>
                <a:cs typeface="Verdana"/>
              </a:rPr>
              <a:t> </a:t>
            </a:r>
            <a:r>
              <a:rPr sz="1600" spc="-40" dirty="0">
                <a:solidFill>
                  <a:srgbClr val="0053A3"/>
                </a:solidFill>
                <a:latin typeface="Verdana"/>
                <a:cs typeface="Verdana"/>
              </a:rPr>
              <a:t>Readiness</a:t>
            </a:r>
            <a:r>
              <a:rPr sz="1600" spc="-105" dirty="0">
                <a:solidFill>
                  <a:srgbClr val="0053A3"/>
                </a:solidFill>
                <a:latin typeface="Verdana"/>
                <a:cs typeface="Verdana"/>
              </a:rPr>
              <a:t> </a:t>
            </a:r>
            <a:r>
              <a:rPr sz="1600" spc="-65" dirty="0">
                <a:solidFill>
                  <a:srgbClr val="0053A3"/>
                </a:solidFill>
                <a:latin typeface="Verdana"/>
                <a:cs typeface="Verdana"/>
              </a:rPr>
              <a:t>for</a:t>
            </a:r>
            <a:r>
              <a:rPr sz="1600" spc="-120" dirty="0">
                <a:solidFill>
                  <a:srgbClr val="0053A3"/>
                </a:solidFill>
                <a:latin typeface="Verdana"/>
                <a:cs typeface="Verdana"/>
              </a:rPr>
              <a:t> </a:t>
            </a:r>
            <a:r>
              <a:rPr sz="1600" spc="-80" dirty="0">
                <a:solidFill>
                  <a:srgbClr val="0053A3"/>
                </a:solidFill>
                <a:latin typeface="Verdana"/>
                <a:cs typeface="Verdana"/>
              </a:rPr>
              <a:t>Assessment</a:t>
            </a:r>
            <a:r>
              <a:rPr sz="1600" spc="-130" dirty="0">
                <a:solidFill>
                  <a:srgbClr val="0053A3"/>
                </a:solidFill>
                <a:latin typeface="Verdana"/>
                <a:cs typeface="Verdana"/>
              </a:rPr>
              <a:t> </a:t>
            </a:r>
            <a:r>
              <a:rPr sz="1600" spc="-20" dirty="0">
                <a:solidFill>
                  <a:srgbClr val="0053A3"/>
                </a:solidFill>
                <a:latin typeface="Verdana"/>
                <a:cs typeface="Verdana"/>
              </a:rPr>
              <a:t>course</a:t>
            </a:r>
            <a:r>
              <a:rPr sz="1600" spc="-100" dirty="0">
                <a:solidFill>
                  <a:srgbClr val="0053A3"/>
                </a:solidFill>
                <a:latin typeface="Verdana"/>
                <a:cs typeface="Verdana"/>
              </a:rPr>
              <a:t> </a:t>
            </a:r>
            <a:r>
              <a:rPr sz="1600" spc="-25" dirty="0">
                <a:solidFill>
                  <a:srgbClr val="0053A3"/>
                </a:solidFill>
                <a:latin typeface="Verdana"/>
                <a:cs typeface="Verdana"/>
              </a:rPr>
              <a:t>met</a:t>
            </a:r>
            <a:r>
              <a:rPr sz="1600" spc="-125" dirty="0">
                <a:solidFill>
                  <a:srgbClr val="0053A3"/>
                </a:solidFill>
                <a:latin typeface="Verdana"/>
                <a:cs typeface="Verdana"/>
              </a:rPr>
              <a:t> </a:t>
            </a:r>
            <a:r>
              <a:rPr sz="1600" spc="-65" dirty="0">
                <a:solidFill>
                  <a:srgbClr val="0053A3"/>
                </a:solidFill>
                <a:latin typeface="Verdana"/>
                <a:cs typeface="Verdana"/>
              </a:rPr>
              <a:t>your</a:t>
            </a:r>
            <a:r>
              <a:rPr sz="1600" spc="-114" dirty="0">
                <a:solidFill>
                  <a:srgbClr val="0053A3"/>
                </a:solidFill>
                <a:latin typeface="Verdana"/>
                <a:cs typeface="Verdana"/>
              </a:rPr>
              <a:t> </a:t>
            </a:r>
            <a:r>
              <a:rPr sz="1600" spc="-5" dirty="0">
                <a:solidFill>
                  <a:srgbClr val="0053A3"/>
                </a:solidFill>
                <a:latin typeface="Verdana"/>
                <a:cs typeface="Verdana"/>
              </a:rPr>
              <a:t>expectations?</a:t>
            </a:r>
            <a:endParaRPr sz="1600">
              <a:latin typeface="Verdana"/>
              <a:cs typeface="Verdana"/>
            </a:endParaRPr>
          </a:p>
          <a:p>
            <a:pPr marL="299085" indent="-286385">
              <a:lnSpc>
                <a:spcPts val="1914"/>
              </a:lnSpc>
              <a:buFont typeface="Arial"/>
              <a:buChar char="•"/>
              <a:tabLst>
                <a:tab pos="299085" algn="l"/>
                <a:tab pos="299720" algn="l"/>
              </a:tabLst>
            </a:pPr>
            <a:r>
              <a:rPr sz="1600" spc="-25" dirty="0">
                <a:solidFill>
                  <a:srgbClr val="0053A3"/>
                </a:solidFill>
                <a:latin typeface="Verdana"/>
                <a:cs typeface="Verdana"/>
              </a:rPr>
              <a:t>Did</a:t>
            </a:r>
            <a:r>
              <a:rPr sz="1600" spc="-125" dirty="0">
                <a:solidFill>
                  <a:srgbClr val="0053A3"/>
                </a:solidFill>
                <a:latin typeface="Verdana"/>
                <a:cs typeface="Verdana"/>
              </a:rPr>
              <a:t> </a:t>
            </a:r>
            <a:r>
              <a:rPr sz="1600" spc="-20" dirty="0">
                <a:solidFill>
                  <a:srgbClr val="0053A3"/>
                </a:solidFill>
                <a:latin typeface="Verdana"/>
                <a:cs typeface="Verdana"/>
              </a:rPr>
              <a:t>you</a:t>
            </a:r>
            <a:r>
              <a:rPr sz="1600" spc="-120" dirty="0">
                <a:solidFill>
                  <a:srgbClr val="0053A3"/>
                </a:solidFill>
                <a:latin typeface="Verdana"/>
                <a:cs typeface="Verdana"/>
              </a:rPr>
              <a:t> </a:t>
            </a:r>
            <a:r>
              <a:rPr sz="1600" spc="-10" dirty="0">
                <a:solidFill>
                  <a:srgbClr val="0053A3"/>
                </a:solidFill>
                <a:latin typeface="Verdana"/>
                <a:cs typeface="Verdana"/>
              </a:rPr>
              <a:t>feel</a:t>
            </a:r>
            <a:r>
              <a:rPr sz="1600" spc="-114" dirty="0">
                <a:solidFill>
                  <a:srgbClr val="0053A3"/>
                </a:solidFill>
                <a:latin typeface="Verdana"/>
                <a:cs typeface="Verdana"/>
              </a:rPr>
              <a:t> </a:t>
            </a:r>
            <a:r>
              <a:rPr sz="1600" spc="40" dirty="0">
                <a:solidFill>
                  <a:srgbClr val="0053A3"/>
                </a:solidFill>
                <a:latin typeface="Verdana"/>
                <a:cs typeface="Verdana"/>
              </a:rPr>
              <a:t>welcomed</a:t>
            </a:r>
            <a:r>
              <a:rPr sz="1600" spc="-80" dirty="0">
                <a:solidFill>
                  <a:srgbClr val="0053A3"/>
                </a:solidFill>
                <a:latin typeface="Verdana"/>
                <a:cs typeface="Verdana"/>
              </a:rPr>
              <a:t> </a:t>
            </a:r>
            <a:r>
              <a:rPr sz="1600" spc="15" dirty="0">
                <a:solidFill>
                  <a:srgbClr val="0053A3"/>
                </a:solidFill>
                <a:latin typeface="Verdana"/>
                <a:cs typeface="Verdana"/>
              </a:rPr>
              <a:t>at</a:t>
            </a:r>
            <a:r>
              <a:rPr sz="1600" spc="-135" dirty="0">
                <a:solidFill>
                  <a:srgbClr val="0053A3"/>
                </a:solidFill>
                <a:latin typeface="Verdana"/>
                <a:cs typeface="Verdana"/>
              </a:rPr>
              <a:t> </a:t>
            </a:r>
            <a:r>
              <a:rPr sz="1600" spc="-30" dirty="0">
                <a:solidFill>
                  <a:srgbClr val="0053A3"/>
                </a:solidFill>
                <a:latin typeface="Verdana"/>
                <a:cs typeface="Verdana"/>
              </a:rPr>
              <a:t>Aberlour</a:t>
            </a:r>
            <a:r>
              <a:rPr sz="1600" spc="-130" dirty="0">
                <a:solidFill>
                  <a:srgbClr val="0053A3"/>
                </a:solidFill>
                <a:latin typeface="Verdana"/>
                <a:cs typeface="Verdana"/>
              </a:rPr>
              <a:t> </a:t>
            </a:r>
            <a:r>
              <a:rPr sz="1600" spc="-80" dirty="0">
                <a:solidFill>
                  <a:srgbClr val="0053A3"/>
                </a:solidFill>
                <a:latin typeface="Verdana"/>
                <a:cs typeface="Verdana"/>
              </a:rPr>
              <a:t>Futures?</a:t>
            </a:r>
            <a:endParaRPr sz="1600">
              <a:latin typeface="Verdana"/>
              <a:cs typeface="Verdana"/>
            </a:endParaRPr>
          </a:p>
          <a:p>
            <a:pPr marL="299085" indent="-286385">
              <a:lnSpc>
                <a:spcPct val="100000"/>
              </a:lnSpc>
              <a:buFont typeface="Arial"/>
              <a:buChar char="•"/>
              <a:tabLst>
                <a:tab pos="299085" algn="l"/>
                <a:tab pos="299720" algn="l"/>
              </a:tabLst>
            </a:pPr>
            <a:r>
              <a:rPr sz="1600" spc="-95" dirty="0">
                <a:solidFill>
                  <a:srgbClr val="0053A3"/>
                </a:solidFill>
                <a:latin typeface="Verdana"/>
                <a:cs typeface="Verdana"/>
              </a:rPr>
              <a:t>The</a:t>
            </a:r>
            <a:r>
              <a:rPr sz="1600" spc="-105" dirty="0">
                <a:solidFill>
                  <a:srgbClr val="0053A3"/>
                </a:solidFill>
                <a:latin typeface="Verdana"/>
                <a:cs typeface="Verdana"/>
              </a:rPr>
              <a:t> </a:t>
            </a:r>
            <a:r>
              <a:rPr sz="1600" spc="-55" dirty="0">
                <a:solidFill>
                  <a:srgbClr val="0053A3"/>
                </a:solidFill>
                <a:latin typeface="Verdana"/>
                <a:cs typeface="Verdana"/>
              </a:rPr>
              <a:t>materials</a:t>
            </a:r>
            <a:r>
              <a:rPr sz="1600" spc="-114" dirty="0">
                <a:solidFill>
                  <a:srgbClr val="0053A3"/>
                </a:solidFill>
                <a:latin typeface="Verdana"/>
                <a:cs typeface="Verdana"/>
              </a:rPr>
              <a:t> </a:t>
            </a:r>
            <a:r>
              <a:rPr sz="1600" spc="-15" dirty="0">
                <a:solidFill>
                  <a:srgbClr val="0053A3"/>
                </a:solidFill>
                <a:latin typeface="Verdana"/>
                <a:cs typeface="Verdana"/>
              </a:rPr>
              <a:t>were</a:t>
            </a:r>
            <a:r>
              <a:rPr sz="1600" spc="-75" dirty="0">
                <a:solidFill>
                  <a:srgbClr val="0053A3"/>
                </a:solidFill>
                <a:latin typeface="Verdana"/>
                <a:cs typeface="Verdana"/>
              </a:rPr>
              <a:t> </a:t>
            </a:r>
            <a:r>
              <a:rPr sz="1600" spc="-20" dirty="0">
                <a:solidFill>
                  <a:srgbClr val="0053A3"/>
                </a:solidFill>
                <a:latin typeface="Verdana"/>
                <a:cs typeface="Verdana"/>
              </a:rPr>
              <a:t>presented</a:t>
            </a:r>
            <a:r>
              <a:rPr sz="1600" spc="-75" dirty="0">
                <a:solidFill>
                  <a:srgbClr val="0053A3"/>
                </a:solidFill>
                <a:latin typeface="Verdana"/>
                <a:cs typeface="Verdana"/>
              </a:rPr>
              <a:t> </a:t>
            </a:r>
            <a:r>
              <a:rPr sz="1600" spc="-80" dirty="0">
                <a:solidFill>
                  <a:srgbClr val="0053A3"/>
                </a:solidFill>
                <a:latin typeface="Verdana"/>
                <a:cs typeface="Verdana"/>
              </a:rPr>
              <a:t>in</a:t>
            </a:r>
            <a:r>
              <a:rPr sz="1600" spc="-130" dirty="0">
                <a:solidFill>
                  <a:srgbClr val="0053A3"/>
                </a:solidFill>
                <a:latin typeface="Verdana"/>
                <a:cs typeface="Verdana"/>
              </a:rPr>
              <a:t> </a:t>
            </a:r>
            <a:r>
              <a:rPr sz="1600" spc="125" dirty="0">
                <a:solidFill>
                  <a:srgbClr val="0053A3"/>
                </a:solidFill>
                <a:latin typeface="Verdana"/>
                <a:cs typeface="Verdana"/>
              </a:rPr>
              <a:t>a</a:t>
            </a:r>
            <a:r>
              <a:rPr sz="1600" spc="-125" dirty="0">
                <a:solidFill>
                  <a:srgbClr val="0053A3"/>
                </a:solidFill>
                <a:latin typeface="Verdana"/>
                <a:cs typeface="Verdana"/>
              </a:rPr>
              <a:t> </a:t>
            </a:r>
            <a:r>
              <a:rPr sz="1600" spc="5" dirty="0">
                <a:solidFill>
                  <a:srgbClr val="0053A3"/>
                </a:solidFill>
                <a:latin typeface="Verdana"/>
                <a:cs typeface="Verdana"/>
              </a:rPr>
              <a:t>way</a:t>
            </a:r>
            <a:r>
              <a:rPr sz="1600" spc="-85" dirty="0">
                <a:solidFill>
                  <a:srgbClr val="0053A3"/>
                </a:solidFill>
                <a:latin typeface="Verdana"/>
                <a:cs typeface="Verdana"/>
              </a:rPr>
              <a:t> </a:t>
            </a:r>
            <a:r>
              <a:rPr sz="1600" spc="-30" dirty="0">
                <a:solidFill>
                  <a:srgbClr val="0053A3"/>
                </a:solidFill>
                <a:latin typeface="Verdana"/>
                <a:cs typeface="Verdana"/>
              </a:rPr>
              <a:t>that</a:t>
            </a:r>
            <a:r>
              <a:rPr sz="1600" spc="-125" dirty="0">
                <a:solidFill>
                  <a:srgbClr val="0053A3"/>
                </a:solidFill>
                <a:latin typeface="Verdana"/>
                <a:cs typeface="Verdana"/>
              </a:rPr>
              <a:t> </a:t>
            </a:r>
            <a:r>
              <a:rPr sz="1600" spc="30" dirty="0">
                <a:solidFill>
                  <a:srgbClr val="0053A3"/>
                </a:solidFill>
                <a:latin typeface="Verdana"/>
                <a:cs typeface="Verdana"/>
              </a:rPr>
              <a:t>helped</a:t>
            </a:r>
            <a:r>
              <a:rPr sz="1600" spc="-120" dirty="0">
                <a:solidFill>
                  <a:srgbClr val="0053A3"/>
                </a:solidFill>
                <a:latin typeface="Verdana"/>
                <a:cs typeface="Verdana"/>
              </a:rPr>
              <a:t> </a:t>
            </a:r>
            <a:r>
              <a:rPr sz="1600" spc="-80" dirty="0">
                <a:solidFill>
                  <a:srgbClr val="0053A3"/>
                </a:solidFill>
                <a:latin typeface="Verdana"/>
                <a:cs typeface="Verdana"/>
              </a:rPr>
              <a:t>my</a:t>
            </a:r>
            <a:r>
              <a:rPr sz="1600" spc="-110" dirty="0">
                <a:solidFill>
                  <a:srgbClr val="0053A3"/>
                </a:solidFill>
                <a:latin typeface="Verdana"/>
                <a:cs typeface="Verdana"/>
              </a:rPr>
              <a:t> </a:t>
            </a:r>
            <a:r>
              <a:rPr sz="1600" spc="-40" dirty="0">
                <a:solidFill>
                  <a:srgbClr val="0053A3"/>
                </a:solidFill>
                <a:latin typeface="Verdana"/>
                <a:cs typeface="Verdana"/>
              </a:rPr>
              <a:t>understanding.</a:t>
            </a:r>
            <a:endParaRPr sz="1600">
              <a:latin typeface="Verdana"/>
              <a:cs typeface="Verdana"/>
            </a:endParaRPr>
          </a:p>
          <a:p>
            <a:pPr marL="299085" indent="-286385">
              <a:lnSpc>
                <a:spcPct val="100000"/>
              </a:lnSpc>
              <a:buFont typeface="Arial"/>
              <a:buChar char="•"/>
              <a:tabLst>
                <a:tab pos="299085" algn="l"/>
                <a:tab pos="299720" algn="l"/>
              </a:tabLst>
            </a:pPr>
            <a:r>
              <a:rPr sz="1600" spc="-35" dirty="0">
                <a:solidFill>
                  <a:srgbClr val="0053A3"/>
                </a:solidFill>
                <a:latin typeface="Verdana"/>
                <a:cs typeface="Verdana"/>
              </a:rPr>
              <a:t>Were</a:t>
            </a:r>
            <a:r>
              <a:rPr sz="1600" spc="-80" dirty="0">
                <a:solidFill>
                  <a:srgbClr val="0053A3"/>
                </a:solidFill>
                <a:latin typeface="Verdana"/>
                <a:cs typeface="Verdana"/>
              </a:rPr>
              <a:t> </a:t>
            </a:r>
            <a:r>
              <a:rPr sz="1600" spc="-20" dirty="0">
                <a:solidFill>
                  <a:srgbClr val="0053A3"/>
                </a:solidFill>
                <a:latin typeface="Verdana"/>
                <a:cs typeface="Verdana"/>
              </a:rPr>
              <a:t>you</a:t>
            </a:r>
            <a:r>
              <a:rPr sz="1600" spc="-120" dirty="0">
                <a:solidFill>
                  <a:srgbClr val="0053A3"/>
                </a:solidFill>
                <a:latin typeface="Verdana"/>
                <a:cs typeface="Verdana"/>
              </a:rPr>
              <a:t> </a:t>
            </a:r>
            <a:r>
              <a:rPr sz="1600" spc="65" dirty="0">
                <a:solidFill>
                  <a:srgbClr val="0053A3"/>
                </a:solidFill>
                <a:latin typeface="Verdana"/>
                <a:cs typeface="Verdana"/>
              </a:rPr>
              <a:t>engaged</a:t>
            </a:r>
            <a:r>
              <a:rPr sz="1600" spc="-90" dirty="0">
                <a:solidFill>
                  <a:srgbClr val="0053A3"/>
                </a:solidFill>
                <a:latin typeface="Verdana"/>
                <a:cs typeface="Verdana"/>
              </a:rPr>
              <a:t> </a:t>
            </a:r>
            <a:r>
              <a:rPr sz="1600" spc="60" dirty="0">
                <a:solidFill>
                  <a:srgbClr val="0053A3"/>
                </a:solidFill>
                <a:latin typeface="Verdana"/>
                <a:cs typeface="Verdana"/>
              </a:rPr>
              <a:t>and</a:t>
            </a:r>
            <a:r>
              <a:rPr sz="1600" spc="-120" dirty="0">
                <a:solidFill>
                  <a:srgbClr val="0053A3"/>
                </a:solidFill>
                <a:latin typeface="Verdana"/>
                <a:cs typeface="Verdana"/>
              </a:rPr>
              <a:t> </a:t>
            </a:r>
            <a:r>
              <a:rPr sz="1600" spc="40" dirty="0">
                <a:solidFill>
                  <a:srgbClr val="0053A3"/>
                </a:solidFill>
                <a:latin typeface="Verdana"/>
                <a:cs typeface="Verdana"/>
              </a:rPr>
              <a:t>encouraged</a:t>
            </a:r>
            <a:r>
              <a:rPr sz="1600" spc="-70" dirty="0">
                <a:solidFill>
                  <a:srgbClr val="0053A3"/>
                </a:solidFill>
                <a:latin typeface="Verdana"/>
                <a:cs typeface="Verdana"/>
              </a:rPr>
              <a:t> </a:t>
            </a:r>
            <a:r>
              <a:rPr sz="1600" spc="-20" dirty="0">
                <a:solidFill>
                  <a:srgbClr val="0053A3"/>
                </a:solidFill>
                <a:latin typeface="Verdana"/>
                <a:cs typeface="Verdana"/>
              </a:rPr>
              <a:t>to</a:t>
            </a:r>
            <a:r>
              <a:rPr sz="1600" spc="-120" dirty="0">
                <a:solidFill>
                  <a:srgbClr val="0053A3"/>
                </a:solidFill>
                <a:latin typeface="Verdana"/>
                <a:cs typeface="Verdana"/>
              </a:rPr>
              <a:t> </a:t>
            </a:r>
            <a:r>
              <a:rPr sz="1600" spc="5" dirty="0">
                <a:solidFill>
                  <a:srgbClr val="0053A3"/>
                </a:solidFill>
                <a:latin typeface="Verdana"/>
                <a:cs typeface="Verdana"/>
              </a:rPr>
              <a:t>participate</a:t>
            </a:r>
            <a:r>
              <a:rPr sz="1600" spc="-100" dirty="0">
                <a:solidFill>
                  <a:srgbClr val="0053A3"/>
                </a:solidFill>
                <a:latin typeface="Verdana"/>
                <a:cs typeface="Verdana"/>
              </a:rPr>
              <a:t> </a:t>
            </a:r>
            <a:r>
              <a:rPr sz="1600" spc="55" dirty="0">
                <a:solidFill>
                  <a:srgbClr val="0053A3"/>
                </a:solidFill>
                <a:latin typeface="Verdana"/>
                <a:cs typeface="Verdana"/>
              </a:rPr>
              <a:t>and</a:t>
            </a:r>
            <a:r>
              <a:rPr sz="1600" spc="-120" dirty="0">
                <a:solidFill>
                  <a:srgbClr val="0053A3"/>
                </a:solidFill>
                <a:latin typeface="Verdana"/>
                <a:cs typeface="Verdana"/>
              </a:rPr>
              <a:t> </a:t>
            </a:r>
            <a:r>
              <a:rPr sz="1600" spc="-20" dirty="0">
                <a:solidFill>
                  <a:srgbClr val="0053A3"/>
                </a:solidFill>
                <a:latin typeface="Verdana"/>
                <a:cs typeface="Verdana"/>
              </a:rPr>
              <a:t>interact</a:t>
            </a:r>
            <a:r>
              <a:rPr sz="1600" spc="-105" dirty="0">
                <a:solidFill>
                  <a:srgbClr val="0053A3"/>
                </a:solidFill>
                <a:latin typeface="Verdana"/>
                <a:cs typeface="Verdana"/>
              </a:rPr>
              <a:t> </a:t>
            </a:r>
            <a:r>
              <a:rPr sz="1600" spc="-145" dirty="0">
                <a:solidFill>
                  <a:srgbClr val="0053A3"/>
                </a:solidFill>
                <a:latin typeface="Verdana"/>
                <a:cs typeface="Verdana"/>
              </a:rPr>
              <a:t>.</a:t>
            </a:r>
            <a:endParaRPr sz="1600">
              <a:latin typeface="Verdana"/>
              <a:cs typeface="Verdana"/>
            </a:endParaRPr>
          </a:p>
          <a:p>
            <a:pPr marL="299085" indent="-286385">
              <a:lnSpc>
                <a:spcPct val="100000"/>
              </a:lnSpc>
              <a:buFont typeface="Arial"/>
              <a:buChar char="•"/>
              <a:tabLst>
                <a:tab pos="299085" algn="l"/>
                <a:tab pos="299720" algn="l"/>
              </a:tabLst>
            </a:pPr>
            <a:r>
              <a:rPr sz="1600" spc="-65" dirty="0">
                <a:solidFill>
                  <a:srgbClr val="0053A3"/>
                </a:solidFill>
                <a:latin typeface="Verdana"/>
                <a:cs typeface="Verdana"/>
              </a:rPr>
              <a:t>Was</a:t>
            </a:r>
            <a:r>
              <a:rPr sz="1600" spc="-80" dirty="0">
                <a:solidFill>
                  <a:srgbClr val="0053A3"/>
                </a:solidFill>
                <a:latin typeface="Verdana"/>
                <a:cs typeface="Verdana"/>
              </a:rPr>
              <a:t> </a:t>
            </a:r>
            <a:r>
              <a:rPr sz="1600" spc="-20" dirty="0">
                <a:solidFill>
                  <a:srgbClr val="0053A3"/>
                </a:solidFill>
                <a:latin typeface="Verdana"/>
                <a:cs typeface="Verdana"/>
              </a:rPr>
              <a:t>the</a:t>
            </a:r>
            <a:r>
              <a:rPr sz="1600" spc="-114" dirty="0">
                <a:solidFill>
                  <a:srgbClr val="0053A3"/>
                </a:solidFill>
                <a:latin typeface="Verdana"/>
                <a:cs typeface="Verdana"/>
              </a:rPr>
              <a:t> </a:t>
            </a:r>
            <a:r>
              <a:rPr sz="1600" spc="-45" dirty="0">
                <a:solidFill>
                  <a:srgbClr val="0053A3"/>
                </a:solidFill>
                <a:latin typeface="Verdana"/>
                <a:cs typeface="Verdana"/>
              </a:rPr>
              <a:t>information</a:t>
            </a:r>
            <a:r>
              <a:rPr sz="1600" spc="-100" dirty="0">
                <a:solidFill>
                  <a:srgbClr val="0053A3"/>
                </a:solidFill>
                <a:latin typeface="Verdana"/>
                <a:cs typeface="Verdana"/>
              </a:rPr>
              <a:t> </a:t>
            </a:r>
            <a:r>
              <a:rPr sz="1600" spc="-10" dirty="0">
                <a:solidFill>
                  <a:srgbClr val="0053A3"/>
                </a:solidFill>
                <a:latin typeface="Verdana"/>
                <a:cs typeface="Verdana"/>
              </a:rPr>
              <a:t>given</a:t>
            </a:r>
            <a:r>
              <a:rPr sz="1600" spc="-114" dirty="0">
                <a:solidFill>
                  <a:srgbClr val="0053A3"/>
                </a:solidFill>
                <a:latin typeface="Verdana"/>
                <a:cs typeface="Verdana"/>
              </a:rPr>
              <a:t> </a:t>
            </a:r>
            <a:r>
              <a:rPr sz="1600" spc="-45" dirty="0">
                <a:solidFill>
                  <a:srgbClr val="0053A3"/>
                </a:solidFill>
                <a:latin typeface="Verdana"/>
                <a:cs typeface="Verdana"/>
              </a:rPr>
              <a:t>informative</a:t>
            </a:r>
            <a:r>
              <a:rPr sz="1600" spc="-135" dirty="0">
                <a:solidFill>
                  <a:srgbClr val="0053A3"/>
                </a:solidFill>
                <a:latin typeface="Verdana"/>
                <a:cs typeface="Verdana"/>
              </a:rPr>
              <a:t> </a:t>
            </a:r>
            <a:r>
              <a:rPr sz="1600" spc="55" dirty="0">
                <a:solidFill>
                  <a:srgbClr val="0053A3"/>
                </a:solidFill>
                <a:latin typeface="Verdana"/>
                <a:cs typeface="Verdana"/>
              </a:rPr>
              <a:t>and</a:t>
            </a:r>
            <a:r>
              <a:rPr sz="1600" spc="-125" dirty="0">
                <a:solidFill>
                  <a:srgbClr val="0053A3"/>
                </a:solidFill>
                <a:latin typeface="Verdana"/>
                <a:cs typeface="Verdana"/>
              </a:rPr>
              <a:t> </a:t>
            </a:r>
            <a:r>
              <a:rPr sz="1600" spc="45" dirty="0">
                <a:solidFill>
                  <a:srgbClr val="0053A3"/>
                </a:solidFill>
                <a:latin typeface="Verdana"/>
                <a:cs typeface="Verdana"/>
              </a:rPr>
              <a:t>applicable</a:t>
            </a:r>
            <a:r>
              <a:rPr sz="1600" spc="-160" dirty="0">
                <a:solidFill>
                  <a:srgbClr val="0053A3"/>
                </a:solidFill>
                <a:latin typeface="Verdana"/>
                <a:cs typeface="Verdana"/>
              </a:rPr>
              <a:t> </a:t>
            </a:r>
            <a:r>
              <a:rPr sz="1600" spc="-20" dirty="0">
                <a:solidFill>
                  <a:srgbClr val="0053A3"/>
                </a:solidFill>
                <a:latin typeface="Verdana"/>
                <a:cs typeface="Verdana"/>
              </a:rPr>
              <a:t>to</a:t>
            </a:r>
            <a:r>
              <a:rPr sz="1600" spc="-105" dirty="0">
                <a:solidFill>
                  <a:srgbClr val="0053A3"/>
                </a:solidFill>
                <a:latin typeface="Verdana"/>
                <a:cs typeface="Verdana"/>
              </a:rPr>
              <a:t> </a:t>
            </a:r>
            <a:r>
              <a:rPr sz="1600" spc="-40" dirty="0">
                <a:solidFill>
                  <a:srgbClr val="0053A3"/>
                </a:solidFill>
                <a:latin typeface="Verdana"/>
                <a:cs typeface="Verdana"/>
              </a:rPr>
              <a:t>me.</a:t>
            </a:r>
            <a:endParaRPr sz="1600">
              <a:latin typeface="Verdana"/>
              <a:cs typeface="Verdana"/>
            </a:endParaRPr>
          </a:p>
          <a:p>
            <a:pPr marL="299085" marR="335280" indent="-286385">
              <a:lnSpc>
                <a:spcPct val="100000"/>
              </a:lnSpc>
              <a:buFont typeface="Arial"/>
              <a:buChar char="•"/>
              <a:tabLst>
                <a:tab pos="299085" algn="l"/>
                <a:tab pos="299720" algn="l"/>
              </a:tabLst>
            </a:pPr>
            <a:r>
              <a:rPr sz="1600" spc="-65" dirty="0">
                <a:solidFill>
                  <a:srgbClr val="0053A3"/>
                </a:solidFill>
                <a:latin typeface="Verdana"/>
                <a:cs typeface="Verdana"/>
              </a:rPr>
              <a:t>Was</a:t>
            </a:r>
            <a:r>
              <a:rPr sz="1600" spc="-85" dirty="0">
                <a:solidFill>
                  <a:srgbClr val="0053A3"/>
                </a:solidFill>
                <a:latin typeface="Verdana"/>
                <a:cs typeface="Verdana"/>
              </a:rPr>
              <a:t> </a:t>
            </a:r>
            <a:r>
              <a:rPr sz="1600" spc="-65" dirty="0">
                <a:solidFill>
                  <a:srgbClr val="0053A3"/>
                </a:solidFill>
                <a:latin typeface="Verdana"/>
                <a:cs typeface="Verdana"/>
              </a:rPr>
              <a:t>your</a:t>
            </a:r>
            <a:r>
              <a:rPr sz="1600" spc="-110" dirty="0">
                <a:solidFill>
                  <a:srgbClr val="0053A3"/>
                </a:solidFill>
                <a:latin typeface="Verdana"/>
                <a:cs typeface="Verdana"/>
              </a:rPr>
              <a:t> </a:t>
            </a:r>
            <a:r>
              <a:rPr sz="1600" spc="-30" dirty="0">
                <a:solidFill>
                  <a:srgbClr val="0053A3"/>
                </a:solidFill>
                <a:latin typeface="Verdana"/>
                <a:cs typeface="Verdana"/>
              </a:rPr>
              <a:t>understanding</a:t>
            </a:r>
            <a:r>
              <a:rPr sz="1600" spc="-80" dirty="0">
                <a:solidFill>
                  <a:srgbClr val="0053A3"/>
                </a:solidFill>
                <a:latin typeface="Verdana"/>
                <a:cs typeface="Verdana"/>
              </a:rPr>
              <a:t> </a:t>
            </a:r>
            <a:r>
              <a:rPr sz="1600" spc="55" dirty="0">
                <a:solidFill>
                  <a:srgbClr val="0053A3"/>
                </a:solidFill>
                <a:latin typeface="Verdana"/>
                <a:cs typeface="Verdana"/>
              </a:rPr>
              <a:t>and</a:t>
            </a:r>
            <a:r>
              <a:rPr sz="1600" spc="-125" dirty="0">
                <a:solidFill>
                  <a:srgbClr val="0053A3"/>
                </a:solidFill>
                <a:latin typeface="Verdana"/>
                <a:cs typeface="Verdana"/>
              </a:rPr>
              <a:t> </a:t>
            </a:r>
            <a:r>
              <a:rPr sz="1600" spc="10" dirty="0">
                <a:solidFill>
                  <a:srgbClr val="0053A3"/>
                </a:solidFill>
                <a:latin typeface="Verdana"/>
                <a:cs typeface="Verdana"/>
              </a:rPr>
              <a:t>knowledge</a:t>
            </a:r>
            <a:r>
              <a:rPr sz="1600" spc="-85" dirty="0">
                <a:solidFill>
                  <a:srgbClr val="0053A3"/>
                </a:solidFill>
                <a:latin typeface="Verdana"/>
                <a:cs typeface="Verdana"/>
              </a:rPr>
              <a:t> </a:t>
            </a:r>
            <a:r>
              <a:rPr sz="1600" spc="5" dirty="0">
                <a:solidFill>
                  <a:srgbClr val="0053A3"/>
                </a:solidFill>
                <a:latin typeface="Verdana"/>
                <a:cs typeface="Verdana"/>
              </a:rPr>
              <a:t>of</a:t>
            </a:r>
            <a:r>
              <a:rPr sz="1600" spc="-130" dirty="0">
                <a:solidFill>
                  <a:srgbClr val="0053A3"/>
                </a:solidFill>
                <a:latin typeface="Verdana"/>
                <a:cs typeface="Verdana"/>
              </a:rPr>
              <a:t> </a:t>
            </a:r>
            <a:r>
              <a:rPr sz="1600" spc="-20" dirty="0">
                <a:solidFill>
                  <a:srgbClr val="0053A3"/>
                </a:solidFill>
                <a:latin typeface="Verdana"/>
                <a:cs typeface="Verdana"/>
              </a:rPr>
              <a:t>the</a:t>
            </a:r>
            <a:r>
              <a:rPr sz="1600" spc="-114" dirty="0">
                <a:solidFill>
                  <a:srgbClr val="0053A3"/>
                </a:solidFill>
                <a:latin typeface="Verdana"/>
                <a:cs typeface="Verdana"/>
              </a:rPr>
              <a:t> </a:t>
            </a:r>
            <a:r>
              <a:rPr sz="1600" spc="20" dirty="0">
                <a:solidFill>
                  <a:srgbClr val="0053A3"/>
                </a:solidFill>
                <a:latin typeface="Verdana"/>
                <a:cs typeface="Verdana"/>
              </a:rPr>
              <a:t>Modern</a:t>
            </a:r>
            <a:r>
              <a:rPr sz="1600" spc="-85" dirty="0">
                <a:solidFill>
                  <a:srgbClr val="0053A3"/>
                </a:solidFill>
                <a:latin typeface="Verdana"/>
                <a:cs typeface="Verdana"/>
              </a:rPr>
              <a:t> </a:t>
            </a:r>
            <a:r>
              <a:rPr sz="1600" spc="-10" dirty="0">
                <a:solidFill>
                  <a:srgbClr val="0053A3"/>
                </a:solidFill>
                <a:latin typeface="Verdana"/>
                <a:cs typeface="Verdana"/>
              </a:rPr>
              <a:t>Apprenticeship  </a:t>
            </a:r>
            <a:r>
              <a:rPr sz="1600" spc="-25" dirty="0">
                <a:solidFill>
                  <a:srgbClr val="0053A3"/>
                </a:solidFill>
                <a:latin typeface="Verdana"/>
                <a:cs typeface="Verdana"/>
              </a:rPr>
              <a:t>Programme</a:t>
            </a:r>
            <a:r>
              <a:rPr sz="1600" spc="-100" dirty="0">
                <a:solidFill>
                  <a:srgbClr val="0053A3"/>
                </a:solidFill>
                <a:latin typeface="Verdana"/>
                <a:cs typeface="Verdana"/>
              </a:rPr>
              <a:t> </a:t>
            </a:r>
            <a:r>
              <a:rPr sz="1600" spc="-5" dirty="0">
                <a:solidFill>
                  <a:srgbClr val="0053A3"/>
                </a:solidFill>
                <a:latin typeface="Verdana"/>
                <a:cs typeface="Verdana"/>
              </a:rPr>
              <a:t>increased</a:t>
            </a:r>
            <a:endParaRPr sz="1600">
              <a:latin typeface="Verdana"/>
              <a:cs typeface="Verdana"/>
            </a:endParaRPr>
          </a:p>
          <a:p>
            <a:pPr marL="299085" marR="5080" indent="-286385">
              <a:lnSpc>
                <a:spcPct val="100000"/>
              </a:lnSpc>
              <a:buFont typeface="Arial"/>
              <a:buChar char="•"/>
              <a:tabLst>
                <a:tab pos="299085" algn="l"/>
                <a:tab pos="299720" algn="l"/>
              </a:tabLst>
            </a:pPr>
            <a:r>
              <a:rPr sz="1600" spc="-110" dirty="0">
                <a:solidFill>
                  <a:srgbClr val="0053A3"/>
                </a:solidFill>
                <a:latin typeface="Verdana"/>
                <a:cs typeface="Verdana"/>
              </a:rPr>
              <a:t>Will</a:t>
            </a:r>
            <a:r>
              <a:rPr sz="1600" spc="-85" dirty="0">
                <a:solidFill>
                  <a:srgbClr val="0053A3"/>
                </a:solidFill>
                <a:latin typeface="Verdana"/>
                <a:cs typeface="Verdana"/>
              </a:rPr>
              <a:t> </a:t>
            </a:r>
            <a:r>
              <a:rPr sz="1600" spc="-20" dirty="0">
                <a:solidFill>
                  <a:srgbClr val="0053A3"/>
                </a:solidFill>
                <a:latin typeface="Verdana"/>
                <a:cs typeface="Verdana"/>
              </a:rPr>
              <a:t>the</a:t>
            </a:r>
            <a:r>
              <a:rPr sz="1600" spc="-114" dirty="0">
                <a:solidFill>
                  <a:srgbClr val="0053A3"/>
                </a:solidFill>
                <a:latin typeface="Verdana"/>
                <a:cs typeface="Verdana"/>
              </a:rPr>
              <a:t> </a:t>
            </a:r>
            <a:r>
              <a:rPr sz="1600" spc="-40" dirty="0">
                <a:solidFill>
                  <a:srgbClr val="0053A3"/>
                </a:solidFill>
                <a:latin typeface="Verdana"/>
                <a:cs typeface="Verdana"/>
              </a:rPr>
              <a:t>Readiness</a:t>
            </a:r>
            <a:r>
              <a:rPr sz="1600" spc="-105" dirty="0">
                <a:solidFill>
                  <a:srgbClr val="0053A3"/>
                </a:solidFill>
                <a:latin typeface="Verdana"/>
                <a:cs typeface="Verdana"/>
              </a:rPr>
              <a:t> </a:t>
            </a:r>
            <a:r>
              <a:rPr sz="1600" spc="-65" dirty="0">
                <a:solidFill>
                  <a:srgbClr val="0053A3"/>
                </a:solidFill>
                <a:latin typeface="Verdana"/>
                <a:cs typeface="Verdana"/>
              </a:rPr>
              <a:t>for</a:t>
            </a:r>
            <a:r>
              <a:rPr sz="1600" spc="-125" dirty="0">
                <a:solidFill>
                  <a:srgbClr val="0053A3"/>
                </a:solidFill>
                <a:latin typeface="Verdana"/>
                <a:cs typeface="Verdana"/>
              </a:rPr>
              <a:t> </a:t>
            </a:r>
            <a:r>
              <a:rPr sz="1600" spc="-80" dirty="0">
                <a:solidFill>
                  <a:srgbClr val="0053A3"/>
                </a:solidFill>
                <a:latin typeface="Verdana"/>
                <a:cs typeface="Verdana"/>
              </a:rPr>
              <a:t>Assessment</a:t>
            </a:r>
            <a:r>
              <a:rPr sz="1600" spc="-130" dirty="0">
                <a:solidFill>
                  <a:srgbClr val="0053A3"/>
                </a:solidFill>
                <a:latin typeface="Verdana"/>
                <a:cs typeface="Verdana"/>
              </a:rPr>
              <a:t> </a:t>
            </a:r>
            <a:r>
              <a:rPr sz="1600" spc="40" dirty="0">
                <a:solidFill>
                  <a:srgbClr val="0053A3"/>
                </a:solidFill>
                <a:latin typeface="Verdana"/>
                <a:cs typeface="Verdana"/>
              </a:rPr>
              <a:t>enable</a:t>
            </a:r>
            <a:r>
              <a:rPr sz="1600" spc="-135" dirty="0">
                <a:solidFill>
                  <a:srgbClr val="0053A3"/>
                </a:solidFill>
                <a:latin typeface="Verdana"/>
                <a:cs typeface="Verdana"/>
              </a:rPr>
              <a:t> </a:t>
            </a:r>
            <a:r>
              <a:rPr sz="1600" spc="-20" dirty="0">
                <a:solidFill>
                  <a:srgbClr val="0053A3"/>
                </a:solidFill>
                <a:latin typeface="Verdana"/>
                <a:cs typeface="Verdana"/>
              </a:rPr>
              <a:t>you</a:t>
            </a:r>
            <a:r>
              <a:rPr sz="1600" spc="-114" dirty="0">
                <a:solidFill>
                  <a:srgbClr val="0053A3"/>
                </a:solidFill>
                <a:latin typeface="Verdana"/>
                <a:cs typeface="Verdana"/>
              </a:rPr>
              <a:t> </a:t>
            </a:r>
            <a:r>
              <a:rPr sz="1600" spc="-20" dirty="0">
                <a:solidFill>
                  <a:srgbClr val="0053A3"/>
                </a:solidFill>
                <a:latin typeface="Verdana"/>
                <a:cs typeface="Verdana"/>
              </a:rPr>
              <a:t>to</a:t>
            </a:r>
            <a:r>
              <a:rPr sz="1600" spc="-110" dirty="0">
                <a:solidFill>
                  <a:srgbClr val="0053A3"/>
                </a:solidFill>
                <a:latin typeface="Verdana"/>
                <a:cs typeface="Verdana"/>
              </a:rPr>
              <a:t> </a:t>
            </a:r>
            <a:r>
              <a:rPr sz="1600" spc="15" dirty="0">
                <a:solidFill>
                  <a:srgbClr val="0053A3"/>
                </a:solidFill>
                <a:latin typeface="Verdana"/>
                <a:cs typeface="Verdana"/>
              </a:rPr>
              <a:t>move</a:t>
            </a:r>
            <a:r>
              <a:rPr sz="1600" spc="-150" dirty="0">
                <a:solidFill>
                  <a:srgbClr val="0053A3"/>
                </a:solidFill>
                <a:latin typeface="Verdana"/>
                <a:cs typeface="Verdana"/>
              </a:rPr>
              <a:t> </a:t>
            </a:r>
            <a:r>
              <a:rPr sz="1600" spc="-5" dirty="0">
                <a:solidFill>
                  <a:srgbClr val="0053A3"/>
                </a:solidFill>
                <a:latin typeface="Verdana"/>
                <a:cs typeface="Verdana"/>
              </a:rPr>
              <a:t>onto</a:t>
            </a:r>
            <a:r>
              <a:rPr sz="1600" spc="-100" dirty="0">
                <a:solidFill>
                  <a:srgbClr val="0053A3"/>
                </a:solidFill>
                <a:latin typeface="Verdana"/>
                <a:cs typeface="Verdana"/>
              </a:rPr>
              <a:t> </a:t>
            </a:r>
            <a:r>
              <a:rPr sz="1600" spc="-20" dirty="0">
                <a:solidFill>
                  <a:srgbClr val="0053A3"/>
                </a:solidFill>
                <a:latin typeface="Verdana"/>
                <a:cs typeface="Verdana"/>
              </a:rPr>
              <a:t>the</a:t>
            </a:r>
            <a:r>
              <a:rPr sz="1600" spc="-114" dirty="0">
                <a:solidFill>
                  <a:srgbClr val="0053A3"/>
                </a:solidFill>
                <a:latin typeface="Verdana"/>
                <a:cs typeface="Verdana"/>
              </a:rPr>
              <a:t> </a:t>
            </a:r>
            <a:r>
              <a:rPr sz="1600" spc="-60" dirty="0">
                <a:solidFill>
                  <a:srgbClr val="0053A3"/>
                </a:solidFill>
                <a:latin typeface="Verdana"/>
                <a:cs typeface="Verdana"/>
              </a:rPr>
              <a:t>next</a:t>
            </a:r>
            <a:r>
              <a:rPr sz="1600" spc="-135" dirty="0">
                <a:solidFill>
                  <a:srgbClr val="0053A3"/>
                </a:solidFill>
                <a:latin typeface="Verdana"/>
                <a:cs typeface="Verdana"/>
              </a:rPr>
              <a:t> </a:t>
            </a:r>
            <a:r>
              <a:rPr sz="1600" spc="-40" dirty="0">
                <a:solidFill>
                  <a:srgbClr val="0053A3"/>
                </a:solidFill>
                <a:latin typeface="Verdana"/>
                <a:cs typeface="Verdana"/>
              </a:rPr>
              <a:t>step</a:t>
            </a:r>
            <a:r>
              <a:rPr sz="1600" spc="-100" dirty="0">
                <a:solidFill>
                  <a:srgbClr val="0053A3"/>
                </a:solidFill>
                <a:latin typeface="Verdana"/>
                <a:cs typeface="Verdana"/>
              </a:rPr>
              <a:t> </a:t>
            </a:r>
            <a:r>
              <a:rPr sz="1600" spc="-80" dirty="0">
                <a:solidFill>
                  <a:srgbClr val="0053A3"/>
                </a:solidFill>
                <a:latin typeface="Verdana"/>
                <a:cs typeface="Verdana"/>
              </a:rPr>
              <a:t>in  </a:t>
            </a:r>
            <a:r>
              <a:rPr sz="1600" spc="-65" dirty="0">
                <a:solidFill>
                  <a:srgbClr val="0053A3"/>
                </a:solidFill>
                <a:latin typeface="Verdana"/>
                <a:cs typeface="Verdana"/>
              </a:rPr>
              <a:t>your</a:t>
            </a:r>
            <a:r>
              <a:rPr sz="1600" spc="-114" dirty="0">
                <a:solidFill>
                  <a:srgbClr val="0053A3"/>
                </a:solidFill>
                <a:latin typeface="Verdana"/>
                <a:cs typeface="Verdana"/>
              </a:rPr>
              <a:t> </a:t>
            </a:r>
            <a:r>
              <a:rPr sz="1600" spc="20" dirty="0">
                <a:solidFill>
                  <a:srgbClr val="0053A3"/>
                </a:solidFill>
                <a:latin typeface="Verdana"/>
                <a:cs typeface="Verdana"/>
              </a:rPr>
              <a:t>career?</a:t>
            </a:r>
            <a:endParaRPr sz="1600">
              <a:latin typeface="Verdana"/>
              <a:cs typeface="Verdana"/>
            </a:endParaRPr>
          </a:p>
          <a:p>
            <a:pPr marL="299085" indent="-286385">
              <a:lnSpc>
                <a:spcPct val="100000"/>
              </a:lnSpc>
              <a:buFont typeface="Arial"/>
              <a:buChar char="•"/>
              <a:tabLst>
                <a:tab pos="299085" algn="l"/>
                <a:tab pos="299720" algn="l"/>
              </a:tabLst>
            </a:pPr>
            <a:r>
              <a:rPr sz="1600" spc="-15" dirty="0">
                <a:solidFill>
                  <a:srgbClr val="0053A3"/>
                </a:solidFill>
                <a:latin typeface="Verdana"/>
                <a:cs typeface="Verdana"/>
              </a:rPr>
              <a:t>Would</a:t>
            </a:r>
            <a:r>
              <a:rPr sz="1600" spc="-75" dirty="0">
                <a:solidFill>
                  <a:srgbClr val="0053A3"/>
                </a:solidFill>
                <a:latin typeface="Verdana"/>
                <a:cs typeface="Verdana"/>
              </a:rPr>
              <a:t> </a:t>
            </a:r>
            <a:r>
              <a:rPr sz="1600" spc="-20" dirty="0">
                <a:solidFill>
                  <a:srgbClr val="0053A3"/>
                </a:solidFill>
                <a:latin typeface="Verdana"/>
                <a:cs typeface="Verdana"/>
              </a:rPr>
              <a:t>you</a:t>
            </a:r>
            <a:r>
              <a:rPr sz="1600" spc="-120" dirty="0">
                <a:solidFill>
                  <a:srgbClr val="0053A3"/>
                </a:solidFill>
                <a:latin typeface="Verdana"/>
                <a:cs typeface="Verdana"/>
              </a:rPr>
              <a:t> </a:t>
            </a:r>
            <a:r>
              <a:rPr sz="1600" spc="15" dirty="0">
                <a:solidFill>
                  <a:srgbClr val="0053A3"/>
                </a:solidFill>
                <a:latin typeface="Verdana"/>
                <a:cs typeface="Verdana"/>
              </a:rPr>
              <a:t>recommend</a:t>
            </a:r>
            <a:r>
              <a:rPr sz="1600" spc="-90" dirty="0">
                <a:solidFill>
                  <a:srgbClr val="0053A3"/>
                </a:solidFill>
                <a:latin typeface="Verdana"/>
                <a:cs typeface="Verdana"/>
              </a:rPr>
              <a:t> </a:t>
            </a:r>
            <a:r>
              <a:rPr sz="1600" spc="-120" dirty="0">
                <a:solidFill>
                  <a:srgbClr val="0053A3"/>
                </a:solidFill>
                <a:latin typeface="Verdana"/>
                <a:cs typeface="Verdana"/>
              </a:rPr>
              <a:t>this</a:t>
            </a:r>
            <a:r>
              <a:rPr sz="1600" spc="-105" dirty="0">
                <a:solidFill>
                  <a:srgbClr val="0053A3"/>
                </a:solidFill>
                <a:latin typeface="Verdana"/>
                <a:cs typeface="Verdana"/>
              </a:rPr>
              <a:t> </a:t>
            </a:r>
            <a:r>
              <a:rPr sz="1600" spc="-20" dirty="0">
                <a:solidFill>
                  <a:srgbClr val="0053A3"/>
                </a:solidFill>
                <a:latin typeface="Verdana"/>
                <a:cs typeface="Verdana"/>
              </a:rPr>
              <a:t>course</a:t>
            </a:r>
            <a:r>
              <a:rPr sz="1600" spc="-100" dirty="0">
                <a:solidFill>
                  <a:srgbClr val="0053A3"/>
                </a:solidFill>
                <a:latin typeface="Verdana"/>
                <a:cs typeface="Verdana"/>
              </a:rPr>
              <a:t> </a:t>
            </a:r>
            <a:r>
              <a:rPr sz="1600" spc="-20" dirty="0">
                <a:solidFill>
                  <a:srgbClr val="0053A3"/>
                </a:solidFill>
                <a:latin typeface="Verdana"/>
                <a:cs typeface="Verdana"/>
              </a:rPr>
              <a:t>to</a:t>
            </a:r>
            <a:r>
              <a:rPr sz="1600" spc="-120" dirty="0">
                <a:solidFill>
                  <a:srgbClr val="0053A3"/>
                </a:solidFill>
                <a:latin typeface="Verdana"/>
                <a:cs typeface="Verdana"/>
              </a:rPr>
              <a:t> </a:t>
            </a:r>
            <a:r>
              <a:rPr sz="1600" spc="-40" dirty="0">
                <a:solidFill>
                  <a:srgbClr val="0053A3"/>
                </a:solidFill>
                <a:latin typeface="Verdana"/>
                <a:cs typeface="Verdana"/>
              </a:rPr>
              <a:t>other</a:t>
            </a:r>
            <a:r>
              <a:rPr sz="1600" spc="-100" dirty="0">
                <a:solidFill>
                  <a:srgbClr val="0053A3"/>
                </a:solidFill>
                <a:latin typeface="Verdana"/>
                <a:cs typeface="Verdana"/>
              </a:rPr>
              <a:t> </a:t>
            </a:r>
            <a:r>
              <a:rPr sz="1600" spc="15" dirty="0">
                <a:solidFill>
                  <a:srgbClr val="0053A3"/>
                </a:solidFill>
                <a:latin typeface="Verdana"/>
                <a:cs typeface="Verdana"/>
              </a:rPr>
              <a:t>colleagues?</a:t>
            </a:r>
            <a:endParaRPr sz="1600">
              <a:latin typeface="Verdana"/>
              <a:cs typeface="Verdana"/>
            </a:endParaRPr>
          </a:p>
          <a:p>
            <a:pPr>
              <a:lnSpc>
                <a:spcPct val="100000"/>
              </a:lnSpc>
              <a:spcBef>
                <a:spcPts val="35"/>
              </a:spcBef>
            </a:pPr>
            <a:endParaRPr sz="1650">
              <a:latin typeface="Times New Roman"/>
              <a:cs typeface="Times New Roman"/>
            </a:endParaRPr>
          </a:p>
          <a:p>
            <a:pPr marL="1471295">
              <a:lnSpc>
                <a:spcPct val="100000"/>
              </a:lnSpc>
              <a:spcBef>
                <a:spcPts val="5"/>
              </a:spcBef>
            </a:pPr>
            <a:r>
              <a:rPr sz="1600" b="1" spc="-165" dirty="0">
                <a:solidFill>
                  <a:srgbClr val="FF0000"/>
                </a:solidFill>
                <a:latin typeface="Verdana"/>
                <a:cs typeface="Verdana"/>
              </a:rPr>
              <a:t>Yes </a:t>
            </a:r>
            <a:r>
              <a:rPr sz="1600" b="1" spc="-360" dirty="0">
                <a:solidFill>
                  <a:srgbClr val="FF0000"/>
                </a:solidFill>
                <a:latin typeface="Verdana"/>
                <a:cs typeface="Verdana"/>
              </a:rPr>
              <a:t>100%</a:t>
            </a:r>
            <a:r>
              <a:rPr sz="1600" b="1" spc="-175" dirty="0">
                <a:solidFill>
                  <a:srgbClr val="FF0000"/>
                </a:solidFill>
                <a:latin typeface="Verdana"/>
                <a:cs typeface="Verdana"/>
              </a:rPr>
              <a:t> </a:t>
            </a:r>
            <a:r>
              <a:rPr sz="1600" b="1" spc="-190" dirty="0">
                <a:solidFill>
                  <a:srgbClr val="FF0000"/>
                </a:solidFill>
                <a:latin typeface="Verdana"/>
                <a:cs typeface="Verdana"/>
              </a:rPr>
              <a:t>was </a:t>
            </a:r>
            <a:r>
              <a:rPr sz="1600" b="1" spc="-160" dirty="0">
                <a:solidFill>
                  <a:srgbClr val="FF0000"/>
                </a:solidFill>
                <a:latin typeface="Verdana"/>
                <a:cs typeface="Verdana"/>
              </a:rPr>
              <a:t>the </a:t>
            </a:r>
            <a:r>
              <a:rPr sz="1600" b="1" spc="-180" dirty="0">
                <a:solidFill>
                  <a:srgbClr val="FF0000"/>
                </a:solidFill>
                <a:latin typeface="Verdana"/>
                <a:cs typeface="Verdana"/>
              </a:rPr>
              <a:t>answer </a:t>
            </a:r>
            <a:r>
              <a:rPr sz="1600" b="1" spc="-165" dirty="0">
                <a:solidFill>
                  <a:srgbClr val="FF0000"/>
                </a:solidFill>
                <a:latin typeface="Verdana"/>
                <a:cs typeface="Verdana"/>
              </a:rPr>
              <a:t>to </a:t>
            </a:r>
            <a:r>
              <a:rPr sz="1600" b="1" spc="-120" dirty="0">
                <a:solidFill>
                  <a:srgbClr val="FF0000"/>
                </a:solidFill>
                <a:latin typeface="Verdana"/>
                <a:cs typeface="Verdana"/>
              </a:rPr>
              <a:t>all </a:t>
            </a:r>
            <a:r>
              <a:rPr sz="1600" b="1" spc="-160" dirty="0">
                <a:solidFill>
                  <a:srgbClr val="FF0000"/>
                </a:solidFill>
                <a:latin typeface="Verdana"/>
                <a:cs typeface="Verdana"/>
              </a:rPr>
              <a:t>of </a:t>
            </a:r>
            <a:r>
              <a:rPr sz="1600" b="1" spc="-155" dirty="0">
                <a:solidFill>
                  <a:srgbClr val="FF0000"/>
                </a:solidFill>
                <a:latin typeface="Verdana"/>
                <a:cs typeface="Verdana"/>
              </a:rPr>
              <a:t>these</a:t>
            </a:r>
            <a:r>
              <a:rPr sz="1600" b="1" spc="-80" dirty="0">
                <a:solidFill>
                  <a:srgbClr val="FF0000"/>
                </a:solidFill>
                <a:latin typeface="Verdana"/>
                <a:cs typeface="Verdana"/>
              </a:rPr>
              <a:t> </a:t>
            </a:r>
            <a:r>
              <a:rPr sz="1600" b="1" spc="-165" dirty="0">
                <a:solidFill>
                  <a:srgbClr val="FF0000"/>
                </a:solidFill>
                <a:latin typeface="Verdana"/>
                <a:cs typeface="Verdana"/>
              </a:rPr>
              <a:t>questions</a:t>
            </a:r>
            <a:endParaRPr sz="1600">
              <a:latin typeface="Verdana"/>
              <a:cs typeface="Verdana"/>
            </a:endParaRPr>
          </a:p>
        </p:txBody>
      </p:sp>
      <p:sp>
        <p:nvSpPr>
          <p:cNvPr id="8" name="object 8"/>
          <p:cNvSpPr txBox="1"/>
          <p:nvPr/>
        </p:nvSpPr>
        <p:spPr>
          <a:xfrm>
            <a:off x="4315205" y="4789170"/>
            <a:ext cx="2421255" cy="756920"/>
          </a:xfrm>
          <a:prstGeom prst="rect">
            <a:avLst/>
          </a:prstGeom>
        </p:spPr>
        <p:txBody>
          <a:bodyPr vert="horz" wrap="square" lIns="0" tIns="12700" rIns="0" bIns="0" rtlCol="0">
            <a:spAutoFit/>
          </a:bodyPr>
          <a:lstStyle/>
          <a:p>
            <a:pPr marL="12700" marR="5080">
              <a:lnSpc>
                <a:spcPct val="100000"/>
              </a:lnSpc>
              <a:spcBef>
                <a:spcPts val="100"/>
              </a:spcBef>
            </a:pPr>
            <a:r>
              <a:rPr sz="1200" dirty="0">
                <a:latin typeface="Calibri"/>
                <a:cs typeface="Calibri"/>
              </a:rPr>
              <a:t>“</a:t>
            </a:r>
            <a:r>
              <a:rPr sz="1200" dirty="0">
                <a:latin typeface="Segoe Script"/>
                <a:cs typeface="Segoe Script"/>
              </a:rPr>
              <a:t>I </a:t>
            </a:r>
            <a:r>
              <a:rPr sz="1200" spc="-5" dirty="0">
                <a:latin typeface="Segoe Script"/>
                <a:cs typeface="Segoe Script"/>
              </a:rPr>
              <a:t>learned </a:t>
            </a:r>
            <a:r>
              <a:rPr sz="1200" dirty="0">
                <a:latin typeface="Segoe Script"/>
                <a:cs typeface="Segoe Script"/>
              </a:rPr>
              <a:t>so </a:t>
            </a:r>
            <a:r>
              <a:rPr sz="1200" spc="-5" dirty="0">
                <a:latin typeface="Segoe Script"/>
                <a:cs typeface="Segoe Script"/>
              </a:rPr>
              <a:t>much </a:t>
            </a:r>
            <a:r>
              <a:rPr sz="1200" dirty="0">
                <a:latin typeface="Segoe Script"/>
                <a:cs typeface="Segoe Script"/>
              </a:rPr>
              <a:t>in </a:t>
            </a:r>
            <a:r>
              <a:rPr sz="1200" spc="-5" dirty="0">
                <a:latin typeface="Segoe Script"/>
                <a:cs typeface="Segoe Script"/>
              </a:rPr>
              <a:t>the </a:t>
            </a:r>
            <a:r>
              <a:rPr sz="1200" dirty="0">
                <a:latin typeface="Segoe Script"/>
                <a:cs typeface="Segoe Script"/>
              </a:rPr>
              <a:t>2  </a:t>
            </a:r>
            <a:r>
              <a:rPr sz="1200" spc="-5" dirty="0">
                <a:latin typeface="Segoe Script"/>
                <a:cs typeface="Segoe Script"/>
              </a:rPr>
              <a:t>hours </a:t>
            </a:r>
            <a:r>
              <a:rPr sz="1200" dirty="0">
                <a:latin typeface="Segoe Script"/>
                <a:cs typeface="Segoe Script"/>
              </a:rPr>
              <a:t>and </a:t>
            </a:r>
            <a:r>
              <a:rPr sz="1200" spc="-5" dirty="0">
                <a:latin typeface="Segoe Script"/>
                <a:cs typeface="Segoe Script"/>
              </a:rPr>
              <a:t>left feeling  motivated about the job </a:t>
            </a:r>
            <a:r>
              <a:rPr sz="1200" dirty="0">
                <a:latin typeface="Segoe Script"/>
                <a:cs typeface="Segoe Script"/>
              </a:rPr>
              <a:t>I do  </a:t>
            </a:r>
            <a:r>
              <a:rPr sz="1200" spc="-5" dirty="0">
                <a:latin typeface="Segoe Script"/>
                <a:cs typeface="Segoe Script"/>
              </a:rPr>
              <a:t>and excited to start</a:t>
            </a:r>
            <a:r>
              <a:rPr sz="1200" spc="-55" dirty="0">
                <a:latin typeface="Segoe Script"/>
                <a:cs typeface="Segoe Script"/>
              </a:rPr>
              <a:t> </a:t>
            </a:r>
            <a:r>
              <a:rPr sz="1200" dirty="0">
                <a:latin typeface="Segoe Script"/>
                <a:cs typeface="Segoe Script"/>
              </a:rPr>
              <a:t>training</a:t>
            </a:r>
            <a:r>
              <a:rPr sz="1200" dirty="0">
                <a:latin typeface="Calibri"/>
                <a:cs typeface="Calibri"/>
              </a:rPr>
              <a:t>”</a:t>
            </a:r>
            <a:endParaRPr sz="1200">
              <a:latin typeface="Calibri"/>
              <a:cs typeface="Calibri"/>
            </a:endParaRPr>
          </a:p>
        </p:txBody>
      </p:sp>
      <p:sp>
        <p:nvSpPr>
          <p:cNvPr id="9" name="object 9"/>
          <p:cNvSpPr txBox="1"/>
          <p:nvPr/>
        </p:nvSpPr>
        <p:spPr>
          <a:xfrm>
            <a:off x="254914" y="4793360"/>
            <a:ext cx="2721610" cy="940435"/>
          </a:xfrm>
          <a:prstGeom prst="rect">
            <a:avLst/>
          </a:prstGeom>
        </p:spPr>
        <p:txBody>
          <a:bodyPr vert="horz" wrap="square" lIns="0" tIns="12700" rIns="0" bIns="0" rtlCol="0">
            <a:spAutoFit/>
          </a:bodyPr>
          <a:lstStyle/>
          <a:p>
            <a:pPr marL="12700" marR="5080">
              <a:lnSpc>
                <a:spcPct val="100000"/>
              </a:lnSpc>
              <a:spcBef>
                <a:spcPts val="100"/>
              </a:spcBef>
            </a:pPr>
            <a:r>
              <a:rPr sz="1200" dirty="0">
                <a:latin typeface="Segoe Script"/>
                <a:cs typeface="Segoe Script"/>
              </a:rPr>
              <a:t>“I feel more </a:t>
            </a:r>
            <a:r>
              <a:rPr sz="1200" spc="-5" dirty="0">
                <a:latin typeface="Segoe Script"/>
                <a:cs typeface="Segoe Script"/>
              </a:rPr>
              <a:t>confident </a:t>
            </a:r>
            <a:r>
              <a:rPr sz="1200" dirty="0">
                <a:latin typeface="Segoe Script"/>
                <a:cs typeface="Segoe Script"/>
              </a:rPr>
              <a:t>in myself  </a:t>
            </a:r>
            <a:r>
              <a:rPr sz="1200" spc="-5" dirty="0">
                <a:latin typeface="Segoe Script"/>
                <a:cs typeface="Segoe Script"/>
              </a:rPr>
              <a:t>that </a:t>
            </a:r>
            <a:r>
              <a:rPr sz="1200" dirty="0">
                <a:latin typeface="Segoe Script"/>
                <a:cs typeface="Segoe Script"/>
              </a:rPr>
              <a:t>I </a:t>
            </a:r>
            <a:r>
              <a:rPr sz="1200" spc="-5" dirty="0">
                <a:latin typeface="Segoe Script"/>
                <a:cs typeface="Segoe Script"/>
              </a:rPr>
              <a:t>can </a:t>
            </a:r>
            <a:r>
              <a:rPr sz="1200" dirty="0">
                <a:latin typeface="Segoe Script"/>
                <a:cs typeface="Segoe Script"/>
              </a:rPr>
              <a:t>do </a:t>
            </a:r>
            <a:r>
              <a:rPr sz="1200" spc="-5" dirty="0">
                <a:latin typeface="Segoe Script"/>
                <a:cs typeface="Segoe Script"/>
              </a:rPr>
              <a:t>this </a:t>
            </a:r>
            <a:r>
              <a:rPr sz="1200" dirty="0">
                <a:latin typeface="Segoe Script"/>
                <a:cs typeface="Segoe Script"/>
              </a:rPr>
              <a:t>and </a:t>
            </a:r>
            <a:r>
              <a:rPr sz="1200" spc="-5" dirty="0">
                <a:latin typeface="Segoe Script"/>
                <a:cs typeface="Segoe Script"/>
              </a:rPr>
              <a:t>I'm happy  to be committed to the</a:t>
            </a:r>
            <a:r>
              <a:rPr sz="1200" spc="15" dirty="0">
                <a:latin typeface="Segoe Script"/>
                <a:cs typeface="Segoe Script"/>
              </a:rPr>
              <a:t> </a:t>
            </a:r>
            <a:r>
              <a:rPr sz="1200" spc="-5" dirty="0">
                <a:latin typeface="Segoe Script"/>
                <a:cs typeface="Segoe Script"/>
              </a:rPr>
              <a:t>work.</a:t>
            </a:r>
            <a:endParaRPr sz="1200">
              <a:latin typeface="Segoe Script"/>
              <a:cs typeface="Segoe Script"/>
            </a:endParaRPr>
          </a:p>
          <a:p>
            <a:pPr marL="12700" marR="80645">
              <a:lnSpc>
                <a:spcPct val="100000"/>
              </a:lnSpc>
            </a:pPr>
            <a:r>
              <a:rPr sz="1200" dirty="0">
                <a:latin typeface="Segoe Script"/>
                <a:cs typeface="Segoe Script"/>
              </a:rPr>
              <a:t>It has made me </a:t>
            </a:r>
            <a:r>
              <a:rPr sz="1200" spc="-5" dirty="0">
                <a:latin typeface="Segoe Script"/>
                <a:cs typeface="Segoe Script"/>
              </a:rPr>
              <a:t>think about</a:t>
            </a:r>
            <a:r>
              <a:rPr sz="1200" spc="-85" dirty="0">
                <a:latin typeface="Segoe Script"/>
                <a:cs typeface="Segoe Script"/>
              </a:rPr>
              <a:t> </a:t>
            </a:r>
            <a:r>
              <a:rPr sz="1200" dirty="0">
                <a:latin typeface="Segoe Script"/>
                <a:cs typeface="Segoe Script"/>
              </a:rPr>
              <a:t>my  </a:t>
            </a:r>
            <a:r>
              <a:rPr sz="1200" spc="-5" dirty="0">
                <a:latin typeface="Segoe Script"/>
                <a:cs typeface="Segoe Script"/>
              </a:rPr>
              <a:t>job </a:t>
            </a:r>
            <a:r>
              <a:rPr sz="1200" dirty="0">
                <a:latin typeface="Segoe Script"/>
                <a:cs typeface="Segoe Script"/>
              </a:rPr>
              <a:t>in more</a:t>
            </a:r>
            <a:r>
              <a:rPr sz="1200" spc="-25" dirty="0">
                <a:latin typeface="Segoe Script"/>
                <a:cs typeface="Segoe Script"/>
              </a:rPr>
              <a:t> </a:t>
            </a:r>
            <a:r>
              <a:rPr sz="1200" spc="-5" dirty="0">
                <a:latin typeface="Segoe Script"/>
                <a:cs typeface="Segoe Script"/>
              </a:rPr>
              <a:t>detail”</a:t>
            </a:r>
            <a:endParaRPr sz="1200">
              <a:latin typeface="Segoe Script"/>
              <a:cs typeface="Segoe Script"/>
            </a:endParaRPr>
          </a:p>
        </p:txBody>
      </p:sp>
      <p:sp>
        <p:nvSpPr>
          <p:cNvPr id="10" name="object 10"/>
          <p:cNvSpPr txBox="1"/>
          <p:nvPr/>
        </p:nvSpPr>
        <p:spPr>
          <a:xfrm>
            <a:off x="2738120" y="5753506"/>
            <a:ext cx="2829560" cy="655320"/>
          </a:xfrm>
          <a:prstGeom prst="rect">
            <a:avLst/>
          </a:prstGeom>
        </p:spPr>
        <p:txBody>
          <a:bodyPr vert="horz" wrap="square" lIns="0" tIns="20320" rIns="0" bIns="0" rtlCol="0">
            <a:spAutoFit/>
          </a:bodyPr>
          <a:lstStyle/>
          <a:p>
            <a:pPr marL="12700" marR="5080">
              <a:lnSpc>
                <a:spcPct val="97200"/>
              </a:lnSpc>
              <a:spcBef>
                <a:spcPts val="160"/>
              </a:spcBef>
            </a:pPr>
            <a:r>
              <a:rPr sz="1800" spc="-5" dirty="0">
                <a:latin typeface="Calibri"/>
                <a:cs typeface="Calibri"/>
              </a:rPr>
              <a:t>“</a:t>
            </a:r>
            <a:r>
              <a:rPr sz="1200" spc="-5" dirty="0">
                <a:latin typeface="Segoe Script"/>
                <a:cs typeface="Segoe Script"/>
              </a:rPr>
              <a:t>My knowledge of </a:t>
            </a:r>
            <a:r>
              <a:rPr sz="1200" dirty="0">
                <a:latin typeface="Segoe Script"/>
                <a:cs typeface="Segoe Script"/>
              </a:rPr>
              <a:t>SVQ’s has  expanded greatly, it has made</a:t>
            </a:r>
            <a:r>
              <a:rPr sz="1200" spc="-105" dirty="0">
                <a:latin typeface="Segoe Script"/>
                <a:cs typeface="Segoe Script"/>
              </a:rPr>
              <a:t> </a:t>
            </a:r>
            <a:r>
              <a:rPr sz="1200" dirty="0">
                <a:latin typeface="Segoe Script"/>
                <a:cs typeface="Segoe Script"/>
              </a:rPr>
              <a:t>me  </a:t>
            </a:r>
            <a:r>
              <a:rPr sz="1200" spc="-5" dirty="0">
                <a:latin typeface="Segoe Script"/>
                <a:cs typeface="Segoe Script"/>
              </a:rPr>
              <a:t>look </a:t>
            </a:r>
            <a:r>
              <a:rPr sz="1200" dirty="0">
                <a:latin typeface="Segoe Script"/>
                <a:cs typeface="Segoe Script"/>
              </a:rPr>
              <a:t>forward </a:t>
            </a:r>
            <a:r>
              <a:rPr sz="1200" spc="-5" dirty="0">
                <a:latin typeface="Segoe Script"/>
                <a:cs typeface="Segoe Script"/>
              </a:rPr>
              <a:t>to</a:t>
            </a:r>
            <a:r>
              <a:rPr sz="1200" spc="-15" dirty="0">
                <a:latin typeface="Segoe Script"/>
                <a:cs typeface="Segoe Script"/>
              </a:rPr>
              <a:t> </a:t>
            </a:r>
            <a:r>
              <a:rPr sz="1200" spc="-5" dirty="0">
                <a:latin typeface="Segoe Script"/>
                <a:cs typeface="Segoe Script"/>
              </a:rPr>
              <a:t>starting”</a:t>
            </a:r>
            <a:endParaRPr sz="1200">
              <a:latin typeface="Segoe Script"/>
              <a:cs typeface="Segoe Scrip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ts val="3650"/>
              </a:lnSpc>
              <a:spcBef>
                <a:spcPts val="105"/>
              </a:spcBef>
            </a:pPr>
            <a:r>
              <a:rPr spc="-135" dirty="0"/>
              <a:t>MA</a:t>
            </a:r>
            <a:r>
              <a:rPr spc="-275" dirty="0"/>
              <a:t> </a:t>
            </a:r>
            <a:r>
              <a:rPr spc="-320" dirty="0"/>
              <a:t>Induction</a:t>
            </a:r>
          </a:p>
          <a:p>
            <a:pPr marL="156210" algn="ctr">
              <a:lnSpc>
                <a:spcPts val="3650"/>
              </a:lnSpc>
            </a:pPr>
            <a:r>
              <a:rPr spc="-585" dirty="0"/>
              <a:t>&amp;</a:t>
            </a:r>
          </a:p>
        </p:txBody>
      </p:sp>
      <p:sp>
        <p:nvSpPr>
          <p:cNvPr id="3" name="object 3"/>
          <p:cNvSpPr txBox="1"/>
          <p:nvPr/>
        </p:nvSpPr>
        <p:spPr>
          <a:xfrm>
            <a:off x="250647" y="1284173"/>
            <a:ext cx="2832100" cy="51435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3200" b="1" i="0" u="none" strike="noStrike" kern="1200" cap="none" spc="-365" normalizeH="0" baseline="0" noProof="0" dirty="0">
                <a:ln>
                  <a:noFill/>
                </a:ln>
                <a:solidFill>
                  <a:srgbClr val="FFFFFF"/>
                </a:solidFill>
                <a:effectLst/>
                <a:uLnTx/>
                <a:uFillTx/>
                <a:latin typeface="Verdana"/>
                <a:ea typeface="+mn-ea"/>
                <a:cs typeface="Verdana"/>
              </a:rPr>
              <a:t>Study</a:t>
            </a:r>
            <a:r>
              <a:rPr kumimoji="0" sz="3200" b="1" i="0" u="none" strike="noStrike" kern="1200" cap="none" spc="-254" normalizeH="0" baseline="0" noProof="0" dirty="0">
                <a:ln>
                  <a:noFill/>
                </a:ln>
                <a:solidFill>
                  <a:srgbClr val="FFFFFF"/>
                </a:solidFill>
                <a:effectLst/>
                <a:uLnTx/>
                <a:uFillTx/>
                <a:latin typeface="Verdana"/>
                <a:ea typeface="+mn-ea"/>
                <a:cs typeface="Verdana"/>
              </a:rPr>
              <a:t> </a:t>
            </a:r>
            <a:r>
              <a:rPr kumimoji="0" sz="3200" b="1" i="0" u="none" strike="noStrike" kern="1200" cap="none" spc="-380" normalizeH="0" baseline="0" noProof="0" dirty="0">
                <a:ln>
                  <a:noFill/>
                </a:ln>
                <a:solidFill>
                  <a:srgbClr val="FFFFFF"/>
                </a:solidFill>
                <a:effectLst/>
                <a:uLnTx/>
                <a:uFillTx/>
                <a:latin typeface="Verdana"/>
                <a:ea typeface="+mn-ea"/>
                <a:cs typeface="Verdana"/>
              </a:rPr>
              <a:t>Sessions</a:t>
            </a:r>
            <a:endParaRPr kumimoji="0" sz="3200" b="0" i="0" u="none" strike="noStrike" kern="1200" cap="none" spc="0" normalizeH="0" baseline="0" noProof="0">
              <a:ln>
                <a:noFill/>
              </a:ln>
              <a:solidFill>
                <a:prstClr val="black"/>
              </a:solidFill>
              <a:effectLst/>
              <a:uLnTx/>
              <a:uFillTx/>
              <a:latin typeface="Verdana"/>
              <a:ea typeface="+mn-ea"/>
              <a:cs typeface="Verdana"/>
            </a:endParaRPr>
          </a:p>
        </p:txBody>
      </p:sp>
      <p:sp>
        <p:nvSpPr>
          <p:cNvPr id="4" name="object 4"/>
          <p:cNvSpPr txBox="1"/>
          <p:nvPr/>
        </p:nvSpPr>
        <p:spPr>
          <a:xfrm>
            <a:off x="4559934" y="525201"/>
            <a:ext cx="3837304" cy="4857750"/>
          </a:xfrm>
          <a:prstGeom prst="rect">
            <a:avLst/>
          </a:prstGeom>
        </p:spPr>
        <p:txBody>
          <a:bodyPr vert="horz" wrap="square" lIns="0" tIns="111125" rIns="0" bIns="0" rtlCol="0">
            <a:spAutoFit/>
          </a:bodyPr>
          <a:lstStyle/>
          <a:p>
            <a:pPr marL="241300" marR="0" lvl="0" indent="-228600" algn="l" defTabSz="914400" rtl="0" eaLnBrk="1" fontAlgn="auto" latinLnBrk="0" hangingPunct="1">
              <a:lnSpc>
                <a:spcPct val="100000"/>
              </a:lnSpc>
              <a:spcBef>
                <a:spcPts val="875"/>
              </a:spcBef>
              <a:spcAft>
                <a:spcPts val="0"/>
              </a:spcAft>
              <a:buClrTx/>
              <a:buSzTx/>
              <a:buFont typeface="Arial"/>
              <a:buChar char="•"/>
              <a:tabLst>
                <a:tab pos="241300" algn="l"/>
                <a:tab pos="241935" algn="l"/>
              </a:tabLst>
              <a:defRPr/>
            </a:pPr>
            <a:r>
              <a:rPr kumimoji="0" sz="1800" b="0" i="0" u="none" strike="noStrike" kern="1200" cap="none" spc="-30" normalizeH="0" baseline="0" noProof="0" dirty="0">
                <a:ln>
                  <a:noFill/>
                </a:ln>
                <a:solidFill>
                  <a:srgbClr val="0053A3"/>
                </a:solidFill>
                <a:effectLst/>
                <a:uLnTx/>
                <a:uFillTx/>
                <a:latin typeface="Verdana"/>
                <a:ea typeface="+mn-ea"/>
                <a:cs typeface="Verdana"/>
              </a:rPr>
              <a:t>Standard </a:t>
            </a:r>
            <a:r>
              <a:rPr kumimoji="0" sz="1800" b="0" i="0" u="none" strike="noStrike" kern="1200" cap="none" spc="-55" normalizeH="0" baseline="0" noProof="0" dirty="0">
                <a:ln>
                  <a:noFill/>
                </a:ln>
                <a:solidFill>
                  <a:srgbClr val="0053A3"/>
                </a:solidFill>
                <a:effectLst/>
                <a:uLnTx/>
                <a:uFillTx/>
                <a:latin typeface="Verdana"/>
                <a:ea typeface="+mn-ea"/>
                <a:cs typeface="Verdana"/>
              </a:rPr>
              <a:t>SVQ </a:t>
            </a:r>
            <a:r>
              <a:rPr kumimoji="0" sz="1800" b="0" i="0" u="none" strike="noStrike" kern="1200" cap="none" spc="-5" normalizeH="0" baseline="0" noProof="0" dirty="0">
                <a:ln>
                  <a:noFill/>
                </a:ln>
                <a:solidFill>
                  <a:srgbClr val="0053A3"/>
                </a:solidFill>
                <a:effectLst/>
                <a:uLnTx/>
                <a:uFillTx/>
                <a:latin typeface="Verdana"/>
                <a:ea typeface="+mn-ea"/>
                <a:cs typeface="Verdana"/>
              </a:rPr>
              <a:t>induction</a:t>
            </a:r>
            <a:r>
              <a:rPr kumimoji="0" sz="1800" b="0" i="0" u="none" strike="noStrike" kern="1200" cap="none" spc="-350" normalizeH="0" baseline="0" noProof="0" dirty="0">
                <a:ln>
                  <a:noFill/>
                </a:ln>
                <a:solidFill>
                  <a:srgbClr val="0053A3"/>
                </a:solidFill>
                <a:effectLst/>
                <a:uLnTx/>
                <a:uFillTx/>
                <a:latin typeface="Verdana"/>
                <a:ea typeface="+mn-ea"/>
                <a:cs typeface="Verdana"/>
              </a:rPr>
              <a:t> </a:t>
            </a:r>
            <a:r>
              <a:rPr kumimoji="0" sz="1800" b="0" i="0" u="none" strike="noStrike" kern="1200" cap="none" spc="-35" normalizeH="0" baseline="0" noProof="0" dirty="0">
                <a:ln>
                  <a:noFill/>
                </a:ln>
                <a:solidFill>
                  <a:srgbClr val="0053A3"/>
                </a:solidFill>
                <a:effectLst/>
                <a:uLnTx/>
                <a:uFillTx/>
                <a:latin typeface="Verdana"/>
                <a:ea typeface="+mn-ea"/>
                <a:cs typeface="Verdana"/>
              </a:rPr>
              <a:t>process</a:t>
            </a:r>
            <a:endParaRPr kumimoji="0" sz="1800" b="0" i="0" u="none" strike="noStrike" kern="1200" cap="none" spc="0" normalizeH="0" baseline="0" noProof="0">
              <a:ln>
                <a:noFill/>
              </a:ln>
              <a:solidFill>
                <a:prstClr val="black"/>
              </a:solidFill>
              <a:effectLst/>
              <a:uLnTx/>
              <a:uFillTx/>
              <a:latin typeface="Verdana"/>
              <a:ea typeface="+mn-ea"/>
              <a:cs typeface="Verdana"/>
            </a:endParaRPr>
          </a:p>
          <a:p>
            <a:pPr marL="241300" marR="167005" lvl="0" indent="-228600" algn="l" defTabSz="914400" rtl="0" eaLnBrk="1" fontAlgn="auto" latinLnBrk="0" hangingPunct="1">
              <a:lnSpc>
                <a:spcPct val="90000"/>
              </a:lnSpc>
              <a:spcBef>
                <a:spcPts val="1000"/>
              </a:spcBef>
              <a:spcAft>
                <a:spcPts val="0"/>
              </a:spcAft>
              <a:buClrTx/>
              <a:buSzTx/>
              <a:buFont typeface="Arial"/>
              <a:buChar char="•"/>
              <a:tabLst>
                <a:tab pos="241300" algn="l"/>
                <a:tab pos="241935" algn="l"/>
              </a:tabLst>
              <a:defRPr/>
            </a:pPr>
            <a:r>
              <a:rPr kumimoji="0" sz="1800" b="0" i="0" u="none" strike="noStrike" kern="1200" cap="none" spc="-35" normalizeH="0" baseline="0" noProof="0" dirty="0">
                <a:ln>
                  <a:noFill/>
                </a:ln>
                <a:solidFill>
                  <a:srgbClr val="0053A3"/>
                </a:solidFill>
                <a:effectLst/>
                <a:uLnTx/>
                <a:uFillTx/>
                <a:latin typeface="Verdana"/>
                <a:ea typeface="+mn-ea"/>
                <a:cs typeface="Verdana"/>
              </a:rPr>
              <a:t>Learning </a:t>
            </a:r>
            <a:r>
              <a:rPr kumimoji="0" sz="1800" b="0" i="0" u="none" strike="noStrike" kern="1200" cap="none" spc="-120" normalizeH="0" baseline="0" noProof="0" dirty="0">
                <a:ln>
                  <a:noFill/>
                </a:ln>
                <a:solidFill>
                  <a:srgbClr val="0053A3"/>
                </a:solidFill>
                <a:effectLst/>
                <a:uLnTx/>
                <a:uFillTx/>
                <a:latin typeface="Verdana"/>
                <a:ea typeface="+mn-ea"/>
                <a:cs typeface="Verdana"/>
              </a:rPr>
              <a:t>Style </a:t>
            </a:r>
            <a:r>
              <a:rPr kumimoji="0" sz="1800" b="0" i="0" u="none" strike="noStrike" kern="1200" cap="none" spc="-30" normalizeH="0" baseline="0" noProof="0" dirty="0">
                <a:ln>
                  <a:noFill/>
                </a:ln>
                <a:solidFill>
                  <a:srgbClr val="0053A3"/>
                </a:solidFill>
                <a:effectLst/>
                <a:uLnTx/>
                <a:uFillTx/>
                <a:latin typeface="Verdana"/>
                <a:ea typeface="+mn-ea"/>
                <a:cs typeface="Verdana"/>
              </a:rPr>
              <a:t>Questionnaire  </a:t>
            </a:r>
            <a:r>
              <a:rPr kumimoji="0" sz="1800" b="0" i="0" u="none" strike="noStrike" kern="1200" cap="none" spc="-100" normalizeH="0" baseline="0" noProof="0" dirty="0">
                <a:ln>
                  <a:noFill/>
                </a:ln>
                <a:solidFill>
                  <a:srgbClr val="0053A3"/>
                </a:solidFill>
                <a:effectLst/>
                <a:uLnTx/>
                <a:uFillTx/>
                <a:latin typeface="Verdana"/>
                <a:ea typeface="+mn-ea"/>
                <a:cs typeface="Verdana"/>
              </a:rPr>
              <a:t>issued- </a:t>
            </a:r>
            <a:r>
              <a:rPr kumimoji="0" sz="1800" b="0" i="0" u="none" strike="noStrike" kern="1200" cap="none" spc="-45" normalizeH="0" baseline="0" noProof="0" dirty="0">
                <a:ln>
                  <a:noFill/>
                </a:ln>
                <a:solidFill>
                  <a:srgbClr val="0053A3"/>
                </a:solidFill>
                <a:effectLst/>
                <a:uLnTx/>
                <a:uFillTx/>
                <a:latin typeface="Verdana"/>
                <a:ea typeface="+mn-ea"/>
                <a:cs typeface="Verdana"/>
              </a:rPr>
              <a:t>helps </a:t>
            </a:r>
            <a:r>
              <a:rPr kumimoji="0" sz="1800" b="0" i="0" u="none" strike="noStrike" kern="1200" cap="none" spc="40" normalizeH="0" baseline="0" noProof="0" dirty="0">
                <a:ln>
                  <a:noFill/>
                </a:ln>
                <a:solidFill>
                  <a:srgbClr val="0053A3"/>
                </a:solidFill>
                <a:effectLst/>
                <a:uLnTx/>
                <a:uFillTx/>
                <a:latin typeface="Verdana"/>
                <a:ea typeface="+mn-ea"/>
                <a:cs typeface="Verdana"/>
              </a:rPr>
              <a:t>MA’s </a:t>
            </a:r>
            <a:r>
              <a:rPr kumimoji="0" sz="1800" b="0" i="0" u="none" strike="noStrike" kern="1200" cap="none" spc="-45" normalizeH="0" baseline="0" noProof="0" dirty="0">
                <a:ln>
                  <a:noFill/>
                </a:ln>
                <a:solidFill>
                  <a:srgbClr val="0053A3"/>
                </a:solidFill>
                <a:effectLst/>
                <a:uLnTx/>
                <a:uFillTx/>
                <a:latin typeface="Verdana"/>
                <a:ea typeface="+mn-ea"/>
                <a:cs typeface="Verdana"/>
              </a:rPr>
              <a:t>identify</a:t>
            </a:r>
            <a:r>
              <a:rPr kumimoji="0" sz="1800" b="0" i="0" u="none" strike="noStrike" kern="1200" cap="none" spc="-484" normalizeH="0" baseline="0" noProof="0" dirty="0">
                <a:ln>
                  <a:noFill/>
                </a:ln>
                <a:solidFill>
                  <a:srgbClr val="0053A3"/>
                </a:solidFill>
                <a:effectLst/>
                <a:uLnTx/>
                <a:uFillTx/>
                <a:latin typeface="Verdana"/>
                <a:ea typeface="+mn-ea"/>
                <a:cs typeface="Verdana"/>
              </a:rPr>
              <a:t> </a:t>
            </a:r>
            <a:r>
              <a:rPr kumimoji="0" sz="1800" b="0" i="0" u="none" strike="noStrike" kern="1200" cap="none" spc="-85" normalizeH="0" baseline="0" noProof="0" dirty="0">
                <a:ln>
                  <a:noFill/>
                </a:ln>
                <a:solidFill>
                  <a:srgbClr val="0053A3"/>
                </a:solidFill>
                <a:effectLst/>
                <a:uLnTx/>
                <a:uFillTx/>
                <a:latin typeface="Verdana"/>
                <a:ea typeface="+mn-ea"/>
                <a:cs typeface="Verdana"/>
              </a:rPr>
              <a:t>their  </a:t>
            </a:r>
            <a:r>
              <a:rPr kumimoji="0" sz="1800" b="0" i="0" u="none" strike="noStrike" kern="1200" cap="none" spc="-100" normalizeH="0" baseline="0" noProof="0" dirty="0">
                <a:ln>
                  <a:noFill/>
                </a:ln>
                <a:solidFill>
                  <a:srgbClr val="0053A3"/>
                </a:solidFill>
                <a:effectLst/>
                <a:uLnTx/>
                <a:uFillTx/>
                <a:latin typeface="Verdana"/>
                <a:ea typeface="+mn-ea"/>
                <a:cs typeface="Verdana"/>
              </a:rPr>
              <a:t>style </a:t>
            </a:r>
            <a:r>
              <a:rPr kumimoji="0" sz="1800" b="0" i="0" u="none" strike="noStrike" kern="1200" cap="none" spc="-15" normalizeH="0" baseline="0" noProof="0" dirty="0">
                <a:ln>
                  <a:noFill/>
                </a:ln>
                <a:solidFill>
                  <a:srgbClr val="0053A3"/>
                </a:solidFill>
                <a:effectLst/>
                <a:uLnTx/>
                <a:uFillTx/>
                <a:latin typeface="Verdana"/>
                <a:ea typeface="+mn-ea"/>
                <a:cs typeface="Verdana"/>
              </a:rPr>
              <a:t>preferences </a:t>
            </a:r>
            <a:r>
              <a:rPr kumimoji="0" sz="1800" b="0" i="0" u="none" strike="noStrike" kern="1200" cap="none" spc="-70" normalizeH="0" baseline="0" noProof="0" dirty="0">
                <a:ln>
                  <a:noFill/>
                </a:ln>
                <a:solidFill>
                  <a:srgbClr val="0053A3"/>
                </a:solidFill>
                <a:effectLst/>
                <a:uLnTx/>
                <a:uFillTx/>
                <a:latin typeface="Verdana"/>
                <a:ea typeface="+mn-ea"/>
                <a:cs typeface="Verdana"/>
              </a:rPr>
              <a:t>for </a:t>
            </a:r>
            <a:r>
              <a:rPr kumimoji="0" sz="1800" b="0" i="0" u="none" strike="noStrike" kern="1200" cap="none" spc="-85" normalizeH="0" baseline="0" noProof="0" dirty="0">
                <a:ln>
                  <a:noFill/>
                </a:ln>
                <a:solidFill>
                  <a:srgbClr val="0053A3"/>
                </a:solidFill>
                <a:effectLst/>
                <a:uLnTx/>
                <a:uFillTx/>
                <a:latin typeface="Verdana"/>
                <a:ea typeface="+mn-ea"/>
                <a:cs typeface="Verdana"/>
              </a:rPr>
              <a:t>their </a:t>
            </a:r>
            <a:r>
              <a:rPr kumimoji="0" sz="1800" b="0" i="0" u="none" strike="noStrike" kern="1200" cap="none" spc="10" normalizeH="0" baseline="0" noProof="0" dirty="0">
                <a:ln>
                  <a:noFill/>
                </a:ln>
                <a:solidFill>
                  <a:srgbClr val="0053A3"/>
                </a:solidFill>
                <a:effectLst/>
                <a:uLnTx/>
                <a:uFillTx/>
                <a:latin typeface="Verdana"/>
                <a:ea typeface="+mn-ea"/>
                <a:cs typeface="Verdana"/>
              </a:rPr>
              <a:t>own  </a:t>
            </a:r>
            <a:r>
              <a:rPr kumimoji="0" sz="1800" b="0" i="0" u="none" strike="noStrike" kern="1200" cap="none" spc="-35" normalizeH="0" baseline="0" noProof="0" dirty="0">
                <a:ln>
                  <a:noFill/>
                </a:ln>
                <a:solidFill>
                  <a:srgbClr val="0053A3"/>
                </a:solidFill>
                <a:effectLst/>
                <a:uLnTx/>
                <a:uFillTx/>
                <a:latin typeface="Verdana"/>
                <a:ea typeface="+mn-ea"/>
                <a:cs typeface="Verdana"/>
              </a:rPr>
              <a:t>personal </a:t>
            </a:r>
            <a:r>
              <a:rPr kumimoji="0" sz="1800" b="0" i="0" u="none" strike="noStrike" kern="1200" cap="none" spc="-30" normalizeH="0" baseline="0" noProof="0" dirty="0">
                <a:ln>
                  <a:noFill/>
                </a:ln>
                <a:solidFill>
                  <a:srgbClr val="0053A3"/>
                </a:solidFill>
                <a:effectLst/>
                <a:uLnTx/>
                <a:uFillTx/>
                <a:latin typeface="Verdana"/>
                <a:ea typeface="+mn-ea"/>
                <a:cs typeface="Verdana"/>
              </a:rPr>
              <a:t>learning </a:t>
            </a:r>
            <a:r>
              <a:rPr kumimoji="0" sz="1800" b="0" i="0" u="none" strike="noStrike" kern="1200" cap="none" spc="65" normalizeH="0" baseline="0" noProof="0" dirty="0">
                <a:ln>
                  <a:noFill/>
                </a:ln>
                <a:solidFill>
                  <a:srgbClr val="0053A3"/>
                </a:solidFill>
                <a:effectLst/>
                <a:uLnTx/>
                <a:uFillTx/>
                <a:latin typeface="Verdana"/>
                <a:ea typeface="+mn-ea"/>
                <a:cs typeface="Verdana"/>
              </a:rPr>
              <a:t>and </a:t>
            </a:r>
            <a:r>
              <a:rPr kumimoji="0" sz="1800" b="0" i="0" u="none" strike="noStrike" kern="1200" cap="none" spc="-90" normalizeH="0" baseline="0" noProof="0" dirty="0">
                <a:ln>
                  <a:noFill/>
                </a:ln>
                <a:solidFill>
                  <a:srgbClr val="0053A3"/>
                </a:solidFill>
                <a:effectLst/>
                <a:uLnTx/>
                <a:uFillTx/>
                <a:latin typeface="Verdana"/>
                <a:ea typeface="+mn-ea"/>
                <a:cs typeface="Verdana"/>
              </a:rPr>
              <a:t>transfer  </a:t>
            </a:r>
            <a:r>
              <a:rPr kumimoji="0" sz="1800" b="0" i="0" u="none" strike="noStrike" kern="1200" cap="none" spc="-130" normalizeH="0" baseline="0" noProof="0" dirty="0">
                <a:ln>
                  <a:noFill/>
                </a:ln>
                <a:solidFill>
                  <a:srgbClr val="0053A3"/>
                </a:solidFill>
                <a:effectLst/>
                <a:uLnTx/>
                <a:uFillTx/>
                <a:latin typeface="Verdana"/>
                <a:ea typeface="+mn-ea"/>
                <a:cs typeface="Verdana"/>
              </a:rPr>
              <a:t>this </a:t>
            </a:r>
            <a:r>
              <a:rPr kumimoji="0" sz="1800" b="0" i="0" u="none" strike="noStrike" kern="1200" cap="none" spc="-25" normalizeH="0" baseline="0" noProof="0" dirty="0">
                <a:ln>
                  <a:noFill/>
                </a:ln>
                <a:solidFill>
                  <a:srgbClr val="0053A3"/>
                </a:solidFill>
                <a:effectLst/>
                <a:uLnTx/>
                <a:uFillTx/>
                <a:latin typeface="Verdana"/>
                <a:ea typeface="+mn-ea"/>
                <a:cs typeface="Verdana"/>
              </a:rPr>
              <a:t>understanding </a:t>
            </a:r>
            <a:r>
              <a:rPr kumimoji="0" sz="1800" b="0" i="0" u="none" strike="noStrike" kern="1200" cap="none" spc="-15" normalizeH="0" baseline="0" noProof="0" dirty="0">
                <a:ln>
                  <a:noFill/>
                </a:ln>
                <a:solidFill>
                  <a:srgbClr val="0053A3"/>
                </a:solidFill>
                <a:effectLst/>
                <a:uLnTx/>
                <a:uFillTx/>
                <a:latin typeface="Verdana"/>
                <a:ea typeface="+mn-ea"/>
                <a:cs typeface="Verdana"/>
              </a:rPr>
              <a:t>to </a:t>
            </a:r>
            <a:r>
              <a:rPr kumimoji="0" sz="1800" b="0" i="0" u="none" strike="noStrike" kern="1200" cap="none" spc="-50" normalizeH="0" baseline="0" noProof="0" dirty="0">
                <a:ln>
                  <a:noFill/>
                </a:ln>
                <a:solidFill>
                  <a:srgbClr val="0053A3"/>
                </a:solidFill>
                <a:effectLst/>
                <a:uLnTx/>
                <a:uFillTx/>
                <a:latin typeface="Verdana"/>
                <a:ea typeface="+mn-ea"/>
                <a:cs typeface="Verdana"/>
              </a:rPr>
              <a:t>support  </a:t>
            </a:r>
            <a:r>
              <a:rPr kumimoji="0" sz="1800" b="0" i="0" u="none" strike="noStrike" kern="1200" cap="none" spc="-20" normalizeH="0" baseline="0" noProof="0" dirty="0">
                <a:ln>
                  <a:noFill/>
                </a:ln>
                <a:solidFill>
                  <a:srgbClr val="0053A3"/>
                </a:solidFill>
                <a:effectLst/>
                <a:uLnTx/>
                <a:uFillTx/>
                <a:latin typeface="Verdana"/>
                <a:ea typeface="+mn-ea"/>
                <a:cs typeface="Verdana"/>
              </a:rPr>
              <a:t>children </a:t>
            </a:r>
            <a:r>
              <a:rPr kumimoji="0" sz="1800" b="0" i="0" u="none" strike="noStrike" kern="1200" cap="none" spc="-70" normalizeH="0" baseline="0" noProof="0" dirty="0">
                <a:ln>
                  <a:noFill/>
                </a:ln>
                <a:solidFill>
                  <a:srgbClr val="0053A3"/>
                </a:solidFill>
                <a:effectLst/>
                <a:uLnTx/>
                <a:uFillTx/>
                <a:latin typeface="Verdana"/>
                <a:ea typeface="+mn-ea"/>
                <a:cs typeface="Verdana"/>
              </a:rPr>
              <a:t>with </a:t>
            </a:r>
            <a:r>
              <a:rPr kumimoji="0" sz="1800" b="0" i="0" u="none" strike="noStrike" kern="1200" cap="none" spc="-85" normalizeH="0" baseline="0" noProof="0" dirty="0">
                <a:ln>
                  <a:noFill/>
                </a:ln>
                <a:solidFill>
                  <a:srgbClr val="0053A3"/>
                </a:solidFill>
                <a:effectLst/>
                <a:uLnTx/>
                <a:uFillTx/>
                <a:latin typeface="Verdana"/>
                <a:ea typeface="+mn-ea"/>
                <a:cs typeface="Verdana"/>
              </a:rPr>
              <a:t>their</a:t>
            </a:r>
            <a:r>
              <a:rPr kumimoji="0" sz="1800" b="0" i="0" u="none" strike="noStrike" kern="1200" cap="none" spc="-320" normalizeH="0" baseline="0" noProof="0" dirty="0">
                <a:ln>
                  <a:noFill/>
                </a:ln>
                <a:solidFill>
                  <a:srgbClr val="0053A3"/>
                </a:solidFill>
                <a:effectLst/>
                <a:uLnTx/>
                <a:uFillTx/>
                <a:latin typeface="Verdana"/>
                <a:ea typeface="+mn-ea"/>
                <a:cs typeface="Verdana"/>
              </a:rPr>
              <a:t> </a:t>
            </a:r>
            <a:r>
              <a:rPr kumimoji="0" sz="1800" b="0" i="0" u="none" strike="noStrike" kern="1200" cap="none" spc="-30" normalizeH="0" baseline="0" noProof="0" dirty="0">
                <a:ln>
                  <a:noFill/>
                </a:ln>
                <a:solidFill>
                  <a:srgbClr val="0053A3"/>
                </a:solidFill>
                <a:effectLst/>
                <a:uLnTx/>
                <a:uFillTx/>
                <a:latin typeface="Verdana"/>
                <a:ea typeface="+mn-ea"/>
                <a:cs typeface="Verdana"/>
              </a:rPr>
              <a:t>learning</a:t>
            </a:r>
            <a:endParaRPr kumimoji="0" sz="1800" b="0" i="0" u="none" strike="noStrike" kern="1200" cap="none" spc="0" normalizeH="0" baseline="0" noProof="0">
              <a:ln>
                <a:noFill/>
              </a:ln>
              <a:solidFill>
                <a:prstClr val="black"/>
              </a:solidFill>
              <a:effectLst/>
              <a:uLnTx/>
              <a:uFillTx/>
              <a:latin typeface="Verdana"/>
              <a:ea typeface="+mn-ea"/>
              <a:cs typeface="Verdana"/>
            </a:endParaRPr>
          </a:p>
          <a:p>
            <a:pPr marL="241300" marR="231775" lvl="0" indent="-228600" algn="l" defTabSz="914400" rtl="0" eaLnBrk="1" fontAlgn="auto" latinLnBrk="0" hangingPunct="1">
              <a:lnSpc>
                <a:spcPts val="1939"/>
              </a:lnSpc>
              <a:spcBef>
                <a:spcPts val="1030"/>
              </a:spcBef>
              <a:spcAft>
                <a:spcPts val="0"/>
              </a:spcAft>
              <a:buClrTx/>
              <a:buSzTx/>
              <a:buFont typeface="Arial"/>
              <a:buChar char="•"/>
              <a:tabLst>
                <a:tab pos="241300" algn="l"/>
                <a:tab pos="241935" algn="l"/>
              </a:tabLst>
              <a:defRPr/>
            </a:pPr>
            <a:r>
              <a:rPr kumimoji="0" sz="1800" b="0" i="0" u="none" strike="noStrike" kern="1200" cap="none" spc="-100" normalizeH="0" baseline="0" noProof="0" dirty="0">
                <a:ln>
                  <a:noFill/>
                </a:ln>
                <a:solidFill>
                  <a:srgbClr val="0053A3"/>
                </a:solidFill>
                <a:effectLst/>
                <a:uLnTx/>
                <a:uFillTx/>
                <a:latin typeface="Verdana"/>
                <a:ea typeface="+mn-ea"/>
                <a:cs typeface="Verdana"/>
              </a:rPr>
              <a:t>Study </a:t>
            </a:r>
            <a:r>
              <a:rPr kumimoji="0" sz="1800" b="0" i="0" u="none" strike="noStrike" kern="1200" cap="none" spc="-220" normalizeH="0" baseline="0" noProof="0" dirty="0">
                <a:ln>
                  <a:noFill/>
                </a:ln>
                <a:solidFill>
                  <a:srgbClr val="0053A3"/>
                </a:solidFill>
                <a:effectLst/>
                <a:uLnTx/>
                <a:uFillTx/>
                <a:latin typeface="Verdana"/>
                <a:ea typeface="+mn-ea"/>
                <a:cs typeface="Verdana"/>
              </a:rPr>
              <a:t>- </a:t>
            </a:r>
            <a:r>
              <a:rPr kumimoji="0" sz="1800" b="0" i="0" u="none" strike="noStrike" kern="1200" cap="none" spc="-55" normalizeH="0" baseline="0" noProof="0" dirty="0">
                <a:ln>
                  <a:noFill/>
                </a:ln>
                <a:solidFill>
                  <a:srgbClr val="0053A3"/>
                </a:solidFill>
                <a:effectLst/>
                <a:uLnTx/>
                <a:uFillTx/>
                <a:latin typeface="Verdana"/>
                <a:ea typeface="+mn-ea"/>
                <a:cs typeface="Verdana"/>
              </a:rPr>
              <a:t>Saturday </a:t>
            </a:r>
            <a:r>
              <a:rPr kumimoji="0" sz="1800" b="0" i="0" u="none" strike="noStrike" kern="1200" cap="none" spc="-10" normalizeH="0" baseline="0" noProof="0" dirty="0">
                <a:ln>
                  <a:noFill/>
                </a:ln>
                <a:solidFill>
                  <a:srgbClr val="0053A3"/>
                </a:solidFill>
                <a:effectLst/>
                <a:uLnTx/>
                <a:uFillTx/>
                <a:latin typeface="Verdana"/>
                <a:ea typeface="+mn-ea"/>
                <a:cs typeface="Verdana"/>
              </a:rPr>
              <a:t>programme  </a:t>
            </a:r>
            <a:r>
              <a:rPr kumimoji="0" sz="1800" b="0" i="0" u="none" strike="noStrike" kern="1200" cap="none" spc="30" normalizeH="0" baseline="0" noProof="0" dirty="0">
                <a:ln>
                  <a:noFill/>
                </a:ln>
                <a:solidFill>
                  <a:srgbClr val="0053A3"/>
                </a:solidFill>
                <a:effectLst/>
                <a:uLnTx/>
                <a:uFillTx/>
                <a:latin typeface="Verdana"/>
                <a:ea typeface="+mn-ea"/>
                <a:cs typeface="Verdana"/>
              </a:rPr>
              <a:t>planned </a:t>
            </a:r>
            <a:r>
              <a:rPr kumimoji="0" sz="1800" b="0" i="0" u="none" strike="noStrike" kern="1200" cap="none" spc="-150" normalizeH="0" baseline="0" noProof="0" dirty="0">
                <a:ln>
                  <a:noFill/>
                </a:ln>
                <a:solidFill>
                  <a:srgbClr val="0053A3"/>
                </a:solidFill>
                <a:effectLst/>
                <a:uLnTx/>
                <a:uFillTx/>
                <a:latin typeface="Verdana"/>
                <a:ea typeface="+mn-ea"/>
                <a:cs typeface="Verdana"/>
              </a:rPr>
              <a:t>6 </a:t>
            </a:r>
            <a:r>
              <a:rPr kumimoji="0" sz="1800" b="0" i="0" u="none" strike="noStrike" kern="1200" cap="none" spc="-70" normalizeH="0" baseline="0" noProof="0" dirty="0">
                <a:ln>
                  <a:noFill/>
                </a:ln>
                <a:solidFill>
                  <a:srgbClr val="0053A3"/>
                </a:solidFill>
                <a:effectLst/>
                <a:uLnTx/>
                <a:uFillTx/>
                <a:latin typeface="Verdana"/>
                <a:ea typeface="+mn-ea"/>
                <a:cs typeface="Verdana"/>
              </a:rPr>
              <a:t>months </a:t>
            </a:r>
            <a:r>
              <a:rPr kumimoji="0" sz="1800" b="0" i="0" u="none" strike="noStrike" kern="1200" cap="none" spc="-80" normalizeH="0" baseline="0" noProof="0" dirty="0">
                <a:ln>
                  <a:noFill/>
                </a:ln>
                <a:solidFill>
                  <a:srgbClr val="0053A3"/>
                </a:solidFill>
                <a:effectLst/>
                <a:uLnTx/>
                <a:uFillTx/>
                <a:latin typeface="Verdana"/>
                <a:ea typeface="+mn-ea"/>
                <a:cs typeface="Verdana"/>
              </a:rPr>
              <a:t>in</a:t>
            </a:r>
            <a:r>
              <a:rPr kumimoji="0" sz="1800" b="0" i="0" u="none" strike="noStrike" kern="1200" cap="none" spc="-360" normalizeH="0" baseline="0" noProof="0" dirty="0">
                <a:ln>
                  <a:noFill/>
                </a:ln>
                <a:solidFill>
                  <a:srgbClr val="0053A3"/>
                </a:solidFill>
                <a:effectLst/>
                <a:uLnTx/>
                <a:uFillTx/>
                <a:latin typeface="Verdana"/>
                <a:ea typeface="+mn-ea"/>
                <a:cs typeface="Verdana"/>
              </a:rPr>
              <a:t> </a:t>
            </a:r>
            <a:r>
              <a:rPr kumimoji="0" sz="1800" b="0" i="0" u="none" strike="noStrike" kern="1200" cap="none" spc="85" normalizeH="0" baseline="0" noProof="0" dirty="0">
                <a:ln>
                  <a:noFill/>
                </a:ln>
                <a:solidFill>
                  <a:srgbClr val="0053A3"/>
                </a:solidFill>
                <a:effectLst/>
                <a:uLnTx/>
                <a:uFillTx/>
                <a:latin typeface="Verdana"/>
                <a:ea typeface="+mn-ea"/>
                <a:cs typeface="Verdana"/>
              </a:rPr>
              <a:t>advance</a:t>
            </a:r>
            <a:endParaRPr kumimoji="0" sz="1800" b="0" i="0" u="none" strike="noStrike" kern="1200" cap="none" spc="0" normalizeH="0" baseline="0" noProof="0">
              <a:ln>
                <a:noFill/>
              </a:ln>
              <a:solidFill>
                <a:prstClr val="black"/>
              </a:solidFill>
              <a:effectLst/>
              <a:uLnTx/>
              <a:uFillTx/>
              <a:latin typeface="Verdana"/>
              <a:ea typeface="+mn-ea"/>
              <a:cs typeface="Verdana"/>
            </a:endParaRPr>
          </a:p>
          <a:p>
            <a:pPr marL="241300" marR="0" lvl="0" indent="0" algn="l" defTabSz="914400" rtl="0" eaLnBrk="1" fontAlgn="auto" latinLnBrk="0" hangingPunct="1">
              <a:lnSpc>
                <a:spcPts val="1814"/>
              </a:lnSpc>
              <a:spcBef>
                <a:spcPts val="0"/>
              </a:spcBef>
              <a:spcAft>
                <a:spcPts val="0"/>
              </a:spcAft>
              <a:buClrTx/>
              <a:buSzTx/>
              <a:buFontTx/>
              <a:buNone/>
              <a:tabLst/>
              <a:defRPr/>
            </a:pPr>
            <a:r>
              <a:rPr kumimoji="0" sz="1800" b="0" i="0" u="none" strike="noStrike" kern="1200" cap="none" spc="-40" normalizeH="0" baseline="0" noProof="0" dirty="0">
                <a:ln>
                  <a:noFill/>
                </a:ln>
                <a:solidFill>
                  <a:srgbClr val="0053A3"/>
                </a:solidFill>
                <a:effectLst/>
                <a:uLnTx/>
                <a:uFillTx/>
                <a:latin typeface="Verdana"/>
                <a:ea typeface="+mn-ea"/>
                <a:cs typeface="Verdana"/>
              </a:rPr>
              <a:t>e.g. </a:t>
            </a:r>
            <a:r>
              <a:rPr kumimoji="0" sz="1800" b="0" i="0" u="none" strike="noStrike" kern="1200" cap="none" spc="-15" normalizeH="0" baseline="0" noProof="0" dirty="0">
                <a:ln>
                  <a:noFill/>
                </a:ln>
                <a:solidFill>
                  <a:srgbClr val="0053A3"/>
                </a:solidFill>
                <a:effectLst/>
                <a:uLnTx/>
                <a:uFillTx/>
                <a:latin typeface="Verdana"/>
                <a:ea typeface="+mn-ea"/>
                <a:cs typeface="Verdana"/>
              </a:rPr>
              <a:t>Reflective </a:t>
            </a:r>
            <a:r>
              <a:rPr kumimoji="0" sz="1800" b="0" i="0" u="none" strike="noStrike" kern="1200" cap="none" spc="-70" normalizeH="0" baseline="0" noProof="0" dirty="0">
                <a:ln>
                  <a:noFill/>
                </a:ln>
                <a:solidFill>
                  <a:srgbClr val="0053A3"/>
                </a:solidFill>
                <a:effectLst/>
                <a:uLnTx/>
                <a:uFillTx/>
                <a:latin typeface="Verdana"/>
                <a:ea typeface="+mn-ea"/>
                <a:cs typeface="Verdana"/>
              </a:rPr>
              <a:t>writing/ </a:t>
            </a:r>
            <a:r>
              <a:rPr kumimoji="0" sz="1800" b="0" i="0" u="none" strike="noStrike" kern="1200" cap="none" spc="-35" normalizeH="0" baseline="0" noProof="0" dirty="0">
                <a:ln>
                  <a:noFill/>
                </a:ln>
                <a:solidFill>
                  <a:srgbClr val="0053A3"/>
                </a:solidFill>
                <a:effectLst/>
                <a:uLnTx/>
                <a:uFillTx/>
                <a:latin typeface="Verdana"/>
                <a:ea typeface="+mn-ea"/>
                <a:cs typeface="Verdana"/>
              </a:rPr>
              <a:t>Health</a:t>
            </a:r>
            <a:r>
              <a:rPr kumimoji="0" sz="1800" b="0" i="0" u="none" strike="noStrike" kern="1200" cap="none" spc="-385" normalizeH="0" baseline="0" noProof="0" dirty="0">
                <a:ln>
                  <a:noFill/>
                </a:ln>
                <a:solidFill>
                  <a:srgbClr val="0053A3"/>
                </a:solidFill>
                <a:effectLst/>
                <a:uLnTx/>
                <a:uFillTx/>
                <a:latin typeface="Verdana"/>
                <a:ea typeface="+mn-ea"/>
                <a:cs typeface="Verdana"/>
              </a:rPr>
              <a:t> </a:t>
            </a:r>
            <a:r>
              <a:rPr kumimoji="0" sz="1800" b="0" i="0" u="none" strike="noStrike" kern="1200" cap="none" spc="50" normalizeH="0" baseline="0" noProof="0" dirty="0">
                <a:ln>
                  <a:noFill/>
                </a:ln>
                <a:solidFill>
                  <a:srgbClr val="0053A3"/>
                </a:solidFill>
                <a:effectLst/>
                <a:uLnTx/>
                <a:uFillTx/>
                <a:latin typeface="Verdana"/>
                <a:ea typeface="+mn-ea"/>
                <a:cs typeface="Verdana"/>
              </a:rPr>
              <a:t>&amp;</a:t>
            </a:r>
            <a:endParaRPr kumimoji="0" sz="1800" b="0" i="0" u="none" strike="noStrike" kern="1200" cap="none" spc="0" normalizeH="0" baseline="0" noProof="0">
              <a:ln>
                <a:noFill/>
              </a:ln>
              <a:solidFill>
                <a:prstClr val="black"/>
              </a:solidFill>
              <a:effectLst/>
              <a:uLnTx/>
              <a:uFillTx/>
              <a:latin typeface="Verdana"/>
              <a:ea typeface="+mn-ea"/>
              <a:cs typeface="Verdana"/>
            </a:endParaRPr>
          </a:p>
          <a:p>
            <a:pPr marL="241300" marR="125095" lvl="0" indent="0" algn="l" defTabSz="914400" rtl="0" eaLnBrk="1" fontAlgn="auto" latinLnBrk="0" hangingPunct="1">
              <a:lnSpc>
                <a:spcPts val="1939"/>
              </a:lnSpc>
              <a:spcBef>
                <a:spcPts val="140"/>
              </a:spcBef>
              <a:spcAft>
                <a:spcPts val="0"/>
              </a:spcAft>
              <a:buClrTx/>
              <a:buSzTx/>
              <a:buFontTx/>
              <a:buNone/>
              <a:tabLst/>
              <a:defRPr/>
            </a:pPr>
            <a:r>
              <a:rPr kumimoji="0" sz="1800" b="0" i="0" u="none" strike="noStrike" kern="1200" cap="none" spc="-25" normalizeH="0" baseline="0" noProof="0" dirty="0">
                <a:ln>
                  <a:noFill/>
                </a:ln>
                <a:solidFill>
                  <a:srgbClr val="0053A3"/>
                </a:solidFill>
                <a:effectLst/>
                <a:uLnTx/>
                <a:uFillTx/>
                <a:latin typeface="Verdana"/>
                <a:ea typeface="+mn-ea"/>
                <a:cs typeface="Verdana"/>
              </a:rPr>
              <a:t>Social </a:t>
            </a:r>
            <a:r>
              <a:rPr kumimoji="0" sz="1800" b="0" i="0" u="none" strike="noStrike" kern="1200" cap="none" spc="55" normalizeH="0" baseline="0" noProof="0" dirty="0">
                <a:ln>
                  <a:noFill/>
                </a:ln>
                <a:solidFill>
                  <a:srgbClr val="0053A3"/>
                </a:solidFill>
                <a:effectLst/>
                <a:uLnTx/>
                <a:uFillTx/>
                <a:latin typeface="Verdana"/>
                <a:ea typeface="+mn-ea"/>
                <a:cs typeface="Verdana"/>
              </a:rPr>
              <a:t>Care </a:t>
            </a:r>
            <a:r>
              <a:rPr kumimoji="0" sz="1800" b="0" i="0" u="none" strike="noStrike" kern="1200" cap="none" spc="-35" normalizeH="0" baseline="0" noProof="0" dirty="0">
                <a:ln>
                  <a:noFill/>
                </a:ln>
                <a:solidFill>
                  <a:srgbClr val="0053A3"/>
                </a:solidFill>
                <a:effectLst/>
                <a:uLnTx/>
                <a:uFillTx/>
                <a:latin typeface="Verdana"/>
                <a:ea typeface="+mn-ea"/>
                <a:cs typeface="Verdana"/>
              </a:rPr>
              <a:t>Standards/Child  </a:t>
            </a:r>
            <a:r>
              <a:rPr kumimoji="0" sz="1800" b="0" i="0" u="none" strike="noStrike" kern="1200" cap="none" spc="-40" normalizeH="0" baseline="0" noProof="0" dirty="0">
                <a:ln>
                  <a:noFill/>
                </a:ln>
                <a:solidFill>
                  <a:srgbClr val="0053A3"/>
                </a:solidFill>
                <a:effectLst/>
                <a:uLnTx/>
                <a:uFillTx/>
                <a:latin typeface="Verdana"/>
                <a:ea typeface="+mn-ea"/>
                <a:cs typeface="Verdana"/>
              </a:rPr>
              <a:t>Development/Story  </a:t>
            </a:r>
            <a:r>
              <a:rPr kumimoji="0" sz="1800" b="0" i="0" u="none" strike="noStrike" kern="1200" cap="none" spc="-25" normalizeH="0" baseline="0" noProof="0" dirty="0">
                <a:ln>
                  <a:noFill/>
                </a:ln>
                <a:solidFill>
                  <a:srgbClr val="0053A3"/>
                </a:solidFill>
                <a:effectLst/>
                <a:uLnTx/>
                <a:uFillTx/>
                <a:latin typeface="Verdana"/>
                <a:ea typeface="+mn-ea"/>
                <a:cs typeface="Verdana"/>
              </a:rPr>
              <a:t>telling/Creative </a:t>
            </a:r>
            <a:r>
              <a:rPr kumimoji="0" sz="1800" b="0" i="0" u="none" strike="noStrike" kern="1200" cap="none" spc="-170" normalizeH="0" baseline="0" noProof="0" dirty="0">
                <a:ln>
                  <a:noFill/>
                </a:ln>
                <a:solidFill>
                  <a:srgbClr val="0053A3"/>
                </a:solidFill>
                <a:effectLst/>
                <a:uLnTx/>
                <a:uFillTx/>
                <a:latin typeface="Verdana"/>
                <a:ea typeface="+mn-ea"/>
                <a:cs typeface="Verdana"/>
              </a:rPr>
              <a:t>skills </a:t>
            </a:r>
            <a:r>
              <a:rPr kumimoji="0" sz="1800" b="0" i="0" u="none" strike="noStrike" kern="1200" cap="none" spc="65" normalizeH="0" baseline="0" noProof="0" dirty="0">
                <a:ln>
                  <a:noFill/>
                </a:ln>
                <a:solidFill>
                  <a:srgbClr val="0053A3"/>
                </a:solidFill>
                <a:effectLst/>
                <a:uLnTx/>
                <a:uFillTx/>
                <a:latin typeface="Verdana"/>
                <a:ea typeface="+mn-ea"/>
                <a:cs typeface="Verdana"/>
              </a:rPr>
              <a:t>and</a:t>
            </a:r>
            <a:r>
              <a:rPr kumimoji="0" sz="1800" b="0" i="0" u="none" strike="noStrike" kern="1200" cap="none" spc="-275" normalizeH="0" baseline="0" noProof="0" dirty="0">
                <a:ln>
                  <a:noFill/>
                </a:ln>
                <a:solidFill>
                  <a:srgbClr val="0053A3"/>
                </a:solidFill>
                <a:effectLst/>
                <a:uLnTx/>
                <a:uFillTx/>
                <a:latin typeface="Verdana"/>
                <a:ea typeface="+mn-ea"/>
                <a:cs typeface="Verdana"/>
              </a:rPr>
              <a:t> </a:t>
            </a:r>
            <a:r>
              <a:rPr kumimoji="0" sz="1800" b="0" i="0" u="none" strike="noStrike" kern="1200" cap="none" spc="-75" normalizeH="0" baseline="0" noProof="0" dirty="0">
                <a:ln>
                  <a:noFill/>
                </a:ln>
                <a:solidFill>
                  <a:srgbClr val="0053A3"/>
                </a:solidFill>
                <a:effectLst/>
                <a:uLnTx/>
                <a:uFillTx/>
                <a:latin typeface="Verdana"/>
                <a:ea typeface="+mn-ea"/>
                <a:cs typeface="Verdana"/>
              </a:rPr>
              <a:t>others</a:t>
            </a:r>
            <a:endParaRPr kumimoji="0" sz="1800" b="0" i="0" u="none" strike="noStrike" kern="1200" cap="none" spc="0" normalizeH="0" baseline="0" noProof="0">
              <a:ln>
                <a:noFill/>
              </a:ln>
              <a:solidFill>
                <a:prstClr val="black"/>
              </a:solidFill>
              <a:effectLst/>
              <a:uLnTx/>
              <a:uFillTx/>
              <a:latin typeface="Verdana"/>
              <a:ea typeface="+mn-ea"/>
              <a:cs typeface="Verdana"/>
            </a:endParaRPr>
          </a:p>
          <a:p>
            <a:pPr marL="241300" marR="483870" lvl="0" indent="-228600" algn="l" defTabSz="914400" rtl="0" eaLnBrk="1" fontAlgn="auto" latinLnBrk="0" hangingPunct="1">
              <a:lnSpc>
                <a:spcPct val="90000"/>
              </a:lnSpc>
              <a:spcBef>
                <a:spcPts val="990"/>
              </a:spcBef>
              <a:spcAft>
                <a:spcPts val="0"/>
              </a:spcAft>
              <a:buClrTx/>
              <a:buSzTx/>
              <a:buFont typeface="Arial"/>
              <a:buChar char="•"/>
              <a:tabLst>
                <a:tab pos="241300" algn="l"/>
                <a:tab pos="241935" algn="l"/>
              </a:tabLst>
              <a:defRPr/>
            </a:pPr>
            <a:r>
              <a:rPr kumimoji="0" sz="1800" b="0" i="0" u="none" strike="noStrike" kern="1200" cap="none" spc="45" normalizeH="0" baseline="0" noProof="0" dirty="0">
                <a:ln>
                  <a:noFill/>
                </a:ln>
                <a:solidFill>
                  <a:srgbClr val="0053A3"/>
                </a:solidFill>
                <a:effectLst/>
                <a:uLnTx/>
                <a:uFillTx/>
                <a:latin typeface="Verdana"/>
                <a:ea typeface="+mn-ea"/>
                <a:cs typeface="Verdana"/>
              </a:rPr>
              <a:t>CPD </a:t>
            </a:r>
            <a:r>
              <a:rPr kumimoji="0" sz="1800" b="0" i="0" u="none" strike="noStrike" kern="1200" cap="none" spc="-40" normalizeH="0" baseline="0" noProof="0" dirty="0">
                <a:ln>
                  <a:noFill/>
                </a:ln>
                <a:solidFill>
                  <a:srgbClr val="0053A3"/>
                </a:solidFill>
                <a:effectLst/>
                <a:uLnTx/>
                <a:uFillTx/>
                <a:latin typeface="Verdana"/>
                <a:ea typeface="+mn-ea"/>
                <a:cs typeface="Verdana"/>
              </a:rPr>
              <a:t>discussed </a:t>
            </a:r>
            <a:r>
              <a:rPr kumimoji="0" sz="1800" b="0" i="0" u="none" strike="noStrike" kern="1200" cap="none" spc="65" normalizeH="0" baseline="0" noProof="0" dirty="0">
                <a:ln>
                  <a:noFill/>
                </a:ln>
                <a:solidFill>
                  <a:srgbClr val="0053A3"/>
                </a:solidFill>
                <a:effectLst/>
                <a:uLnTx/>
                <a:uFillTx/>
                <a:latin typeface="Verdana"/>
                <a:ea typeface="+mn-ea"/>
                <a:cs typeface="Verdana"/>
              </a:rPr>
              <a:t>and </a:t>
            </a:r>
            <a:r>
              <a:rPr kumimoji="0" sz="1800" b="0" i="0" u="none" strike="noStrike" kern="1200" cap="none" spc="20" normalizeH="0" baseline="0" noProof="0" dirty="0">
                <a:ln>
                  <a:noFill/>
                </a:ln>
                <a:solidFill>
                  <a:srgbClr val="0053A3"/>
                </a:solidFill>
                <a:effectLst/>
                <a:uLnTx/>
                <a:uFillTx/>
                <a:latin typeface="Verdana"/>
                <a:ea typeface="+mn-ea"/>
                <a:cs typeface="Verdana"/>
              </a:rPr>
              <a:t>how </a:t>
            </a:r>
            <a:r>
              <a:rPr kumimoji="0" sz="1800" b="0" i="0" u="none" strike="noStrike" kern="1200" cap="none" spc="-15" normalizeH="0" baseline="0" noProof="0" dirty="0">
                <a:ln>
                  <a:noFill/>
                </a:ln>
                <a:solidFill>
                  <a:srgbClr val="0053A3"/>
                </a:solidFill>
                <a:effectLst/>
                <a:uLnTx/>
                <a:uFillTx/>
                <a:latin typeface="Verdana"/>
                <a:ea typeface="+mn-ea"/>
                <a:cs typeface="Verdana"/>
              </a:rPr>
              <a:t>to  </a:t>
            </a:r>
            <a:r>
              <a:rPr kumimoji="0" sz="1800" b="0" i="0" u="none" strike="noStrike" kern="1200" cap="none" spc="10" normalizeH="0" baseline="0" noProof="0" dirty="0">
                <a:ln>
                  <a:noFill/>
                </a:ln>
                <a:solidFill>
                  <a:srgbClr val="0053A3"/>
                </a:solidFill>
                <a:effectLst/>
                <a:uLnTx/>
                <a:uFillTx/>
                <a:latin typeface="Verdana"/>
                <a:ea typeface="+mn-ea"/>
                <a:cs typeface="Verdana"/>
              </a:rPr>
              <a:t>record </a:t>
            </a:r>
            <a:r>
              <a:rPr kumimoji="0" sz="1800" b="0" i="0" u="none" strike="noStrike" kern="1200" cap="none" spc="-85" normalizeH="0" baseline="0" noProof="0" dirty="0">
                <a:ln>
                  <a:noFill/>
                </a:ln>
                <a:solidFill>
                  <a:srgbClr val="0053A3"/>
                </a:solidFill>
                <a:effectLst/>
                <a:uLnTx/>
                <a:uFillTx/>
                <a:latin typeface="Verdana"/>
                <a:ea typeface="+mn-ea"/>
                <a:cs typeface="Verdana"/>
              </a:rPr>
              <a:t>their </a:t>
            </a:r>
            <a:r>
              <a:rPr kumimoji="0" sz="1800" b="0" i="0" u="none" strike="noStrike" kern="1200" cap="none" spc="-30" normalizeH="0" baseline="0" noProof="0" dirty="0">
                <a:ln>
                  <a:noFill/>
                </a:ln>
                <a:solidFill>
                  <a:srgbClr val="0053A3"/>
                </a:solidFill>
                <a:effectLst/>
                <a:uLnTx/>
                <a:uFillTx/>
                <a:latin typeface="Verdana"/>
                <a:ea typeface="+mn-ea"/>
                <a:cs typeface="Verdana"/>
              </a:rPr>
              <a:t>learning </a:t>
            </a:r>
            <a:r>
              <a:rPr kumimoji="0" sz="1800" b="0" i="0" u="none" strike="noStrike" kern="1200" cap="none" spc="-70" normalizeH="0" baseline="0" noProof="0" dirty="0">
                <a:ln>
                  <a:noFill/>
                </a:ln>
                <a:solidFill>
                  <a:srgbClr val="0053A3"/>
                </a:solidFill>
                <a:effectLst/>
                <a:uLnTx/>
                <a:uFillTx/>
                <a:latin typeface="Verdana"/>
                <a:ea typeface="+mn-ea"/>
                <a:cs typeface="Verdana"/>
              </a:rPr>
              <a:t>using  </a:t>
            </a:r>
            <a:r>
              <a:rPr kumimoji="0" sz="1800" b="0" i="0" u="none" strike="noStrike" kern="1200" cap="none" spc="5" normalizeH="0" baseline="0" noProof="0" dirty="0">
                <a:ln>
                  <a:noFill/>
                </a:ln>
                <a:solidFill>
                  <a:srgbClr val="0053A3"/>
                </a:solidFill>
                <a:effectLst/>
                <a:uLnTx/>
                <a:uFillTx/>
                <a:latin typeface="Verdana"/>
                <a:ea typeface="+mn-ea"/>
                <a:cs typeface="Verdana"/>
              </a:rPr>
              <a:t>appropriate </a:t>
            </a:r>
            <a:r>
              <a:rPr kumimoji="0" sz="1800" b="0" i="0" u="none" strike="noStrike" kern="1200" cap="none" spc="-30" normalizeH="0" baseline="0" noProof="0" dirty="0">
                <a:ln>
                  <a:noFill/>
                </a:ln>
                <a:solidFill>
                  <a:srgbClr val="0053A3"/>
                </a:solidFill>
                <a:effectLst/>
                <a:uLnTx/>
                <a:uFillTx/>
                <a:latin typeface="Verdana"/>
                <a:ea typeface="+mn-ea"/>
                <a:cs typeface="Verdana"/>
              </a:rPr>
              <a:t>learning</a:t>
            </a:r>
            <a:r>
              <a:rPr kumimoji="0" sz="1800" b="0" i="0" u="none" strike="noStrike" kern="1200" cap="none" spc="-335" normalizeH="0" baseline="0" noProof="0" dirty="0">
                <a:ln>
                  <a:noFill/>
                </a:ln>
                <a:solidFill>
                  <a:srgbClr val="0053A3"/>
                </a:solidFill>
                <a:effectLst/>
                <a:uLnTx/>
                <a:uFillTx/>
                <a:latin typeface="Verdana"/>
                <a:ea typeface="+mn-ea"/>
                <a:cs typeface="Verdana"/>
              </a:rPr>
              <a:t> </a:t>
            </a:r>
            <a:r>
              <a:rPr kumimoji="0" sz="1800" b="0" i="0" u="none" strike="noStrike" kern="1200" cap="none" spc="-40" normalizeH="0" baseline="0" noProof="0" dirty="0">
                <a:ln>
                  <a:noFill/>
                </a:ln>
                <a:solidFill>
                  <a:srgbClr val="0053A3"/>
                </a:solidFill>
                <a:effectLst/>
                <a:uLnTx/>
                <a:uFillTx/>
                <a:latin typeface="Verdana"/>
                <a:ea typeface="+mn-ea"/>
                <a:cs typeface="Verdana"/>
              </a:rPr>
              <a:t>format</a:t>
            </a:r>
            <a:endParaRPr kumimoji="0" sz="1800" b="0" i="0" u="none" strike="noStrike" kern="1200" cap="none" spc="0" normalizeH="0" baseline="0" noProof="0">
              <a:ln>
                <a:noFill/>
              </a:ln>
              <a:solidFill>
                <a:prstClr val="black"/>
              </a:solidFill>
              <a:effectLst/>
              <a:uLnTx/>
              <a:uFillTx/>
              <a:latin typeface="Verdana"/>
              <a:ea typeface="+mn-ea"/>
              <a:cs typeface="Verdana"/>
            </a:endParaRPr>
          </a:p>
          <a:p>
            <a:pPr marL="241300" marR="0" lvl="0" indent="-228600" algn="l" defTabSz="914400" rtl="0" eaLnBrk="1" fontAlgn="auto" latinLnBrk="0" hangingPunct="1">
              <a:lnSpc>
                <a:spcPct val="100000"/>
              </a:lnSpc>
              <a:spcBef>
                <a:spcPts val="780"/>
              </a:spcBef>
              <a:spcAft>
                <a:spcPts val="0"/>
              </a:spcAft>
              <a:buClrTx/>
              <a:buSzTx/>
              <a:buFont typeface="Arial"/>
              <a:buChar char="•"/>
              <a:tabLst>
                <a:tab pos="241300" algn="l"/>
                <a:tab pos="241935" algn="l"/>
              </a:tabLst>
              <a:defRPr/>
            </a:pPr>
            <a:r>
              <a:rPr kumimoji="0" sz="1800" b="0" i="0" u="none" strike="noStrike" kern="1200" cap="none" spc="-100" normalizeH="0" baseline="0" noProof="0" dirty="0">
                <a:ln>
                  <a:noFill/>
                </a:ln>
                <a:solidFill>
                  <a:srgbClr val="0053A3"/>
                </a:solidFill>
                <a:effectLst/>
                <a:uLnTx/>
                <a:uFillTx/>
                <a:latin typeface="Verdana"/>
                <a:ea typeface="+mn-ea"/>
                <a:cs typeface="Verdana"/>
              </a:rPr>
              <a:t>Sign </a:t>
            </a:r>
            <a:r>
              <a:rPr kumimoji="0" sz="1800" b="0" i="0" u="none" strike="noStrike" kern="1200" cap="none" spc="-20" normalizeH="0" baseline="0" noProof="0" dirty="0">
                <a:ln>
                  <a:noFill/>
                </a:ln>
                <a:solidFill>
                  <a:srgbClr val="0053A3"/>
                </a:solidFill>
                <a:effectLst/>
                <a:uLnTx/>
                <a:uFillTx/>
                <a:latin typeface="Verdana"/>
                <a:ea typeface="+mn-ea"/>
                <a:cs typeface="Verdana"/>
              </a:rPr>
              <a:t>point </a:t>
            </a:r>
            <a:r>
              <a:rPr kumimoji="0" sz="1800" b="0" i="0" u="none" strike="noStrike" kern="1200" cap="none" spc="-15" normalizeH="0" baseline="0" noProof="0" dirty="0">
                <a:ln>
                  <a:noFill/>
                </a:ln>
                <a:solidFill>
                  <a:srgbClr val="0053A3"/>
                </a:solidFill>
                <a:effectLst/>
                <a:uLnTx/>
                <a:uFillTx/>
                <a:latin typeface="Verdana"/>
                <a:ea typeface="+mn-ea"/>
                <a:cs typeface="Verdana"/>
              </a:rPr>
              <a:t>to </a:t>
            </a:r>
            <a:r>
              <a:rPr kumimoji="0" sz="1800" b="0" i="0" u="none" strike="noStrike" kern="1200" cap="none" spc="-204" normalizeH="0" baseline="0" noProof="0" dirty="0">
                <a:ln>
                  <a:noFill/>
                </a:ln>
                <a:solidFill>
                  <a:srgbClr val="0053A3"/>
                </a:solidFill>
                <a:effectLst/>
                <a:uLnTx/>
                <a:uFillTx/>
                <a:latin typeface="Verdana"/>
                <a:ea typeface="+mn-ea"/>
                <a:cs typeface="Verdana"/>
              </a:rPr>
              <a:t>SSSC </a:t>
            </a:r>
            <a:r>
              <a:rPr kumimoji="0" sz="1800" b="0" i="0" u="none" strike="noStrike" kern="1200" cap="none" spc="60" normalizeH="0" baseline="0" noProof="0" dirty="0">
                <a:ln>
                  <a:noFill/>
                </a:ln>
                <a:solidFill>
                  <a:srgbClr val="0053A3"/>
                </a:solidFill>
                <a:effectLst/>
                <a:uLnTx/>
                <a:uFillTx/>
                <a:latin typeface="Verdana"/>
                <a:ea typeface="+mn-ea"/>
                <a:cs typeface="Verdana"/>
              </a:rPr>
              <a:t>open</a:t>
            </a:r>
            <a:r>
              <a:rPr kumimoji="0" sz="1800" b="0" i="0" u="none" strike="noStrike" kern="1200" cap="none" spc="-375" normalizeH="0" baseline="0" noProof="0" dirty="0">
                <a:ln>
                  <a:noFill/>
                </a:ln>
                <a:solidFill>
                  <a:srgbClr val="0053A3"/>
                </a:solidFill>
                <a:effectLst/>
                <a:uLnTx/>
                <a:uFillTx/>
                <a:latin typeface="Verdana"/>
                <a:ea typeface="+mn-ea"/>
                <a:cs typeface="Verdana"/>
              </a:rPr>
              <a:t> </a:t>
            </a:r>
            <a:r>
              <a:rPr kumimoji="0" sz="1800" b="0" i="0" u="none" strike="noStrike" kern="1200" cap="none" spc="45" normalizeH="0" baseline="0" noProof="0" dirty="0">
                <a:ln>
                  <a:noFill/>
                </a:ln>
                <a:solidFill>
                  <a:srgbClr val="0053A3"/>
                </a:solidFill>
                <a:effectLst/>
                <a:uLnTx/>
                <a:uFillTx/>
                <a:latin typeface="Verdana"/>
                <a:ea typeface="+mn-ea"/>
                <a:cs typeface="Verdana"/>
              </a:rPr>
              <a:t>badges</a:t>
            </a:r>
            <a:endParaRPr kumimoji="0" sz="1800" b="0" i="0" u="none" strike="noStrike" kern="1200" cap="none" spc="0" normalizeH="0" baseline="0" noProof="0">
              <a:ln>
                <a:noFill/>
              </a:ln>
              <a:solidFill>
                <a:prstClr val="black"/>
              </a:solidFill>
              <a:effectLst/>
              <a:uLnTx/>
              <a:uFillTx/>
              <a:latin typeface="Verdana"/>
              <a:ea typeface="+mn-ea"/>
              <a:cs typeface="Verdan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871841" y="0"/>
            <a:ext cx="1139825" cy="6858000"/>
          </a:xfrm>
          <a:custGeom>
            <a:avLst/>
            <a:gdLst/>
            <a:ahLst/>
            <a:cxnLst/>
            <a:rect l="l" t="t" r="r" b="b"/>
            <a:pathLst>
              <a:path w="1139825" h="6858000">
                <a:moveTo>
                  <a:pt x="0" y="6858000"/>
                </a:moveTo>
                <a:lnTo>
                  <a:pt x="1139685" y="6858000"/>
                </a:lnTo>
                <a:lnTo>
                  <a:pt x="1139685" y="0"/>
                </a:lnTo>
                <a:lnTo>
                  <a:pt x="0" y="0"/>
                </a:lnTo>
                <a:lnTo>
                  <a:pt x="0" y="6858000"/>
                </a:lnTo>
                <a:close/>
              </a:path>
            </a:pathLst>
          </a:custGeom>
          <a:solidFill>
            <a:srgbClr val="0053A3"/>
          </a:solidFill>
        </p:spPr>
        <p:txBody>
          <a:bodyPr wrap="square" lIns="0" tIns="0" rIns="0" bIns="0" rtlCol="0"/>
          <a:lstStyle/>
          <a:p>
            <a:endParaRPr/>
          </a:p>
        </p:txBody>
      </p:sp>
      <p:sp>
        <p:nvSpPr>
          <p:cNvPr id="3" name="object 3"/>
          <p:cNvSpPr/>
          <p:nvPr/>
        </p:nvSpPr>
        <p:spPr>
          <a:xfrm>
            <a:off x="7871841" y="0"/>
            <a:ext cx="1139825" cy="6858000"/>
          </a:xfrm>
          <a:custGeom>
            <a:avLst/>
            <a:gdLst/>
            <a:ahLst/>
            <a:cxnLst/>
            <a:rect l="l" t="t" r="r" b="b"/>
            <a:pathLst>
              <a:path w="1139825" h="6858000">
                <a:moveTo>
                  <a:pt x="0" y="6858000"/>
                </a:moveTo>
                <a:lnTo>
                  <a:pt x="1139685" y="6858000"/>
                </a:lnTo>
                <a:lnTo>
                  <a:pt x="1139685" y="0"/>
                </a:lnTo>
                <a:lnTo>
                  <a:pt x="0" y="0"/>
                </a:lnTo>
                <a:lnTo>
                  <a:pt x="0" y="6858000"/>
                </a:lnTo>
                <a:close/>
              </a:path>
            </a:pathLst>
          </a:custGeom>
          <a:ln w="12700">
            <a:solidFill>
              <a:srgbClr val="003A77"/>
            </a:solidFill>
          </a:ln>
        </p:spPr>
        <p:txBody>
          <a:bodyPr wrap="square" lIns="0" tIns="0" rIns="0" bIns="0" rtlCol="0"/>
          <a:lstStyle/>
          <a:p>
            <a:endParaRPr/>
          </a:p>
        </p:txBody>
      </p:sp>
      <p:sp>
        <p:nvSpPr>
          <p:cNvPr id="4" name="object 4"/>
          <p:cNvSpPr/>
          <p:nvPr/>
        </p:nvSpPr>
        <p:spPr>
          <a:xfrm>
            <a:off x="7014971" y="5134355"/>
            <a:ext cx="1848612" cy="159258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448295" y="5445810"/>
            <a:ext cx="1152525" cy="6858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938147" y="1263522"/>
            <a:ext cx="4312666" cy="3019933"/>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909572" y="1234947"/>
            <a:ext cx="4370070" cy="3077210"/>
          </a:xfrm>
          <a:custGeom>
            <a:avLst/>
            <a:gdLst/>
            <a:ahLst/>
            <a:cxnLst/>
            <a:rect l="l" t="t" r="r" b="b"/>
            <a:pathLst>
              <a:path w="4370070" h="3077210">
                <a:moveTo>
                  <a:pt x="0" y="3077083"/>
                </a:moveTo>
                <a:lnTo>
                  <a:pt x="4369816" y="3077083"/>
                </a:lnTo>
                <a:lnTo>
                  <a:pt x="4369816" y="0"/>
                </a:lnTo>
                <a:lnTo>
                  <a:pt x="0" y="0"/>
                </a:lnTo>
                <a:lnTo>
                  <a:pt x="0" y="3077083"/>
                </a:lnTo>
                <a:close/>
              </a:path>
            </a:pathLst>
          </a:custGeom>
          <a:ln w="57150">
            <a:solidFill>
              <a:srgbClr val="0053A3"/>
            </a:solidFill>
          </a:ln>
        </p:spPr>
        <p:txBody>
          <a:bodyPr wrap="square" lIns="0" tIns="0" rIns="0" bIns="0" rtlCol="0"/>
          <a:lstStyle/>
          <a:p>
            <a:endParaRPr/>
          </a:p>
        </p:txBody>
      </p:sp>
      <p:sp>
        <p:nvSpPr>
          <p:cNvPr id="8" name="object 8"/>
          <p:cNvSpPr/>
          <p:nvPr/>
        </p:nvSpPr>
        <p:spPr>
          <a:xfrm>
            <a:off x="392264" y="2630932"/>
            <a:ext cx="1945258" cy="2401062"/>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363689" y="2602357"/>
            <a:ext cx="2002789" cy="2458720"/>
          </a:xfrm>
          <a:custGeom>
            <a:avLst/>
            <a:gdLst/>
            <a:ahLst/>
            <a:cxnLst/>
            <a:rect l="l" t="t" r="r" b="b"/>
            <a:pathLst>
              <a:path w="2002789" h="2458720">
                <a:moveTo>
                  <a:pt x="0" y="2458212"/>
                </a:moveTo>
                <a:lnTo>
                  <a:pt x="2002408" y="2458212"/>
                </a:lnTo>
                <a:lnTo>
                  <a:pt x="2002408" y="0"/>
                </a:lnTo>
                <a:lnTo>
                  <a:pt x="0" y="0"/>
                </a:lnTo>
                <a:lnTo>
                  <a:pt x="0" y="2458212"/>
                </a:lnTo>
                <a:close/>
              </a:path>
            </a:pathLst>
          </a:custGeom>
          <a:ln w="57150">
            <a:solidFill>
              <a:srgbClr val="0053A3"/>
            </a:solidFill>
          </a:ln>
        </p:spPr>
        <p:txBody>
          <a:bodyPr wrap="square" lIns="0" tIns="0" rIns="0" bIns="0" rtlCol="0"/>
          <a:lstStyle/>
          <a:p>
            <a:endParaRPr/>
          </a:p>
        </p:txBody>
      </p:sp>
      <p:sp>
        <p:nvSpPr>
          <p:cNvPr id="10" name="object 10"/>
          <p:cNvSpPr/>
          <p:nvPr/>
        </p:nvSpPr>
        <p:spPr>
          <a:xfrm>
            <a:off x="3238626" y="4040670"/>
            <a:ext cx="1935606" cy="2580767"/>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3210051" y="4012095"/>
            <a:ext cx="1993264" cy="2638425"/>
          </a:xfrm>
          <a:custGeom>
            <a:avLst/>
            <a:gdLst/>
            <a:ahLst/>
            <a:cxnLst/>
            <a:rect l="l" t="t" r="r" b="b"/>
            <a:pathLst>
              <a:path w="1993264" h="2638425">
                <a:moveTo>
                  <a:pt x="0" y="2637916"/>
                </a:moveTo>
                <a:lnTo>
                  <a:pt x="1992756" y="2637916"/>
                </a:lnTo>
                <a:lnTo>
                  <a:pt x="1992756" y="0"/>
                </a:lnTo>
                <a:lnTo>
                  <a:pt x="0" y="0"/>
                </a:lnTo>
                <a:lnTo>
                  <a:pt x="0" y="2637916"/>
                </a:lnTo>
                <a:close/>
              </a:path>
            </a:pathLst>
          </a:custGeom>
          <a:ln w="57150">
            <a:solidFill>
              <a:srgbClr val="0053A3"/>
            </a:solidFill>
          </a:ln>
        </p:spPr>
        <p:txBody>
          <a:bodyPr wrap="square" lIns="0" tIns="0" rIns="0" bIns="0" rtlCol="0"/>
          <a:lstStyle/>
          <a:p>
            <a:endParaRPr/>
          </a:p>
        </p:txBody>
      </p:sp>
      <p:sp>
        <p:nvSpPr>
          <p:cNvPr id="12" name="object 12"/>
          <p:cNvSpPr txBox="1">
            <a:spLocks noGrp="1"/>
          </p:cNvSpPr>
          <p:nvPr>
            <p:ph type="title"/>
          </p:nvPr>
        </p:nvSpPr>
        <p:spPr>
          <a:xfrm>
            <a:off x="2175510" y="90627"/>
            <a:ext cx="4955540" cy="1003300"/>
          </a:xfrm>
          <a:prstGeom prst="rect">
            <a:avLst/>
          </a:prstGeom>
        </p:spPr>
        <p:txBody>
          <a:bodyPr vert="horz" wrap="square" lIns="0" tIns="13335" rIns="0" bIns="0" rtlCol="0">
            <a:spAutoFit/>
          </a:bodyPr>
          <a:lstStyle/>
          <a:p>
            <a:pPr algn="ctr">
              <a:lnSpc>
                <a:spcPct val="100000"/>
              </a:lnSpc>
              <a:spcBef>
                <a:spcPts val="105"/>
              </a:spcBef>
            </a:pPr>
            <a:r>
              <a:rPr spc="-400" dirty="0">
                <a:solidFill>
                  <a:srgbClr val="0053A3"/>
                </a:solidFill>
              </a:rPr>
              <a:t>We </a:t>
            </a:r>
            <a:r>
              <a:rPr spc="-140" dirty="0">
                <a:solidFill>
                  <a:srgbClr val="0053A3"/>
                </a:solidFill>
              </a:rPr>
              <a:t>achieved </a:t>
            </a:r>
            <a:r>
              <a:rPr spc="-360" dirty="0">
                <a:solidFill>
                  <a:srgbClr val="0053A3"/>
                </a:solidFill>
              </a:rPr>
              <a:t>our</a:t>
            </a:r>
            <a:r>
              <a:rPr spc="-155" dirty="0">
                <a:solidFill>
                  <a:srgbClr val="0053A3"/>
                </a:solidFill>
              </a:rPr>
              <a:t> </a:t>
            </a:r>
            <a:r>
              <a:rPr spc="-305" dirty="0">
                <a:solidFill>
                  <a:srgbClr val="0053A3"/>
                </a:solidFill>
              </a:rPr>
              <a:t>awards</a:t>
            </a:r>
          </a:p>
          <a:p>
            <a:pPr algn="ctr">
              <a:lnSpc>
                <a:spcPct val="100000"/>
              </a:lnSpc>
              <a:spcBef>
                <a:spcPts val="10"/>
              </a:spcBef>
            </a:pPr>
            <a:r>
              <a:rPr i="1" spc="65" dirty="0">
                <a:solidFill>
                  <a:srgbClr val="0053A3"/>
                </a:solidFill>
                <a:latin typeface="Arial"/>
                <a:cs typeface="Arial"/>
              </a:rPr>
              <a:t>We </a:t>
            </a:r>
            <a:r>
              <a:rPr i="1" spc="60" dirty="0">
                <a:solidFill>
                  <a:srgbClr val="0053A3"/>
                </a:solidFill>
                <a:latin typeface="Arial"/>
                <a:cs typeface="Arial"/>
              </a:rPr>
              <a:t>did</a:t>
            </a:r>
            <a:r>
              <a:rPr i="1" spc="-75" dirty="0">
                <a:solidFill>
                  <a:srgbClr val="0053A3"/>
                </a:solidFill>
                <a:latin typeface="Arial"/>
                <a:cs typeface="Arial"/>
              </a:rPr>
              <a:t> </a:t>
            </a:r>
            <a:r>
              <a:rPr i="1" spc="-150" dirty="0">
                <a:solidFill>
                  <a:srgbClr val="0053A3"/>
                </a:solidFill>
                <a:latin typeface="Arial"/>
                <a:cs typeface="Arial"/>
              </a:rPr>
              <a:t>it!!!</a:t>
            </a:r>
          </a:p>
        </p:txBody>
      </p:sp>
      <p:sp>
        <p:nvSpPr>
          <p:cNvPr id="13" name="object 13"/>
          <p:cNvSpPr/>
          <p:nvPr/>
        </p:nvSpPr>
        <p:spPr>
          <a:xfrm>
            <a:off x="6122542" y="2630932"/>
            <a:ext cx="1901951" cy="2401062"/>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6093967" y="2602357"/>
            <a:ext cx="1959610" cy="2458720"/>
          </a:xfrm>
          <a:custGeom>
            <a:avLst/>
            <a:gdLst/>
            <a:ahLst/>
            <a:cxnLst/>
            <a:rect l="l" t="t" r="r" b="b"/>
            <a:pathLst>
              <a:path w="1959609" h="2458720">
                <a:moveTo>
                  <a:pt x="0" y="2458212"/>
                </a:moveTo>
                <a:lnTo>
                  <a:pt x="1959101" y="2458212"/>
                </a:lnTo>
                <a:lnTo>
                  <a:pt x="1959101" y="0"/>
                </a:lnTo>
                <a:lnTo>
                  <a:pt x="0" y="0"/>
                </a:lnTo>
                <a:lnTo>
                  <a:pt x="0" y="2458212"/>
                </a:lnTo>
                <a:close/>
              </a:path>
            </a:pathLst>
          </a:custGeom>
          <a:ln w="57150">
            <a:solidFill>
              <a:srgbClr val="0053A3"/>
            </a:solidFill>
          </a:ln>
        </p:spPr>
        <p:txBody>
          <a:bodyPr wrap="square" lIns="0" tIns="0" rIns="0" bIns="0" rtlCol="0"/>
          <a:lstStyle/>
          <a:p>
            <a:endParaRPr/>
          </a:p>
        </p:txBody>
      </p:sp>
      <p:sp>
        <p:nvSpPr>
          <p:cNvPr id="15" name="object 15"/>
          <p:cNvSpPr txBox="1"/>
          <p:nvPr/>
        </p:nvSpPr>
        <p:spPr>
          <a:xfrm>
            <a:off x="471017" y="5415483"/>
            <a:ext cx="1971675" cy="452120"/>
          </a:xfrm>
          <a:prstGeom prst="rect">
            <a:avLst/>
          </a:prstGeom>
        </p:spPr>
        <p:txBody>
          <a:bodyPr vert="horz" wrap="square" lIns="0" tIns="12065" rIns="0" bIns="0" rtlCol="0">
            <a:spAutoFit/>
          </a:bodyPr>
          <a:lstStyle/>
          <a:p>
            <a:pPr marL="12700">
              <a:lnSpc>
                <a:spcPct val="100000"/>
              </a:lnSpc>
              <a:spcBef>
                <a:spcPts val="95"/>
              </a:spcBef>
            </a:pPr>
            <a:r>
              <a:rPr sz="2800" b="1" spc="-215" dirty="0">
                <a:solidFill>
                  <a:srgbClr val="0053A3"/>
                </a:solidFill>
                <a:latin typeface="Verdana"/>
                <a:cs typeface="Verdana"/>
              </a:rPr>
              <a:t>Success…..</a:t>
            </a:r>
            <a:endParaRPr sz="2800">
              <a:latin typeface="Verdana"/>
              <a:cs typeface="Verdana"/>
            </a:endParaRPr>
          </a:p>
        </p:txBody>
      </p:sp>
      <p:sp>
        <p:nvSpPr>
          <p:cNvPr id="16" name="object 16"/>
          <p:cNvSpPr txBox="1"/>
          <p:nvPr/>
        </p:nvSpPr>
        <p:spPr>
          <a:xfrm>
            <a:off x="5706236" y="5439562"/>
            <a:ext cx="1224915" cy="878840"/>
          </a:xfrm>
          <a:prstGeom prst="rect">
            <a:avLst/>
          </a:prstGeom>
        </p:spPr>
        <p:txBody>
          <a:bodyPr vert="horz" wrap="square" lIns="0" tIns="12065" rIns="0" bIns="0" rtlCol="0">
            <a:spAutoFit/>
          </a:bodyPr>
          <a:lstStyle/>
          <a:p>
            <a:pPr marL="12700" marR="5080">
              <a:lnSpc>
                <a:spcPct val="100000"/>
              </a:lnSpc>
              <a:spcBef>
                <a:spcPts val="95"/>
              </a:spcBef>
            </a:pPr>
            <a:r>
              <a:rPr sz="2800" b="1" spc="-325" dirty="0">
                <a:solidFill>
                  <a:srgbClr val="0053A3"/>
                </a:solidFill>
                <a:latin typeface="Verdana"/>
                <a:cs typeface="Verdana"/>
              </a:rPr>
              <a:t>Well  </a:t>
            </a:r>
            <a:r>
              <a:rPr sz="2800" b="1" spc="-240" dirty="0">
                <a:solidFill>
                  <a:srgbClr val="0053A3"/>
                </a:solidFill>
                <a:latin typeface="Verdana"/>
                <a:cs typeface="Verdana"/>
              </a:rPr>
              <a:t>done!</a:t>
            </a:r>
            <a:r>
              <a:rPr sz="2800" b="1" spc="-165" dirty="0">
                <a:solidFill>
                  <a:srgbClr val="0053A3"/>
                </a:solidFill>
                <a:latin typeface="Verdana"/>
                <a:cs typeface="Verdana"/>
              </a:rPr>
              <a:t>!</a:t>
            </a:r>
            <a:r>
              <a:rPr sz="2800" b="1" spc="-345" dirty="0">
                <a:solidFill>
                  <a:srgbClr val="0053A3"/>
                </a:solidFill>
                <a:latin typeface="Verdana"/>
                <a:cs typeface="Verdana"/>
              </a:rPr>
              <a:t>!</a:t>
            </a:r>
            <a:endParaRPr sz="2800">
              <a:latin typeface="Verdana"/>
              <a:cs typeface="Verdan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3999" cy="632479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3507866"/>
            <a:ext cx="9144000" cy="335013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410834" y="0"/>
            <a:ext cx="3733165" cy="4613275"/>
          </a:xfrm>
          <a:custGeom>
            <a:avLst/>
            <a:gdLst/>
            <a:ahLst/>
            <a:cxnLst/>
            <a:rect l="l" t="t" r="r" b="b"/>
            <a:pathLst>
              <a:path w="3733165" h="4613275">
                <a:moveTo>
                  <a:pt x="669509" y="0"/>
                </a:moveTo>
                <a:lnTo>
                  <a:pt x="638741" y="36609"/>
                </a:lnTo>
                <a:lnTo>
                  <a:pt x="610511" y="71378"/>
                </a:lnTo>
                <a:lnTo>
                  <a:pt x="582829" y="106604"/>
                </a:lnTo>
                <a:lnTo>
                  <a:pt x="555702" y="142282"/>
                </a:lnTo>
                <a:lnTo>
                  <a:pt x="529136" y="178403"/>
                </a:lnTo>
                <a:lnTo>
                  <a:pt x="503139" y="214963"/>
                </a:lnTo>
                <a:lnTo>
                  <a:pt x="477715" y="251953"/>
                </a:lnTo>
                <a:lnTo>
                  <a:pt x="452873" y="289369"/>
                </a:lnTo>
                <a:lnTo>
                  <a:pt x="428619" y="327203"/>
                </a:lnTo>
                <a:lnTo>
                  <a:pt x="404958" y="365448"/>
                </a:lnTo>
                <a:lnTo>
                  <a:pt x="381898" y="404099"/>
                </a:lnTo>
                <a:lnTo>
                  <a:pt x="359445" y="443149"/>
                </a:lnTo>
                <a:lnTo>
                  <a:pt x="337605" y="482591"/>
                </a:lnTo>
                <a:lnTo>
                  <a:pt x="316386" y="522419"/>
                </a:lnTo>
                <a:lnTo>
                  <a:pt x="295793" y="562626"/>
                </a:lnTo>
                <a:lnTo>
                  <a:pt x="275833" y="603206"/>
                </a:lnTo>
                <a:lnTo>
                  <a:pt x="256513" y="644152"/>
                </a:lnTo>
                <a:lnTo>
                  <a:pt x="237838" y="685457"/>
                </a:lnTo>
                <a:lnTo>
                  <a:pt x="219817" y="727116"/>
                </a:lnTo>
                <a:lnTo>
                  <a:pt x="202454" y="769122"/>
                </a:lnTo>
                <a:lnTo>
                  <a:pt x="185757" y="811468"/>
                </a:lnTo>
                <a:lnTo>
                  <a:pt x="169732" y="854147"/>
                </a:lnTo>
                <a:lnTo>
                  <a:pt x="154386" y="897154"/>
                </a:lnTo>
                <a:lnTo>
                  <a:pt x="139725" y="940481"/>
                </a:lnTo>
                <a:lnTo>
                  <a:pt x="125756" y="984123"/>
                </a:lnTo>
                <a:lnTo>
                  <a:pt x="112484" y="1028072"/>
                </a:lnTo>
                <a:lnTo>
                  <a:pt x="99918" y="1072322"/>
                </a:lnTo>
                <a:lnTo>
                  <a:pt x="88063" y="1116867"/>
                </a:lnTo>
                <a:lnTo>
                  <a:pt x="76925" y="1161700"/>
                </a:lnTo>
                <a:lnTo>
                  <a:pt x="66511" y="1206815"/>
                </a:lnTo>
                <a:lnTo>
                  <a:pt x="56829" y="1252205"/>
                </a:lnTo>
                <a:lnTo>
                  <a:pt x="47883" y="1297863"/>
                </a:lnTo>
                <a:lnTo>
                  <a:pt x="39681" y="1343784"/>
                </a:lnTo>
                <a:lnTo>
                  <a:pt x="32229" y="1389960"/>
                </a:lnTo>
                <a:lnTo>
                  <a:pt x="25535" y="1436385"/>
                </a:lnTo>
                <a:lnTo>
                  <a:pt x="19603" y="1483053"/>
                </a:lnTo>
                <a:lnTo>
                  <a:pt x="14441" y="1529957"/>
                </a:lnTo>
                <a:lnTo>
                  <a:pt x="10056" y="1577090"/>
                </a:lnTo>
                <a:lnTo>
                  <a:pt x="6453" y="1624447"/>
                </a:lnTo>
                <a:lnTo>
                  <a:pt x="3639" y="1672020"/>
                </a:lnTo>
                <a:lnTo>
                  <a:pt x="1621" y="1719802"/>
                </a:lnTo>
                <a:lnTo>
                  <a:pt x="406" y="1767789"/>
                </a:lnTo>
                <a:lnTo>
                  <a:pt x="0" y="1815973"/>
                </a:lnTo>
                <a:lnTo>
                  <a:pt x="406" y="1864152"/>
                </a:lnTo>
                <a:lnTo>
                  <a:pt x="1621" y="1912135"/>
                </a:lnTo>
                <a:lnTo>
                  <a:pt x="3639" y="1959914"/>
                </a:lnTo>
                <a:lnTo>
                  <a:pt x="6453" y="2007484"/>
                </a:lnTo>
                <a:lnTo>
                  <a:pt x="10056" y="2054837"/>
                </a:lnTo>
                <a:lnTo>
                  <a:pt x="14441" y="2101967"/>
                </a:lnTo>
                <a:lnTo>
                  <a:pt x="19603" y="2148868"/>
                </a:lnTo>
                <a:lnTo>
                  <a:pt x="25535" y="2195533"/>
                </a:lnTo>
                <a:lnTo>
                  <a:pt x="32229" y="2241956"/>
                </a:lnTo>
                <a:lnTo>
                  <a:pt x="39681" y="2288129"/>
                </a:lnTo>
                <a:lnTo>
                  <a:pt x="47883" y="2334047"/>
                </a:lnTo>
                <a:lnTo>
                  <a:pt x="56829" y="2379704"/>
                </a:lnTo>
                <a:lnTo>
                  <a:pt x="66511" y="2425091"/>
                </a:lnTo>
                <a:lnTo>
                  <a:pt x="76925" y="2470204"/>
                </a:lnTo>
                <a:lnTo>
                  <a:pt x="88063" y="2515035"/>
                </a:lnTo>
                <a:lnTo>
                  <a:pt x="99918" y="2559579"/>
                </a:lnTo>
                <a:lnTo>
                  <a:pt x="112484" y="2603827"/>
                </a:lnTo>
                <a:lnTo>
                  <a:pt x="125756" y="2647775"/>
                </a:lnTo>
                <a:lnTo>
                  <a:pt x="139725" y="2691415"/>
                </a:lnTo>
                <a:lnTo>
                  <a:pt x="154386" y="2734741"/>
                </a:lnTo>
                <a:lnTo>
                  <a:pt x="169732" y="2777747"/>
                </a:lnTo>
                <a:lnTo>
                  <a:pt x="185757" y="2820426"/>
                </a:lnTo>
                <a:lnTo>
                  <a:pt x="202454" y="2862770"/>
                </a:lnTo>
                <a:lnTo>
                  <a:pt x="219817" y="2904775"/>
                </a:lnTo>
                <a:lnTo>
                  <a:pt x="237838" y="2946433"/>
                </a:lnTo>
                <a:lnTo>
                  <a:pt x="256513" y="2987739"/>
                </a:lnTo>
                <a:lnTo>
                  <a:pt x="275833" y="3028684"/>
                </a:lnTo>
                <a:lnTo>
                  <a:pt x="295793" y="3069263"/>
                </a:lnTo>
                <a:lnTo>
                  <a:pt x="316386" y="3109470"/>
                </a:lnTo>
                <a:lnTo>
                  <a:pt x="337605" y="3149298"/>
                </a:lnTo>
                <a:lnTo>
                  <a:pt x="359445" y="3188739"/>
                </a:lnTo>
                <a:lnTo>
                  <a:pt x="381898" y="3227789"/>
                </a:lnTo>
                <a:lnTo>
                  <a:pt x="404958" y="3266440"/>
                </a:lnTo>
                <a:lnTo>
                  <a:pt x="428619" y="3304686"/>
                </a:lnTo>
                <a:lnTo>
                  <a:pt x="452873" y="3342520"/>
                </a:lnTo>
                <a:lnTo>
                  <a:pt x="477715" y="3379936"/>
                </a:lnTo>
                <a:lnTo>
                  <a:pt x="503139" y="3416927"/>
                </a:lnTo>
                <a:lnTo>
                  <a:pt x="529136" y="3453487"/>
                </a:lnTo>
                <a:lnTo>
                  <a:pt x="555702" y="3489609"/>
                </a:lnTo>
                <a:lnTo>
                  <a:pt x="582829" y="3525287"/>
                </a:lnTo>
                <a:lnTo>
                  <a:pt x="610511" y="3560514"/>
                </a:lnTo>
                <a:lnTo>
                  <a:pt x="638741" y="3595283"/>
                </a:lnTo>
                <a:lnTo>
                  <a:pt x="667514" y="3629589"/>
                </a:lnTo>
                <a:lnTo>
                  <a:pt x="696821" y="3663425"/>
                </a:lnTo>
                <a:lnTo>
                  <a:pt x="726658" y="3696784"/>
                </a:lnTo>
                <a:lnTo>
                  <a:pt x="757017" y="3729659"/>
                </a:lnTo>
                <a:lnTo>
                  <a:pt x="787892" y="3762045"/>
                </a:lnTo>
                <a:lnTo>
                  <a:pt x="819277" y="3793934"/>
                </a:lnTo>
                <a:lnTo>
                  <a:pt x="851164" y="3825320"/>
                </a:lnTo>
                <a:lnTo>
                  <a:pt x="883547" y="3856197"/>
                </a:lnTo>
                <a:lnTo>
                  <a:pt x="916421" y="3886558"/>
                </a:lnTo>
                <a:lnTo>
                  <a:pt x="949778" y="3916397"/>
                </a:lnTo>
                <a:lnTo>
                  <a:pt x="983611" y="3945707"/>
                </a:lnTo>
                <a:lnTo>
                  <a:pt x="1017915" y="3974481"/>
                </a:lnTo>
                <a:lnTo>
                  <a:pt x="1052683" y="4002713"/>
                </a:lnTo>
                <a:lnTo>
                  <a:pt x="1087908" y="4030397"/>
                </a:lnTo>
                <a:lnTo>
                  <a:pt x="1123584" y="4057526"/>
                </a:lnTo>
                <a:lnTo>
                  <a:pt x="1159704" y="4084094"/>
                </a:lnTo>
                <a:lnTo>
                  <a:pt x="1196262" y="4110093"/>
                </a:lnTo>
                <a:lnTo>
                  <a:pt x="1233251" y="4135518"/>
                </a:lnTo>
                <a:lnTo>
                  <a:pt x="1270665" y="4160362"/>
                </a:lnTo>
                <a:lnTo>
                  <a:pt x="1308498" y="4184619"/>
                </a:lnTo>
                <a:lnTo>
                  <a:pt x="1346742" y="4208281"/>
                </a:lnTo>
                <a:lnTo>
                  <a:pt x="1385391" y="4231343"/>
                </a:lnTo>
                <a:lnTo>
                  <a:pt x="1424439" y="4253798"/>
                </a:lnTo>
                <a:lnTo>
                  <a:pt x="1463879" y="4275639"/>
                </a:lnTo>
                <a:lnTo>
                  <a:pt x="1503705" y="4296861"/>
                </a:lnTo>
                <a:lnTo>
                  <a:pt x="1543910" y="4317455"/>
                </a:lnTo>
                <a:lnTo>
                  <a:pt x="1584487" y="4337417"/>
                </a:lnTo>
                <a:lnTo>
                  <a:pt x="1625431" y="4356739"/>
                </a:lnTo>
                <a:lnTo>
                  <a:pt x="1666735" y="4375414"/>
                </a:lnTo>
                <a:lnTo>
                  <a:pt x="1708392" y="4393438"/>
                </a:lnTo>
                <a:lnTo>
                  <a:pt x="1750395" y="4410802"/>
                </a:lnTo>
                <a:lnTo>
                  <a:pt x="1792738" y="4427500"/>
                </a:lnTo>
                <a:lnTo>
                  <a:pt x="1835416" y="4443526"/>
                </a:lnTo>
                <a:lnTo>
                  <a:pt x="1878420" y="4458874"/>
                </a:lnTo>
                <a:lnTo>
                  <a:pt x="1921745" y="4473536"/>
                </a:lnTo>
                <a:lnTo>
                  <a:pt x="1965384" y="4487507"/>
                </a:lnTo>
                <a:lnTo>
                  <a:pt x="2009330" y="4500779"/>
                </a:lnTo>
                <a:lnTo>
                  <a:pt x="2053578" y="4513347"/>
                </a:lnTo>
                <a:lnTo>
                  <a:pt x="2098120" y="4525203"/>
                </a:lnTo>
                <a:lnTo>
                  <a:pt x="2142950" y="4536342"/>
                </a:lnTo>
                <a:lnTo>
                  <a:pt x="2188062" y="4546756"/>
                </a:lnTo>
                <a:lnTo>
                  <a:pt x="2233449" y="4556440"/>
                </a:lnTo>
                <a:lnTo>
                  <a:pt x="2279104" y="4565386"/>
                </a:lnTo>
                <a:lnTo>
                  <a:pt x="2325022" y="4573589"/>
                </a:lnTo>
                <a:lnTo>
                  <a:pt x="2371194" y="4581041"/>
                </a:lnTo>
                <a:lnTo>
                  <a:pt x="2417616" y="4587737"/>
                </a:lnTo>
                <a:lnTo>
                  <a:pt x="2464281" y="4593669"/>
                </a:lnTo>
                <a:lnTo>
                  <a:pt x="2511181" y="4598831"/>
                </a:lnTo>
                <a:lnTo>
                  <a:pt x="2558311" y="4603217"/>
                </a:lnTo>
                <a:lnTo>
                  <a:pt x="2605664" y="4606821"/>
                </a:lnTo>
                <a:lnTo>
                  <a:pt x="2653233" y="4609634"/>
                </a:lnTo>
                <a:lnTo>
                  <a:pt x="2701012" y="4611652"/>
                </a:lnTo>
                <a:lnTo>
                  <a:pt x="2748995" y="4612868"/>
                </a:lnTo>
                <a:lnTo>
                  <a:pt x="2797174" y="4613275"/>
                </a:lnTo>
                <a:lnTo>
                  <a:pt x="2845358" y="4612868"/>
                </a:lnTo>
                <a:lnTo>
                  <a:pt x="2893345" y="4611652"/>
                </a:lnTo>
                <a:lnTo>
                  <a:pt x="2941127" y="4609634"/>
                </a:lnTo>
                <a:lnTo>
                  <a:pt x="2988700" y="4606821"/>
                </a:lnTo>
                <a:lnTo>
                  <a:pt x="3036057" y="4603217"/>
                </a:lnTo>
                <a:lnTo>
                  <a:pt x="3083190" y="4598831"/>
                </a:lnTo>
                <a:lnTo>
                  <a:pt x="3130094" y="4593669"/>
                </a:lnTo>
                <a:lnTo>
                  <a:pt x="3176762" y="4587737"/>
                </a:lnTo>
                <a:lnTo>
                  <a:pt x="3223187" y="4581041"/>
                </a:lnTo>
                <a:lnTo>
                  <a:pt x="3269363" y="4573589"/>
                </a:lnTo>
                <a:lnTo>
                  <a:pt x="3315284" y="4565386"/>
                </a:lnTo>
                <a:lnTo>
                  <a:pt x="3360942" y="4556440"/>
                </a:lnTo>
                <a:lnTo>
                  <a:pt x="3406332" y="4546756"/>
                </a:lnTo>
                <a:lnTo>
                  <a:pt x="3451447" y="4536342"/>
                </a:lnTo>
                <a:lnTo>
                  <a:pt x="3496280" y="4525203"/>
                </a:lnTo>
                <a:lnTo>
                  <a:pt x="3540825" y="4513347"/>
                </a:lnTo>
                <a:lnTo>
                  <a:pt x="3585075" y="4500779"/>
                </a:lnTo>
                <a:lnTo>
                  <a:pt x="3629024" y="4487507"/>
                </a:lnTo>
                <a:lnTo>
                  <a:pt x="3672666" y="4473536"/>
                </a:lnTo>
                <a:lnTo>
                  <a:pt x="3715993" y="4458874"/>
                </a:lnTo>
                <a:lnTo>
                  <a:pt x="3733165" y="4452746"/>
                </a:lnTo>
                <a:lnTo>
                  <a:pt x="669509" y="0"/>
                </a:lnTo>
                <a:close/>
              </a:path>
            </a:pathLst>
          </a:custGeom>
          <a:solidFill>
            <a:srgbClr val="80BB00">
              <a:alpha val="79998"/>
            </a:srgbClr>
          </a:solidFill>
        </p:spPr>
        <p:txBody>
          <a:bodyPr wrap="square" lIns="0" tIns="0" rIns="0" bIns="0" rtlCol="0"/>
          <a:lstStyle/>
          <a:p>
            <a:endParaRPr/>
          </a:p>
        </p:txBody>
      </p:sp>
      <p:sp>
        <p:nvSpPr>
          <p:cNvPr id="5" name="object 5"/>
          <p:cNvSpPr/>
          <p:nvPr/>
        </p:nvSpPr>
        <p:spPr>
          <a:xfrm>
            <a:off x="5020564" y="3150489"/>
            <a:ext cx="2528570" cy="2528570"/>
          </a:xfrm>
          <a:custGeom>
            <a:avLst/>
            <a:gdLst/>
            <a:ahLst/>
            <a:cxnLst/>
            <a:rect l="l" t="t" r="r" b="b"/>
            <a:pathLst>
              <a:path w="2528570" h="2528570">
                <a:moveTo>
                  <a:pt x="1264158" y="0"/>
                </a:moveTo>
                <a:lnTo>
                  <a:pt x="1215663" y="912"/>
                </a:lnTo>
                <a:lnTo>
                  <a:pt x="1167630" y="3629"/>
                </a:lnTo>
                <a:lnTo>
                  <a:pt x="1120093" y="8116"/>
                </a:lnTo>
                <a:lnTo>
                  <a:pt x="1073083" y="14342"/>
                </a:lnTo>
                <a:lnTo>
                  <a:pt x="1026633" y="22273"/>
                </a:lnTo>
                <a:lnTo>
                  <a:pt x="980776" y="31876"/>
                </a:lnTo>
                <a:lnTo>
                  <a:pt x="935545" y="43120"/>
                </a:lnTo>
                <a:lnTo>
                  <a:pt x="890972" y="55972"/>
                </a:lnTo>
                <a:lnTo>
                  <a:pt x="847091" y="70398"/>
                </a:lnTo>
                <a:lnTo>
                  <a:pt x="803934" y="86365"/>
                </a:lnTo>
                <a:lnTo>
                  <a:pt x="761533" y="103842"/>
                </a:lnTo>
                <a:lnTo>
                  <a:pt x="719921" y="122796"/>
                </a:lnTo>
                <a:lnTo>
                  <a:pt x="679132" y="143193"/>
                </a:lnTo>
                <a:lnTo>
                  <a:pt x="639197" y="165001"/>
                </a:lnTo>
                <a:lnTo>
                  <a:pt x="600150" y="188188"/>
                </a:lnTo>
                <a:lnTo>
                  <a:pt x="562023" y="212720"/>
                </a:lnTo>
                <a:lnTo>
                  <a:pt x="524849" y="238565"/>
                </a:lnTo>
                <a:lnTo>
                  <a:pt x="488661" y="265690"/>
                </a:lnTo>
                <a:lnTo>
                  <a:pt x="453491" y="294062"/>
                </a:lnTo>
                <a:lnTo>
                  <a:pt x="419372" y="323649"/>
                </a:lnTo>
                <a:lnTo>
                  <a:pt x="386337" y="354419"/>
                </a:lnTo>
                <a:lnTo>
                  <a:pt x="354419" y="386337"/>
                </a:lnTo>
                <a:lnTo>
                  <a:pt x="323649" y="419372"/>
                </a:lnTo>
                <a:lnTo>
                  <a:pt x="294062" y="453491"/>
                </a:lnTo>
                <a:lnTo>
                  <a:pt x="265690" y="488661"/>
                </a:lnTo>
                <a:lnTo>
                  <a:pt x="238565" y="524849"/>
                </a:lnTo>
                <a:lnTo>
                  <a:pt x="212720" y="562023"/>
                </a:lnTo>
                <a:lnTo>
                  <a:pt x="188188" y="600150"/>
                </a:lnTo>
                <a:lnTo>
                  <a:pt x="165001" y="639197"/>
                </a:lnTo>
                <a:lnTo>
                  <a:pt x="143193" y="679132"/>
                </a:lnTo>
                <a:lnTo>
                  <a:pt x="122796" y="719921"/>
                </a:lnTo>
                <a:lnTo>
                  <a:pt x="103842" y="761533"/>
                </a:lnTo>
                <a:lnTo>
                  <a:pt x="86365" y="803934"/>
                </a:lnTo>
                <a:lnTo>
                  <a:pt x="70398" y="847091"/>
                </a:lnTo>
                <a:lnTo>
                  <a:pt x="55972" y="890972"/>
                </a:lnTo>
                <a:lnTo>
                  <a:pt x="43120" y="935545"/>
                </a:lnTo>
                <a:lnTo>
                  <a:pt x="31876" y="980776"/>
                </a:lnTo>
                <a:lnTo>
                  <a:pt x="22273" y="1026633"/>
                </a:lnTo>
                <a:lnTo>
                  <a:pt x="14342" y="1073083"/>
                </a:lnTo>
                <a:lnTo>
                  <a:pt x="8116" y="1120093"/>
                </a:lnTo>
                <a:lnTo>
                  <a:pt x="3629" y="1167630"/>
                </a:lnTo>
                <a:lnTo>
                  <a:pt x="912" y="1215663"/>
                </a:lnTo>
                <a:lnTo>
                  <a:pt x="0" y="1264158"/>
                </a:lnTo>
                <a:lnTo>
                  <a:pt x="912" y="1312652"/>
                </a:lnTo>
                <a:lnTo>
                  <a:pt x="3629" y="1360685"/>
                </a:lnTo>
                <a:lnTo>
                  <a:pt x="8116" y="1408224"/>
                </a:lnTo>
                <a:lnTo>
                  <a:pt x="14342" y="1455235"/>
                </a:lnTo>
                <a:lnTo>
                  <a:pt x="22273" y="1501686"/>
                </a:lnTo>
                <a:lnTo>
                  <a:pt x="31876" y="1547544"/>
                </a:lnTo>
                <a:lnTo>
                  <a:pt x="43120" y="1592777"/>
                </a:lnTo>
                <a:lnTo>
                  <a:pt x="55972" y="1637352"/>
                </a:lnTo>
                <a:lnTo>
                  <a:pt x="70398" y="1681235"/>
                </a:lnTo>
                <a:lnTo>
                  <a:pt x="86365" y="1724395"/>
                </a:lnTo>
                <a:lnTo>
                  <a:pt x="103842" y="1766799"/>
                </a:lnTo>
                <a:lnTo>
                  <a:pt x="122796" y="1808413"/>
                </a:lnTo>
                <a:lnTo>
                  <a:pt x="143193" y="1849205"/>
                </a:lnTo>
                <a:lnTo>
                  <a:pt x="165001" y="1889143"/>
                </a:lnTo>
                <a:lnTo>
                  <a:pt x="188188" y="1928193"/>
                </a:lnTo>
                <a:lnTo>
                  <a:pt x="212720" y="1966324"/>
                </a:lnTo>
                <a:lnTo>
                  <a:pt x="238565" y="2003501"/>
                </a:lnTo>
                <a:lnTo>
                  <a:pt x="265690" y="2039693"/>
                </a:lnTo>
                <a:lnTo>
                  <a:pt x="294062" y="2074866"/>
                </a:lnTo>
                <a:lnTo>
                  <a:pt x="323649" y="2108988"/>
                </a:lnTo>
                <a:lnTo>
                  <a:pt x="354419" y="2142027"/>
                </a:lnTo>
                <a:lnTo>
                  <a:pt x="386337" y="2173949"/>
                </a:lnTo>
                <a:lnTo>
                  <a:pt x="419372" y="2204722"/>
                </a:lnTo>
                <a:lnTo>
                  <a:pt x="453491" y="2234312"/>
                </a:lnTo>
                <a:lnTo>
                  <a:pt x="488661" y="2262688"/>
                </a:lnTo>
                <a:lnTo>
                  <a:pt x="524849" y="2289817"/>
                </a:lnTo>
                <a:lnTo>
                  <a:pt x="562023" y="2315665"/>
                </a:lnTo>
                <a:lnTo>
                  <a:pt x="600150" y="2340201"/>
                </a:lnTo>
                <a:lnTo>
                  <a:pt x="639197" y="2363390"/>
                </a:lnTo>
                <a:lnTo>
                  <a:pt x="679132" y="2385201"/>
                </a:lnTo>
                <a:lnTo>
                  <a:pt x="719921" y="2405602"/>
                </a:lnTo>
                <a:lnTo>
                  <a:pt x="761533" y="2424558"/>
                </a:lnTo>
                <a:lnTo>
                  <a:pt x="803934" y="2442037"/>
                </a:lnTo>
                <a:lnTo>
                  <a:pt x="847091" y="2458008"/>
                </a:lnTo>
                <a:lnTo>
                  <a:pt x="890972" y="2472436"/>
                </a:lnTo>
                <a:lnTo>
                  <a:pt x="935545" y="2485289"/>
                </a:lnTo>
                <a:lnTo>
                  <a:pt x="980776" y="2496535"/>
                </a:lnTo>
                <a:lnTo>
                  <a:pt x="1026633" y="2506140"/>
                </a:lnTo>
                <a:lnTo>
                  <a:pt x="1073083" y="2514073"/>
                </a:lnTo>
                <a:lnTo>
                  <a:pt x="1120093" y="2520299"/>
                </a:lnTo>
                <a:lnTo>
                  <a:pt x="1167630" y="2524787"/>
                </a:lnTo>
                <a:lnTo>
                  <a:pt x="1215663" y="2527504"/>
                </a:lnTo>
                <a:lnTo>
                  <a:pt x="1264158" y="2528417"/>
                </a:lnTo>
                <a:lnTo>
                  <a:pt x="1312652" y="2527504"/>
                </a:lnTo>
                <a:lnTo>
                  <a:pt x="1360685" y="2524787"/>
                </a:lnTo>
                <a:lnTo>
                  <a:pt x="1408224" y="2520299"/>
                </a:lnTo>
                <a:lnTo>
                  <a:pt x="1455236" y="2514073"/>
                </a:lnTo>
                <a:lnTo>
                  <a:pt x="1501687" y="2506140"/>
                </a:lnTo>
                <a:lnTo>
                  <a:pt x="1547546" y="2496535"/>
                </a:lnTo>
                <a:lnTo>
                  <a:pt x="1592779" y="2485289"/>
                </a:lnTo>
                <a:lnTo>
                  <a:pt x="1637354" y="2472436"/>
                </a:lnTo>
                <a:lnTo>
                  <a:pt x="1681238" y="2458008"/>
                </a:lnTo>
                <a:lnTo>
                  <a:pt x="1724399" y="2442037"/>
                </a:lnTo>
                <a:lnTo>
                  <a:pt x="1766803" y="2424558"/>
                </a:lnTo>
                <a:lnTo>
                  <a:pt x="1808418" y="2405602"/>
                </a:lnTo>
                <a:lnTo>
                  <a:pt x="1849211" y="2385201"/>
                </a:lnTo>
                <a:lnTo>
                  <a:pt x="1889149" y="2363390"/>
                </a:lnTo>
                <a:lnTo>
                  <a:pt x="1928201" y="2340201"/>
                </a:lnTo>
                <a:lnTo>
                  <a:pt x="1966332" y="2315665"/>
                </a:lnTo>
                <a:lnTo>
                  <a:pt x="2003510" y="2289817"/>
                </a:lnTo>
                <a:lnTo>
                  <a:pt x="2039702" y="2262688"/>
                </a:lnTo>
                <a:lnTo>
                  <a:pt x="2074877" y="2234312"/>
                </a:lnTo>
                <a:lnTo>
                  <a:pt x="2109000" y="2204722"/>
                </a:lnTo>
                <a:lnTo>
                  <a:pt x="2142039" y="2173949"/>
                </a:lnTo>
                <a:lnTo>
                  <a:pt x="2173962" y="2142027"/>
                </a:lnTo>
                <a:lnTo>
                  <a:pt x="2204736" y="2108988"/>
                </a:lnTo>
                <a:lnTo>
                  <a:pt x="2234327" y="2074866"/>
                </a:lnTo>
                <a:lnTo>
                  <a:pt x="2262704" y="2039693"/>
                </a:lnTo>
                <a:lnTo>
                  <a:pt x="2289834" y="2003501"/>
                </a:lnTo>
                <a:lnTo>
                  <a:pt x="2315683" y="1966324"/>
                </a:lnTo>
                <a:lnTo>
                  <a:pt x="2340219" y="1928193"/>
                </a:lnTo>
                <a:lnTo>
                  <a:pt x="2363409" y="1889143"/>
                </a:lnTo>
                <a:lnTo>
                  <a:pt x="2385221" y="1849205"/>
                </a:lnTo>
                <a:lnTo>
                  <a:pt x="2405622" y="1808413"/>
                </a:lnTo>
                <a:lnTo>
                  <a:pt x="2424579" y="1766799"/>
                </a:lnTo>
                <a:lnTo>
                  <a:pt x="2442059" y="1724395"/>
                </a:lnTo>
                <a:lnTo>
                  <a:pt x="2458030" y="1681235"/>
                </a:lnTo>
                <a:lnTo>
                  <a:pt x="2472459" y="1637352"/>
                </a:lnTo>
                <a:lnTo>
                  <a:pt x="2485313" y="1592777"/>
                </a:lnTo>
                <a:lnTo>
                  <a:pt x="2496559" y="1547544"/>
                </a:lnTo>
                <a:lnTo>
                  <a:pt x="2506165" y="1501686"/>
                </a:lnTo>
                <a:lnTo>
                  <a:pt x="2514097" y="1455235"/>
                </a:lnTo>
                <a:lnTo>
                  <a:pt x="2520324" y="1408224"/>
                </a:lnTo>
                <a:lnTo>
                  <a:pt x="2524813" y="1360685"/>
                </a:lnTo>
                <a:lnTo>
                  <a:pt x="2527530" y="1312652"/>
                </a:lnTo>
                <a:lnTo>
                  <a:pt x="2528442" y="1264158"/>
                </a:lnTo>
                <a:lnTo>
                  <a:pt x="2527530" y="1215663"/>
                </a:lnTo>
                <a:lnTo>
                  <a:pt x="2524813" y="1167630"/>
                </a:lnTo>
                <a:lnTo>
                  <a:pt x="2520324" y="1120093"/>
                </a:lnTo>
                <a:lnTo>
                  <a:pt x="2514097" y="1073083"/>
                </a:lnTo>
                <a:lnTo>
                  <a:pt x="2506165" y="1026633"/>
                </a:lnTo>
                <a:lnTo>
                  <a:pt x="2496559" y="980776"/>
                </a:lnTo>
                <a:lnTo>
                  <a:pt x="2485313" y="935545"/>
                </a:lnTo>
                <a:lnTo>
                  <a:pt x="2472459" y="890972"/>
                </a:lnTo>
                <a:lnTo>
                  <a:pt x="2458030" y="847091"/>
                </a:lnTo>
                <a:lnTo>
                  <a:pt x="2442059" y="803934"/>
                </a:lnTo>
                <a:lnTo>
                  <a:pt x="2424579" y="761533"/>
                </a:lnTo>
                <a:lnTo>
                  <a:pt x="2405622" y="719921"/>
                </a:lnTo>
                <a:lnTo>
                  <a:pt x="2385221" y="679132"/>
                </a:lnTo>
                <a:lnTo>
                  <a:pt x="2363409" y="639197"/>
                </a:lnTo>
                <a:lnTo>
                  <a:pt x="2340219" y="600150"/>
                </a:lnTo>
                <a:lnTo>
                  <a:pt x="2315683" y="562023"/>
                </a:lnTo>
                <a:lnTo>
                  <a:pt x="2289834" y="524849"/>
                </a:lnTo>
                <a:lnTo>
                  <a:pt x="2262704" y="488661"/>
                </a:lnTo>
                <a:lnTo>
                  <a:pt x="2234327" y="453491"/>
                </a:lnTo>
                <a:lnTo>
                  <a:pt x="2204736" y="419372"/>
                </a:lnTo>
                <a:lnTo>
                  <a:pt x="2173962" y="386337"/>
                </a:lnTo>
                <a:lnTo>
                  <a:pt x="2142039" y="354419"/>
                </a:lnTo>
                <a:lnTo>
                  <a:pt x="2109000" y="323649"/>
                </a:lnTo>
                <a:lnTo>
                  <a:pt x="2074877" y="294062"/>
                </a:lnTo>
                <a:lnTo>
                  <a:pt x="2039702" y="265690"/>
                </a:lnTo>
                <a:lnTo>
                  <a:pt x="2003510" y="238565"/>
                </a:lnTo>
                <a:lnTo>
                  <a:pt x="1966332" y="212720"/>
                </a:lnTo>
                <a:lnTo>
                  <a:pt x="1928201" y="188188"/>
                </a:lnTo>
                <a:lnTo>
                  <a:pt x="1889149" y="165001"/>
                </a:lnTo>
                <a:lnTo>
                  <a:pt x="1849211" y="143193"/>
                </a:lnTo>
                <a:lnTo>
                  <a:pt x="1808418" y="122796"/>
                </a:lnTo>
                <a:lnTo>
                  <a:pt x="1766803" y="103842"/>
                </a:lnTo>
                <a:lnTo>
                  <a:pt x="1724399" y="86365"/>
                </a:lnTo>
                <a:lnTo>
                  <a:pt x="1681238" y="70398"/>
                </a:lnTo>
                <a:lnTo>
                  <a:pt x="1637354" y="55972"/>
                </a:lnTo>
                <a:lnTo>
                  <a:pt x="1592779" y="43120"/>
                </a:lnTo>
                <a:lnTo>
                  <a:pt x="1547546" y="31876"/>
                </a:lnTo>
                <a:lnTo>
                  <a:pt x="1501687" y="22273"/>
                </a:lnTo>
                <a:lnTo>
                  <a:pt x="1455236" y="14342"/>
                </a:lnTo>
                <a:lnTo>
                  <a:pt x="1408224" y="8116"/>
                </a:lnTo>
                <a:lnTo>
                  <a:pt x="1360685" y="3629"/>
                </a:lnTo>
                <a:lnTo>
                  <a:pt x="1312652" y="912"/>
                </a:lnTo>
                <a:lnTo>
                  <a:pt x="1264158" y="0"/>
                </a:lnTo>
                <a:close/>
              </a:path>
            </a:pathLst>
          </a:custGeom>
          <a:solidFill>
            <a:srgbClr val="F68E1E">
              <a:alpha val="79998"/>
            </a:srgbClr>
          </a:solidFill>
        </p:spPr>
        <p:txBody>
          <a:bodyPr wrap="square" lIns="0" tIns="0" rIns="0" bIns="0" rtlCol="0"/>
          <a:lstStyle/>
          <a:p>
            <a:endParaRPr/>
          </a:p>
        </p:txBody>
      </p:sp>
      <p:sp>
        <p:nvSpPr>
          <p:cNvPr id="6" name="object 6"/>
          <p:cNvSpPr/>
          <p:nvPr/>
        </p:nvSpPr>
        <p:spPr>
          <a:xfrm>
            <a:off x="4340478" y="6018415"/>
            <a:ext cx="4254881" cy="603770"/>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248818" y="5259933"/>
            <a:ext cx="4389755" cy="711835"/>
          </a:xfrm>
          <a:prstGeom prst="rect">
            <a:avLst/>
          </a:prstGeom>
        </p:spPr>
        <p:txBody>
          <a:bodyPr vert="horz" wrap="square" lIns="0" tIns="88900" rIns="0" bIns="0" rtlCol="0">
            <a:spAutoFit/>
          </a:bodyPr>
          <a:lstStyle/>
          <a:p>
            <a:pPr marL="12700">
              <a:lnSpc>
                <a:spcPct val="100000"/>
              </a:lnSpc>
              <a:spcBef>
                <a:spcPts val="700"/>
              </a:spcBef>
            </a:pPr>
            <a:r>
              <a:rPr sz="1000" b="1" spc="-95" dirty="0">
                <a:solidFill>
                  <a:srgbClr val="FFFFFF"/>
                </a:solidFill>
                <a:latin typeface="Verdana"/>
                <a:cs typeface="Verdana"/>
              </a:rPr>
              <a:t>Aberlour </a:t>
            </a:r>
            <a:r>
              <a:rPr sz="1000" b="1" spc="-55" dirty="0">
                <a:solidFill>
                  <a:srgbClr val="FFFFFF"/>
                </a:solidFill>
                <a:latin typeface="Verdana"/>
                <a:cs typeface="Verdana"/>
              </a:rPr>
              <a:t>Childcare</a:t>
            </a:r>
            <a:r>
              <a:rPr sz="1000" b="1" spc="-30" dirty="0">
                <a:solidFill>
                  <a:srgbClr val="FFFFFF"/>
                </a:solidFill>
                <a:latin typeface="Verdana"/>
                <a:cs typeface="Verdana"/>
              </a:rPr>
              <a:t> </a:t>
            </a:r>
            <a:r>
              <a:rPr sz="1000" b="1" spc="-175" dirty="0">
                <a:solidFill>
                  <a:srgbClr val="FFFFFF"/>
                </a:solidFill>
                <a:latin typeface="Verdana"/>
                <a:cs typeface="Verdana"/>
              </a:rPr>
              <a:t>Trust</a:t>
            </a:r>
            <a:endParaRPr sz="1000">
              <a:latin typeface="Verdana"/>
              <a:cs typeface="Verdana"/>
            </a:endParaRPr>
          </a:p>
          <a:p>
            <a:pPr marL="12700" marR="5080">
              <a:lnSpc>
                <a:spcPct val="150000"/>
              </a:lnSpc>
            </a:pPr>
            <a:r>
              <a:rPr sz="1000" spc="-50" dirty="0">
                <a:solidFill>
                  <a:srgbClr val="FFFFFF"/>
                </a:solidFill>
                <a:latin typeface="Verdana"/>
                <a:cs typeface="Verdana"/>
              </a:rPr>
              <a:t>Scottish </a:t>
            </a:r>
            <a:r>
              <a:rPr sz="1000" spc="-25" dirty="0">
                <a:solidFill>
                  <a:srgbClr val="FFFFFF"/>
                </a:solidFill>
                <a:latin typeface="Verdana"/>
                <a:cs typeface="Verdana"/>
              </a:rPr>
              <a:t>Charity </a:t>
            </a:r>
            <a:r>
              <a:rPr sz="1000" spc="-55" dirty="0">
                <a:solidFill>
                  <a:srgbClr val="FFFFFF"/>
                </a:solidFill>
                <a:latin typeface="Verdana"/>
                <a:cs typeface="Verdana"/>
              </a:rPr>
              <a:t>No: </a:t>
            </a:r>
            <a:r>
              <a:rPr sz="1000" spc="-80" dirty="0">
                <a:solidFill>
                  <a:srgbClr val="FFFFFF"/>
                </a:solidFill>
                <a:latin typeface="Verdana"/>
                <a:cs typeface="Verdana"/>
              </a:rPr>
              <a:t>SC007991 </a:t>
            </a:r>
            <a:r>
              <a:rPr sz="1000" spc="215" dirty="0">
                <a:solidFill>
                  <a:srgbClr val="FFFFFF"/>
                </a:solidFill>
                <a:latin typeface="Verdana"/>
                <a:cs typeface="Verdana"/>
              </a:rPr>
              <a:t>| </a:t>
            </a:r>
            <a:r>
              <a:rPr sz="1000" spc="20" dirty="0">
                <a:solidFill>
                  <a:srgbClr val="FFFFFF"/>
                </a:solidFill>
                <a:latin typeface="Verdana"/>
                <a:cs typeface="Verdana"/>
              </a:rPr>
              <a:t>Company </a:t>
            </a:r>
            <a:r>
              <a:rPr sz="1000" dirty="0">
                <a:solidFill>
                  <a:srgbClr val="FFFFFF"/>
                </a:solidFill>
                <a:latin typeface="Verdana"/>
                <a:cs typeface="Verdana"/>
              </a:rPr>
              <a:t>Reg </a:t>
            </a:r>
            <a:r>
              <a:rPr sz="1000" spc="-55" dirty="0">
                <a:solidFill>
                  <a:srgbClr val="FFFFFF"/>
                </a:solidFill>
                <a:latin typeface="Verdana"/>
                <a:cs typeface="Verdana"/>
              </a:rPr>
              <a:t>No: </a:t>
            </a:r>
            <a:r>
              <a:rPr sz="1000" spc="-80" dirty="0">
                <a:solidFill>
                  <a:srgbClr val="FFFFFF"/>
                </a:solidFill>
                <a:latin typeface="Verdana"/>
                <a:cs typeface="Verdana"/>
              </a:rPr>
              <a:t>SC312912  </a:t>
            </a:r>
            <a:r>
              <a:rPr sz="1000" spc="-25" dirty="0">
                <a:solidFill>
                  <a:srgbClr val="FFFFFF"/>
                </a:solidFill>
                <a:latin typeface="Verdana"/>
                <a:cs typeface="Verdana"/>
              </a:rPr>
              <a:t>Registered</a:t>
            </a:r>
            <a:r>
              <a:rPr sz="1000" spc="-60" dirty="0">
                <a:solidFill>
                  <a:srgbClr val="FFFFFF"/>
                </a:solidFill>
                <a:latin typeface="Verdana"/>
                <a:cs typeface="Verdana"/>
              </a:rPr>
              <a:t> </a:t>
            </a:r>
            <a:r>
              <a:rPr sz="1000" spc="25" dirty="0">
                <a:solidFill>
                  <a:srgbClr val="FFFFFF"/>
                </a:solidFill>
                <a:latin typeface="Verdana"/>
                <a:cs typeface="Verdana"/>
              </a:rPr>
              <a:t>Head</a:t>
            </a:r>
            <a:r>
              <a:rPr sz="1000" spc="-60" dirty="0">
                <a:solidFill>
                  <a:srgbClr val="FFFFFF"/>
                </a:solidFill>
                <a:latin typeface="Verdana"/>
                <a:cs typeface="Verdana"/>
              </a:rPr>
              <a:t> </a:t>
            </a:r>
            <a:r>
              <a:rPr sz="1000" spc="-15" dirty="0">
                <a:solidFill>
                  <a:srgbClr val="FFFFFF"/>
                </a:solidFill>
                <a:latin typeface="Verdana"/>
                <a:cs typeface="Verdana"/>
              </a:rPr>
              <a:t>Office:</a:t>
            </a:r>
            <a:r>
              <a:rPr sz="1000" spc="-55" dirty="0">
                <a:solidFill>
                  <a:srgbClr val="FFFFFF"/>
                </a:solidFill>
                <a:latin typeface="Verdana"/>
                <a:cs typeface="Verdana"/>
              </a:rPr>
              <a:t> </a:t>
            </a:r>
            <a:r>
              <a:rPr sz="1000" spc="-50" dirty="0">
                <a:solidFill>
                  <a:srgbClr val="FFFFFF"/>
                </a:solidFill>
                <a:latin typeface="Verdana"/>
                <a:cs typeface="Verdana"/>
              </a:rPr>
              <a:t>Kintail</a:t>
            </a:r>
            <a:r>
              <a:rPr sz="1000" spc="-95" dirty="0">
                <a:solidFill>
                  <a:srgbClr val="FFFFFF"/>
                </a:solidFill>
                <a:latin typeface="Verdana"/>
                <a:cs typeface="Verdana"/>
              </a:rPr>
              <a:t> </a:t>
            </a:r>
            <a:r>
              <a:rPr sz="1000" spc="-35" dirty="0">
                <a:solidFill>
                  <a:srgbClr val="FFFFFF"/>
                </a:solidFill>
                <a:latin typeface="Verdana"/>
                <a:cs typeface="Verdana"/>
              </a:rPr>
              <a:t>House</a:t>
            </a:r>
            <a:r>
              <a:rPr sz="1000" spc="-50" dirty="0">
                <a:solidFill>
                  <a:srgbClr val="FFFFFF"/>
                </a:solidFill>
                <a:latin typeface="Verdana"/>
                <a:cs typeface="Verdana"/>
              </a:rPr>
              <a:t> </a:t>
            </a:r>
            <a:r>
              <a:rPr sz="1000" spc="215" dirty="0">
                <a:solidFill>
                  <a:srgbClr val="FFFFFF"/>
                </a:solidFill>
                <a:latin typeface="Verdana"/>
                <a:cs typeface="Verdana"/>
              </a:rPr>
              <a:t>|</a:t>
            </a:r>
            <a:r>
              <a:rPr sz="1000" spc="-45" dirty="0">
                <a:solidFill>
                  <a:srgbClr val="FFFFFF"/>
                </a:solidFill>
                <a:latin typeface="Verdana"/>
                <a:cs typeface="Verdana"/>
              </a:rPr>
              <a:t> Forthside</a:t>
            </a:r>
            <a:r>
              <a:rPr sz="1000" spc="-55" dirty="0">
                <a:solidFill>
                  <a:srgbClr val="FFFFFF"/>
                </a:solidFill>
                <a:latin typeface="Verdana"/>
                <a:cs typeface="Verdana"/>
              </a:rPr>
              <a:t> </a:t>
            </a:r>
            <a:r>
              <a:rPr sz="1000" spc="-5" dirty="0">
                <a:solidFill>
                  <a:srgbClr val="FFFFFF"/>
                </a:solidFill>
                <a:latin typeface="Verdana"/>
                <a:cs typeface="Verdana"/>
              </a:rPr>
              <a:t>Way</a:t>
            </a:r>
            <a:r>
              <a:rPr sz="1000" spc="-70" dirty="0">
                <a:solidFill>
                  <a:srgbClr val="FFFFFF"/>
                </a:solidFill>
                <a:latin typeface="Verdana"/>
                <a:cs typeface="Verdana"/>
              </a:rPr>
              <a:t> </a:t>
            </a:r>
            <a:r>
              <a:rPr sz="1000" spc="215" dirty="0">
                <a:solidFill>
                  <a:srgbClr val="FFFFFF"/>
                </a:solidFill>
                <a:latin typeface="Verdana"/>
                <a:cs typeface="Verdana"/>
              </a:rPr>
              <a:t>|</a:t>
            </a:r>
            <a:r>
              <a:rPr sz="1000" spc="-75" dirty="0">
                <a:solidFill>
                  <a:srgbClr val="FFFFFF"/>
                </a:solidFill>
                <a:latin typeface="Verdana"/>
                <a:cs typeface="Verdana"/>
              </a:rPr>
              <a:t> Stirling</a:t>
            </a:r>
            <a:r>
              <a:rPr sz="1000" spc="-80" dirty="0">
                <a:solidFill>
                  <a:srgbClr val="FFFFFF"/>
                </a:solidFill>
                <a:latin typeface="Verdana"/>
                <a:cs typeface="Verdana"/>
              </a:rPr>
              <a:t> </a:t>
            </a:r>
            <a:r>
              <a:rPr sz="1000" spc="-95" dirty="0">
                <a:solidFill>
                  <a:srgbClr val="FFFFFF"/>
                </a:solidFill>
                <a:latin typeface="Verdana"/>
                <a:cs typeface="Verdana"/>
              </a:rPr>
              <a:t>FK8</a:t>
            </a:r>
            <a:r>
              <a:rPr sz="1000" spc="-75" dirty="0">
                <a:solidFill>
                  <a:srgbClr val="FFFFFF"/>
                </a:solidFill>
                <a:latin typeface="Verdana"/>
                <a:cs typeface="Verdana"/>
              </a:rPr>
              <a:t> 1QZ</a:t>
            </a:r>
            <a:endParaRPr sz="1000">
              <a:latin typeface="Verdana"/>
              <a:cs typeface="Verdana"/>
            </a:endParaRPr>
          </a:p>
        </p:txBody>
      </p:sp>
      <p:sp>
        <p:nvSpPr>
          <p:cNvPr id="8" name="object 8"/>
          <p:cNvSpPr txBox="1"/>
          <p:nvPr/>
        </p:nvSpPr>
        <p:spPr>
          <a:xfrm>
            <a:off x="248818" y="6251244"/>
            <a:ext cx="1506220" cy="1778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FFFFFF"/>
                </a:solidFill>
                <a:latin typeface="Verdana"/>
                <a:cs typeface="Verdana"/>
              </a:rPr>
              <a:t>Facebook:</a:t>
            </a:r>
            <a:r>
              <a:rPr sz="1000" spc="-105" dirty="0">
                <a:solidFill>
                  <a:srgbClr val="FFFFFF"/>
                </a:solidFill>
                <a:latin typeface="Verdana"/>
                <a:cs typeface="Verdana"/>
              </a:rPr>
              <a:t> </a:t>
            </a:r>
            <a:r>
              <a:rPr sz="1000" dirty="0">
                <a:solidFill>
                  <a:srgbClr val="FFFFFF"/>
                </a:solidFill>
                <a:latin typeface="Verdana"/>
                <a:cs typeface="Verdana"/>
              </a:rPr>
              <a:t>/AberlourCC</a:t>
            </a:r>
            <a:endParaRPr sz="1000">
              <a:latin typeface="Verdana"/>
              <a:cs typeface="Verdana"/>
            </a:endParaRPr>
          </a:p>
        </p:txBody>
      </p:sp>
      <p:sp>
        <p:nvSpPr>
          <p:cNvPr id="9" name="object 9"/>
          <p:cNvSpPr txBox="1"/>
          <p:nvPr/>
        </p:nvSpPr>
        <p:spPr>
          <a:xfrm>
            <a:off x="2077973" y="6251244"/>
            <a:ext cx="1374775" cy="177800"/>
          </a:xfrm>
          <a:prstGeom prst="rect">
            <a:avLst/>
          </a:prstGeom>
        </p:spPr>
        <p:txBody>
          <a:bodyPr vert="horz" wrap="square" lIns="0" tIns="12065" rIns="0" bIns="0" rtlCol="0">
            <a:spAutoFit/>
          </a:bodyPr>
          <a:lstStyle/>
          <a:p>
            <a:pPr marL="12700">
              <a:lnSpc>
                <a:spcPct val="100000"/>
              </a:lnSpc>
              <a:spcBef>
                <a:spcPts val="95"/>
              </a:spcBef>
            </a:pPr>
            <a:r>
              <a:rPr sz="1000" spc="-80" dirty="0">
                <a:solidFill>
                  <a:srgbClr val="FFFFFF"/>
                </a:solidFill>
                <a:latin typeface="Verdana"/>
                <a:cs typeface="Verdana"/>
              </a:rPr>
              <a:t>Twitter:</a:t>
            </a:r>
            <a:r>
              <a:rPr sz="1000" spc="-160" dirty="0">
                <a:solidFill>
                  <a:srgbClr val="FFFFFF"/>
                </a:solidFill>
                <a:latin typeface="Verdana"/>
                <a:cs typeface="Verdana"/>
              </a:rPr>
              <a:t> </a:t>
            </a:r>
            <a:r>
              <a:rPr sz="1000" spc="-25" dirty="0">
                <a:solidFill>
                  <a:srgbClr val="FFFFFF"/>
                </a:solidFill>
                <a:latin typeface="Verdana"/>
                <a:cs typeface="Verdana"/>
              </a:rPr>
              <a:t>@AberlourCCT</a:t>
            </a:r>
            <a:endParaRPr sz="1000">
              <a:latin typeface="Verdana"/>
              <a:cs typeface="Verdana"/>
            </a:endParaRPr>
          </a:p>
        </p:txBody>
      </p:sp>
      <p:sp>
        <p:nvSpPr>
          <p:cNvPr id="10" name="object 10"/>
          <p:cNvSpPr txBox="1"/>
          <p:nvPr/>
        </p:nvSpPr>
        <p:spPr>
          <a:xfrm>
            <a:off x="6118605" y="480186"/>
            <a:ext cx="2694940" cy="2147570"/>
          </a:xfrm>
          <a:prstGeom prst="rect">
            <a:avLst/>
          </a:prstGeom>
        </p:spPr>
        <p:txBody>
          <a:bodyPr vert="horz" wrap="square" lIns="0" tIns="85725" rIns="0" bIns="0" rtlCol="0">
            <a:spAutoFit/>
          </a:bodyPr>
          <a:lstStyle/>
          <a:p>
            <a:pPr marL="12700" marR="5080">
              <a:lnSpc>
                <a:spcPct val="80000"/>
              </a:lnSpc>
              <a:spcBef>
                <a:spcPts val="675"/>
              </a:spcBef>
              <a:tabLst>
                <a:tab pos="1652905" algn="l"/>
              </a:tabLst>
            </a:pPr>
            <a:r>
              <a:rPr sz="2400" b="1" spc="-240" dirty="0">
                <a:solidFill>
                  <a:srgbClr val="FFFFFF"/>
                </a:solidFill>
                <a:latin typeface="Verdana"/>
                <a:cs typeface="Verdana"/>
              </a:rPr>
              <a:t>Our </a:t>
            </a:r>
            <a:r>
              <a:rPr sz="2400" b="1" spc="-254" dirty="0">
                <a:solidFill>
                  <a:srgbClr val="FFFFFF"/>
                </a:solidFill>
                <a:latin typeface="Verdana"/>
                <a:cs typeface="Verdana"/>
              </a:rPr>
              <a:t>Mission: </a:t>
            </a:r>
            <a:r>
              <a:rPr sz="2400" b="1" spc="-250" dirty="0">
                <a:solidFill>
                  <a:srgbClr val="FFFFFF"/>
                </a:solidFill>
                <a:latin typeface="Verdana"/>
                <a:cs typeface="Verdana"/>
              </a:rPr>
              <a:t>“High  </a:t>
            </a:r>
            <a:r>
              <a:rPr sz="2400" b="1" spc="-195" dirty="0">
                <a:solidFill>
                  <a:srgbClr val="FFFFFF"/>
                </a:solidFill>
                <a:latin typeface="Verdana"/>
                <a:cs typeface="Verdana"/>
              </a:rPr>
              <a:t>Quality </a:t>
            </a:r>
            <a:r>
              <a:rPr sz="2400" b="1" spc="-220" dirty="0">
                <a:solidFill>
                  <a:srgbClr val="FFFFFF"/>
                </a:solidFill>
                <a:latin typeface="Verdana"/>
                <a:cs typeface="Verdana"/>
              </a:rPr>
              <a:t>SVQ  </a:t>
            </a:r>
            <a:r>
              <a:rPr sz="2400" b="1" spc="-280" dirty="0">
                <a:solidFill>
                  <a:srgbClr val="FFFFFF"/>
                </a:solidFill>
                <a:latin typeface="Verdana"/>
                <a:cs typeface="Verdana"/>
              </a:rPr>
              <a:t>Training </a:t>
            </a:r>
            <a:r>
              <a:rPr sz="2400" b="1" spc="-135" dirty="0">
                <a:solidFill>
                  <a:srgbClr val="FFFFFF"/>
                </a:solidFill>
                <a:latin typeface="Verdana"/>
                <a:cs typeface="Verdana"/>
              </a:rPr>
              <a:t>and  </a:t>
            </a:r>
            <a:r>
              <a:rPr sz="2400" b="1" spc="-265" dirty="0">
                <a:solidFill>
                  <a:srgbClr val="FFFFFF"/>
                </a:solidFill>
                <a:latin typeface="Verdana"/>
                <a:cs typeface="Verdana"/>
              </a:rPr>
              <a:t>Assessment:  </a:t>
            </a:r>
            <a:r>
              <a:rPr sz="2400" b="1" spc="-245" dirty="0">
                <a:solidFill>
                  <a:srgbClr val="FFFFFF"/>
                </a:solidFill>
                <a:latin typeface="Verdana"/>
                <a:cs typeface="Verdana"/>
              </a:rPr>
              <a:t>Equalities:	</a:t>
            </a:r>
            <a:r>
              <a:rPr sz="2400" b="1" spc="-275" dirty="0">
                <a:solidFill>
                  <a:srgbClr val="FFFFFF"/>
                </a:solidFill>
                <a:latin typeface="Verdana"/>
                <a:cs typeface="Verdana"/>
              </a:rPr>
              <a:t>Fair  </a:t>
            </a:r>
            <a:r>
              <a:rPr sz="2400" b="1" spc="-100" dirty="0">
                <a:solidFill>
                  <a:srgbClr val="FFFFFF"/>
                </a:solidFill>
                <a:latin typeface="Verdana"/>
                <a:cs typeface="Verdana"/>
              </a:rPr>
              <a:t>access </a:t>
            </a:r>
            <a:r>
              <a:rPr sz="2400" b="1" spc="-245" dirty="0">
                <a:solidFill>
                  <a:srgbClr val="FFFFFF"/>
                </a:solidFill>
                <a:latin typeface="Verdana"/>
                <a:cs typeface="Verdana"/>
              </a:rPr>
              <a:t>to  </a:t>
            </a:r>
            <a:r>
              <a:rPr sz="2400" b="1" spc="-240" dirty="0">
                <a:solidFill>
                  <a:srgbClr val="FFFFFF"/>
                </a:solidFill>
                <a:latin typeface="Verdana"/>
                <a:cs typeface="Verdana"/>
              </a:rPr>
              <a:t>opportunities”</a:t>
            </a:r>
            <a:endParaRPr sz="2400">
              <a:latin typeface="Verdana"/>
              <a:cs typeface="Verdana"/>
            </a:endParaRPr>
          </a:p>
        </p:txBody>
      </p:sp>
      <p:sp>
        <p:nvSpPr>
          <p:cNvPr id="11" name="object 11"/>
          <p:cNvSpPr txBox="1"/>
          <p:nvPr/>
        </p:nvSpPr>
        <p:spPr>
          <a:xfrm>
            <a:off x="5514847" y="3852417"/>
            <a:ext cx="1786255" cy="1093470"/>
          </a:xfrm>
          <a:prstGeom prst="rect">
            <a:avLst/>
          </a:prstGeom>
        </p:spPr>
        <p:txBody>
          <a:bodyPr vert="horz" wrap="square" lIns="0" tIns="12700" rIns="0" bIns="0" rtlCol="0">
            <a:spAutoFit/>
          </a:bodyPr>
          <a:lstStyle/>
          <a:p>
            <a:pPr marL="12700" marR="173355">
              <a:lnSpc>
                <a:spcPct val="100000"/>
              </a:lnSpc>
              <a:spcBef>
                <a:spcPts val="100"/>
              </a:spcBef>
            </a:pPr>
            <a:r>
              <a:rPr sz="1400" b="1" spc="-5" dirty="0">
                <a:solidFill>
                  <a:srgbClr val="FFFFFF"/>
                </a:solidFill>
                <a:latin typeface="Calibri"/>
                <a:cs typeface="Calibri"/>
              </a:rPr>
              <a:t>Developing  successful </a:t>
            </a:r>
            <a:r>
              <a:rPr sz="1400" b="1" dirty="0">
                <a:solidFill>
                  <a:srgbClr val="FFFFFF"/>
                </a:solidFill>
                <a:latin typeface="Calibri"/>
                <a:cs typeface="Calibri"/>
              </a:rPr>
              <a:t>learners,  </a:t>
            </a:r>
            <a:r>
              <a:rPr sz="1400" b="1" spc="-5" dirty="0">
                <a:solidFill>
                  <a:srgbClr val="FFFFFF"/>
                </a:solidFill>
                <a:latin typeface="Calibri"/>
                <a:cs typeface="Calibri"/>
              </a:rPr>
              <a:t>confident</a:t>
            </a:r>
            <a:r>
              <a:rPr sz="1400" b="1" spc="-100" dirty="0">
                <a:solidFill>
                  <a:srgbClr val="FFFFFF"/>
                </a:solidFill>
                <a:latin typeface="Calibri"/>
                <a:cs typeface="Calibri"/>
              </a:rPr>
              <a:t> </a:t>
            </a:r>
            <a:r>
              <a:rPr sz="1400" b="1" dirty="0">
                <a:solidFill>
                  <a:srgbClr val="FFFFFF"/>
                </a:solidFill>
                <a:latin typeface="Calibri"/>
                <a:cs typeface="Calibri"/>
              </a:rPr>
              <a:t>individuals,</a:t>
            </a:r>
            <a:endParaRPr sz="1400">
              <a:latin typeface="Calibri"/>
              <a:cs typeface="Calibri"/>
            </a:endParaRPr>
          </a:p>
          <a:p>
            <a:pPr marL="12700">
              <a:lnSpc>
                <a:spcPct val="100000"/>
              </a:lnSpc>
              <a:spcBef>
                <a:spcPts val="5"/>
              </a:spcBef>
            </a:pPr>
            <a:r>
              <a:rPr sz="1400" b="1" dirty="0">
                <a:solidFill>
                  <a:srgbClr val="FFFFFF"/>
                </a:solidFill>
                <a:latin typeface="Calibri"/>
                <a:cs typeface="Calibri"/>
              </a:rPr>
              <a:t>responsible </a:t>
            </a:r>
            <a:r>
              <a:rPr sz="1400" b="1" spc="-5" dirty="0">
                <a:solidFill>
                  <a:srgbClr val="FFFFFF"/>
                </a:solidFill>
                <a:latin typeface="Calibri"/>
                <a:cs typeface="Calibri"/>
              </a:rPr>
              <a:t>citizens</a:t>
            </a:r>
            <a:r>
              <a:rPr sz="1400" b="1" spc="-114" dirty="0">
                <a:solidFill>
                  <a:srgbClr val="FFFFFF"/>
                </a:solidFill>
                <a:latin typeface="Calibri"/>
                <a:cs typeface="Calibri"/>
              </a:rPr>
              <a:t> </a:t>
            </a:r>
            <a:r>
              <a:rPr sz="1400" b="1" dirty="0">
                <a:solidFill>
                  <a:srgbClr val="FFFFFF"/>
                </a:solidFill>
                <a:latin typeface="Calibri"/>
                <a:cs typeface="Calibri"/>
              </a:rPr>
              <a:t>and</a:t>
            </a:r>
            <a:endParaRPr sz="1400">
              <a:latin typeface="Calibri"/>
              <a:cs typeface="Calibri"/>
            </a:endParaRPr>
          </a:p>
          <a:p>
            <a:pPr marL="12700">
              <a:lnSpc>
                <a:spcPct val="100000"/>
              </a:lnSpc>
            </a:pPr>
            <a:r>
              <a:rPr sz="1400" b="1" spc="-10" dirty="0">
                <a:solidFill>
                  <a:srgbClr val="FFFFFF"/>
                </a:solidFill>
                <a:latin typeface="Calibri"/>
                <a:cs typeface="Calibri"/>
              </a:rPr>
              <a:t>effective</a:t>
            </a:r>
            <a:r>
              <a:rPr sz="1400" b="1" spc="-45" dirty="0">
                <a:solidFill>
                  <a:srgbClr val="FFFFFF"/>
                </a:solidFill>
                <a:latin typeface="Calibri"/>
                <a:cs typeface="Calibri"/>
              </a:rPr>
              <a:t> </a:t>
            </a:r>
            <a:r>
              <a:rPr sz="1400" b="1" spc="-5" dirty="0">
                <a:solidFill>
                  <a:srgbClr val="FFFFFF"/>
                </a:solidFill>
                <a:latin typeface="Calibri"/>
                <a:cs typeface="Calibri"/>
              </a:rPr>
              <a:t>contributors</a:t>
            </a:r>
            <a:r>
              <a:rPr sz="1400" b="1" spc="-5" dirty="0">
                <a:latin typeface="Calibri"/>
                <a:cs typeface="Calibri"/>
              </a:rPr>
              <a:t>.</a:t>
            </a:r>
            <a:endParaRPr sz="1400">
              <a:latin typeface="Calibri"/>
              <a:cs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p:cNvSpPr txBox="1"/>
          <p:nvPr/>
        </p:nvSpPr>
        <p:spPr>
          <a:xfrm>
            <a:off x="490538" y="2185700"/>
            <a:ext cx="8041901" cy="3539430"/>
          </a:xfrm>
          <a:prstGeom prst="rect">
            <a:avLst/>
          </a:prstGeom>
          <a:noFill/>
        </p:spPr>
        <p:txBody>
          <a:bodyPr wrap="square" rtlCol="0">
            <a:spAutoFit/>
          </a:bodyPr>
          <a:lstStyle/>
          <a:p>
            <a:pPr marL="457200" indent="-457200">
              <a:buFont typeface="Arial" panose="020B0604020202020204" pitchFamily="34" charset="0"/>
              <a:buChar char="•"/>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least one action providers will commit to taking to support partnership working; and to enhance learning support for apprentices</a:t>
            </a:r>
            <a:endParaRPr lang="en-US" dirty="0"/>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Identify any specific actions required by SDS, SSSC, Education Scotland to support providers</a:t>
            </a:r>
          </a:p>
        </p:txBody>
      </p:sp>
      <p:pic>
        <p:nvPicPr>
          <p:cNvPr id="6" name="Picture 2">
            <a:extLst>
              <a:ext uri="{FF2B5EF4-FFF2-40B4-BE49-F238E27FC236}">
                <a16:creationId xmlns:a16="http://schemas.microsoft.com/office/drawing/2014/main" id="{840005F4-B427-4E44-ADE5-CFBE5A8C1C57}"/>
              </a:ext>
            </a:extLst>
          </p:cNvPr>
          <p:cNvPicPr>
            <a:picLocks noChangeAspect="1" noChangeArrowheads="1"/>
          </p:cNvPicPr>
          <p:nvPr/>
        </p:nvPicPr>
        <p:blipFill>
          <a:blip r:embed="rId3" cstate="print"/>
          <a:srcRect/>
          <a:stretch>
            <a:fillRect/>
          </a:stretch>
        </p:blipFill>
        <p:spPr bwMode="auto">
          <a:xfrm>
            <a:off x="0" y="484892"/>
            <a:ext cx="1981204" cy="1054236"/>
          </a:xfrm>
          <a:prstGeom prst="rect">
            <a:avLst/>
          </a:prstGeom>
          <a:noFill/>
          <a:ln w="9525">
            <a:noFill/>
            <a:miter lim="800000"/>
            <a:headEnd/>
            <a:tailEnd/>
          </a:ln>
          <a:effectLst/>
        </p:spPr>
      </p:pic>
      <p:pic>
        <p:nvPicPr>
          <p:cNvPr id="5" name="Picture 4">
            <a:extLst>
              <a:ext uri="{FF2B5EF4-FFF2-40B4-BE49-F238E27FC236}">
                <a16:creationId xmlns:a16="http://schemas.microsoft.com/office/drawing/2014/main" id="{74094D6A-56A0-4CDC-85CC-5639AB8065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 y="6119386"/>
            <a:ext cx="9152630" cy="623456"/>
          </a:xfrm>
          <a:prstGeom prst="rect">
            <a:avLst/>
          </a:prstGeom>
        </p:spPr>
      </p:pic>
      <p:sp>
        <p:nvSpPr>
          <p:cNvPr id="2" name="Rectangle 1">
            <a:extLst>
              <a:ext uri="{FF2B5EF4-FFF2-40B4-BE49-F238E27FC236}">
                <a16:creationId xmlns:a16="http://schemas.microsoft.com/office/drawing/2014/main" id="{F29B14A4-2B90-43F2-BF5A-ED55586C8B74}"/>
              </a:ext>
            </a:extLst>
          </p:cNvPr>
          <p:cNvSpPr/>
          <p:nvPr/>
        </p:nvSpPr>
        <p:spPr>
          <a:xfrm>
            <a:off x="4453217" y="3244334"/>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 </a:t>
            </a:r>
          </a:p>
        </p:txBody>
      </p:sp>
      <p:sp>
        <p:nvSpPr>
          <p:cNvPr id="3" name="Rectangle 2">
            <a:extLst>
              <a:ext uri="{FF2B5EF4-FFF2-40B4-BE49-F238E27FC236}">
                <a16:creationId xmlns:a16="http://schemas.microsoft.com/office/drawing/2014/main" id="{C94E5144-FD08-4528-8E00-BE6DB9C25348}"/>
              </a:ext>
            </a:extLst>
          </p:cNvPr>
          <p:cNvSpPr/>
          <p:nvPr/>
        </p:nvSpPr>
        <p:spPr>
          <a:xfrm>
            <a:off x="4453217" y="3244334"/>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 </a:t>
            </a:r>
          </a:p>
        </p:txBody>
      </p:sp>
      <p:sp>
        <p:nvSpPr>
          <p:cNvPr id="9" name="Rectangle 8">
            <a:extLst>
              <a:ext uri="{FF2B5EF4-FFF2-40B4-BE49-F238E27FC236}">
                <a16:creationId xmlns:a16="http://schemas.microsoft.com/office/drawing/2014/main" id="{725F8FA4-045D-4773-8814-18A36448AC69}"/>
              </a:ext>
            </a:extLst>
          </p:cNvPr>
          <p:cNvSpPr/>
          <p:nvPr/>
        </p:nvSpPr>
        <p:spPr>
          <a:xfrm>
            <a:off x="4453217" y="3244334"/>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 </a:t>
            </a:r>
          </a:p>
        </p:txBody>
      </p:sp>
      <p:sp>
        <p:nvSpPr>
          <p:cNvPr id="8" name="Title 7">
            <a:extLst>
              <a:ext uri="{FF2B5EF4-FFF2-40B4-BE49-F238E27FC236}">
                <a16:creationId xmlns:a16="http://schemas.microsoft.com/office/drawing/2014/main" id="{2316563B-1999-4CE2-9875-571147D4C933}"/>
              </a:ext>
            </a:extLst>
          </p:cNvPr>
          <p:cNvSpPr>
            <a:spLocks noGrp="1"/>
          </p:cNvSpPr>
          <p:nvPr>
            <p:ph type="title"/>
          </p:nvPr>
        </p:nvSpPr>
        <p:spPr/>
        <p:txBody>
          <a:bodyPr/>
          <a:lstStyle/>
          <a:p>
            <a:r>
              <a:rPr lang="en-GB" dirty="0"/>
              <a:t>Discussion 1</a:t>
            </a:r>
          </a:p>
        </p:txBody>
      </p:sp>
      <p:sp>
        <p:nvSpPr>
          <p:cNvPr id="10" name="Content Placeholder 9">
            <a:extLst>
              <a:ext uri="{FF2B5EF4-FFF2-40B4-BE49-F238E27FC236}">
                <a16:creationId xmlns:a16="http://schemas.microsoft.com/office/drawing/2014/main" id="{9D9CF11D-BB53-4BBE-A839-E0A319E4DD1E}"/>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9229074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p:cNvSpPr txBox="1"/>
          <p:nvPr/>
        </p:nvSpPr>
        <p:spPr>
          <a:xfrm>
            <a:off x="395536" y="1700808"/>
            <a:ext cx="8179906" cy="63094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Social Services (Children and Young People) Apprenticeships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Diverse recruitment to support expansion of the sector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Fergus McMillan, Skills Development Scotland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Jean Carwood-Edwards, CEO, Early Years Scotland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Mili Shukla, Skills Development Scotland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6" name="Picture 2">
            <a:extLst>
              <a:ext uri="{FF2B5EF4-FFF2-40B4-BE49-F238E27FC236}">
                <a16:creationId xmlns:a16="http://schemas.microsoft.com/office/drawing/2014/main" id="{840005F4-B427-4E44-ADE5-CFBE5A8C1C57}"/>
              </a:ext>
            </a:extLst>
          </p:cNvPr>
          <p:cNvPicPr>
            <a:picLocks noChangeAspect="1" noChangeArrowheads="1"/>
          </p:cNvPicPr>
          <p:nvPr/>
        </p:nvPicPr>
        <p:blipFill>
          <a:blip r:embed="rId3" cstate="print"/>
          <a:srcRect/>
          <a:stretch>
            <a:fillRect/>
          </a:stretch>
        </p:blipFill>
        <p:spPr bwMode="auto">
          <a:xfrm>
            <a:off x="0" y="484892"/>
            <a:ext cx="1981204" cy="1054236"/>
          </a:xfrm>
          <a:prstGeom prst="rect">
            <a:avLst/>
          </a:prstGeom>
          <a:noFill/>
          <a:ln w="9525">
            <a:noFill/>
            <a:miter lim="800000"/>
            <a:headEnd/>
            <a:tailEnd/>
          </a:ln>
          <a:effectLst/>
        </p:spPr>
      </p:pic>
      <p:pic>
        <p:nvPicPr>
          <p:cNvPr id="5" name="Picture 4">
            <a:extLst>
              <a:ext uri="{FF2B5EF4-FFF2-40B4-BE49-F238E27FC236}">
                <a16:creationId xmlns:a16="http://schemas.microsoft.com/office/drawing/2014/main" id="{74094D6A-56A0-4CDC-85CC-5639AB8065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 y="6119386"/>
            <a:ext cx="9152630" cy="623456"/>
          </a:xfrm>
          <a:prstGeom prst="rect">
            <a:avLst/>
          </a:prstGeom>
        </p:spPr>
      </p:pic>
      <p:sp>
        <p:nvSpPr>
          <p:cNvPr id="2" name="Footer Placeholder 1">
            <a:extLst>
              <a:ext uri="{FF2B5EF4-FFF2-40B4-BE49-F238E27FC236}">
                <a16:creationId xmlns:a16="http://schemas.microsoft.com/office/drawing/2014/main" id="{FAE49EC9-E37F-4B6F-8D55-97F6D36EF54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DRAFT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S_alllogos_colour-01.png"/>
          <p:cNvPicPr>
            <a:picLocks noChangeAspect="1"/>
          </p:cNvPicPr>
          <p:nvPr/>
        </p:nvPicPr>
        <p:blipFill rotWithShape="1">
          <a:blip r:embed="rId2" cstate="print">
            <a:extLst>
              <a:ext uri="{28A0092B-C50C-407E-A947-70E740481C1C}">
                <a14:useLocalDpi xmlns:a14="http://schemas.microsoft.com/office/drawing/2010/main" val="0"/>
              </a:ext>
            </a:extLst>
          </a:blip>
          <a:srcRect l="10041" t="16807" r="10529" b="28484"/>
          <a:stretch/>
        </p:blipFill>
        <p:spPr>
          <a:xfrm>
            <a:off x="493618" y="1253572"/>
            <a:ext cx="1985060" cy="835903"/>
          </a:xfrm>
          <a:prstGeom prst="rect">
            <a:avLst/>
          </a:prstGeom>
        </p:spPr>
      </p:pic>
      <p:sp>
        <p:nvSpPr>
          <p:cNvPr id="4" name="Content Placeholder 3"/>
          <p:cNvSpPr>
            <a:spLocks noGrp="1"/>
          </p:cNvSpPr>
          <p:nvPr>
            <p:ph idx="1"/>
          </p:nvPr>
        </p:nvSpPr>
        <p:spPr>
          <a:xfrm>
            <a:off x="638483" y="2454185"/>
            <a:ext cx="7886700" cy="2241060"/>
          </a:xfrm>
        </p:spPr>
        <p:txBody>
          <a:bodyPr numCol="2">
            <a:normAutofit fontScale="92500" lnSpcReduction="20000"/>
          </a:bodyPr>
          <a:lstStyle/>
          <a:p>
            <a:r>
              <a:rPr lang="en-GB" sz="3450" dirty="0">
                <a:solidFill>
                  <a:srgbClr val="002060"/>
                </a:solidFill>
              </a:rPr>
              <a:t>Engineering</a:t>
            </a:r>
          </a:p>
          <a:p>
            <a:r>
              <a:rPr lang="en-GB" sz="3450" dirty="0">
                <a:solidFill>
                  <a:srgbClr val="002060"/>
                </a:solidFill>
              </a:rPr>
              <a:t>Hairdressing</a:t>
            </a:r>
          </a:p>
          <a:p>
            <a:r>
              <a:rPr lang="en-GB" sz="3450" dirty="0">
                <a:solidFill>
                  <a:srgbClr val="002060"/>
                </a:solidFill>
              </a:rPr>
              <a:t>Automotive</a:t>
            </a:r>
          </a:p>
          <a:p>
            <a:r>
              <a:rPr lang="en-GB" sz="3450" dirty="0">
                <a:solidFill>
                  <a:srgbClr val="002060"/>
                </a:solidFill>
              </a:rPr>
              <a:t>ICT</a:t>
            </a:r>
          </a:p>
          <a:p>
            <a:r>
              <a:rPr lang="en-GB" sz="3450" dirty="0">
                <a:solidFill>
                  <a:srgbClr val="002060"/>
                </a:solidFill>
              </a:rPr>
              <a:t>Hospitality</a:t>
            </a:r>
          </a:p>
          <a:p>
            <a:r>
              <a:rPr lang="en-GB" sz="3450" dirty="0">
                <a:solidFill>
                  <a:srgbClr val="002060"/>
                </a:solidFill>
              </a:rPr>
              <a:t>Social Services (Children and Young People)</a:t>
            </a:r>
          </a:p>
          <a:p>
            <a:r>
              <a:rPr lang="en-GB" sz="3450" dirty="0" err="1">
                <a:solidFill>
                  <a:schemeClr val="accent2">
                    <a:lumMod val="75000"/>
                  </a:schemeClr>
                </a:solidFill>
              </a:rPr>
              <a:t>Learndirect</a:t>
            </a:r>
            <a:r>
              <a:rPr lang="en-GB" sz="3450" dirty="0">
                <a:solidFill>
                  <a:schemeClr val="accent2">
                    <a:lumMod val="75000"/>
                  </a:schemeClr>
                </a:solidFill>
              </a:rPr>
              <a:t>/People Plus</a:t>
            </a:r>
          </a:p>
        </p:txBody>
      </p:sp>
      <p:sp>
        <p:nvSpPr>
          <p:cNvPr id="5" name="Rectangle 4"/>
          <p:cNvSpPr/>
          <p:nvPr/>
        </p:nvSpPr>
        <p:spPr>
          <a:xfrm>
            <a:off x="724988" y="4958229"/>
            <a:ext cx="7800194" cy="553998"/>
          </a:xfrm>
          <a:prstGeom prst="rect">
            <a:avLst/>
          </a:prstGeom>
        </p:spPr>
        <p:txBody>
          <a:bodyPr wrap="square">
            <a:spAutoFit/>
          </a:bodyPr>
          <a:lstStyle/>
          <a:p>
            <a:pPr defTabSz="685800"/>
            <a:r>
              <a:rPr lang="en-GB" sz="3000" dirty="0">
                <a:solidFill>
                  <a:srgbClr val="002060"/>
                </a:solidFill>
                <a:latin typeface="Calibri" panose="020F0502020204030204"/>
              </a:rPr>
              <a:t>Currently undertaking </a:t>
            </a:r>
            <a:r>
              <a:rPr lang="en-GB" sz="3000" b="1" dirty="0">
                <a:solidFill>
                  <a:srgbClr val="7030A0"/>
                </a:solidFill>
                <a:latin typeface="Calibri" panose="020F0502020204030204"/>
              </a:rPr>
              <a:t>Electrical Installation</a:t>
            </a:r>
            <a:endParaRPr lang="en-GB" sz="2700" b="1" dirty="0">
              <a:solidFill>
                <a:srgbClr val="7030A0"/>
              </a:solidFill>
              <a:latin typeface="Calibri" panose="020F0502020204030204"/>
            </a:endParaRPr>
          </a:p>
        </p:txBody>
      </p:sp>
      <p:sp>
        <p:nvSpPr>
          <p:cNvPr id="6" name="Rectangle 5"/>
          <p:cNvSpPr/>
          <p:nvPr/>
        </p:nvSpPr>
        <p:spPr>
          <a:xfrm>
            <a:off x="3115492" y="1394524"/>
            <a:ext cx="5035731" cy="507831"/>
          </a:xfrm>
          <a:prstGeom prst="rect">
            <a:avLst/>
          </a:prstGeom>
        </p:spPr>
        <p:txBody>
          <a:bodyPr wrap="square">
            <a:spAutoFit/>
          </a:bodyPr>
          <a:lstStyle/>
          <a:p>
            <a:pPr defTabSz="685800"/>
            <a:r>
              <a:rPr lang="en-GB" sz="2700" b="1" dirty="0">
                <a:solidFill>
                  <a:srgbClr val="7030A0"/>
                </a:solidFill>
                <a:latin typeface="Calibri" panose="020F0502020204030204"/>
              </a:rPr>
              <a:t>Sixth MA Sector report published</a:t>
            </a:r>
          </a:p>
        </p:txBody>
      </p:sp>
    </p:spTree>
    <p:extLst>
      <p:ext uri="{BB962C8B-B14F-4D97-AF65-F5344CB8AC3E}">
        <p14:creationId xmlns:p14="http://schemas.microsoft.com/office/powerpoint/2010/main" val="14135369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p:cNvSpPr txBox="1"/>
          <p:nvPr/>
        </p:nvSpPr>
        <p:spPr>
          <a:xfrm>
            <a:off x="323528" y="2045724"/>
            <a:ext cx="8179906"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SDS-Education Scotland - SSCYP Effective Practice Workshop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28 November 2019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Mili Shukla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Skills Planning and Sector Development Manager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6" name="Picture 2">
            <a:extLst>
              <a:ext uri="{FF2B5EF4-FFF2-40B4-BE49-F238E27FC236}">
                <a16:creationId xmlns:a16="http://schemas.microsoft.com/office/drawing/2014/main" id="{840005F4-B427-4E44-ADE5-CFBE5A8C1C57}"/>
              </a:ext>
            </a:extLst>
          </p:cNvPr>
          <p:cNvPicPr>
            <a:picLocks noChangeAspect="1" noChangeArrowheads="1"/>
          </p:cNvPicPr>
          <p:nvPr/>
        </p:nvPicPr>
        <p:blipFill>
          <a:blip r:embed="rId3" cstate="print"/>
          <a:srcRect/>
          <a:stretch>
            <a:fillRect/>
          </a:stretch>
        </p:blipFill>
        <p:spPr bwMode="auto">
          <a:xfrm>
            <a:off x="0" y="484892"/>
            <a:ext cx="1981204" cy="1054236"/>
          </a:xfrm>
          <a:prstGeom prst="rect">
            <a:avLst/>
          </a:prstGeom>
          <a:noFill/>
          <a:ln w="9525">
            <a:noFill/>
            <a:miter lim="800000"/>
            <a:headEnd/>
            <a:tailEnd/>
          </a:ln>
          <a:effectLst/>
        </p:spPr>
      </p:pic>
      <p:pic>
        <p:nvPicPr>
          <p:cNvPr id="5" name="Picture 4">
            <a:extLst>
              <a:ext uri="{FF2B5EF4-FFF2-40B4-BE49-F238E27FC236}">
                <a16:creationId xmlns:a16="http://schemas.microsoft.com/office/drawing/2014/main" id="{74094D6A-56A0-4CDC-85CC-5639AB8065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 y="6119386"/>
            <a:ext cx="9152630" cy="623456"/>
          </a:xfrm>
          <a:prstGeom prst="rect">
            <a:avLst/>
          </a:prstGeom>
        </p:spPr>
      </p:pic>
      <p:sp>
        <p:nvSpPr>
          <p:cNvPr id="2" name="Footer Placeholder 1">
            <a:extLst>
              <a:ext uri="{FF2B5EF4-FFF2-40B4-BE49-F238E27FC236}">
                <a16:creationId xmlns:a16="http://schemas.microsoft.com/office/drawing/2014/main" id="{FAE49EC9-E37F-4B6F-8D55-97F6D36EF54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DRAFT</a:t>
            </a:r>
          </a:p>
        </p:txBody>
      </p:sp>
    </p:spTree>
    <p:extLst>
      <p:ext uri="{BB962C8B-B14F-4D97-AF65-F5344CB8AC3E}">
        <p14:creationId xmlns:p14="http://schemas.microsoft.com/office/powerpoint/2010/main" val="20105638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56AFFC6-5E7C-48DD-AD20-30E299670AFE}"/>
              </a:ext>
            </a:extLst>
          </p:cNvPr>
          <p:cNvSpPr/>
          <p:nvPr/>
        </p:nvSpPr>
        <p:spPr>
          <a:xfrm>
            <a:off x="0" y="0"/>
            <a:ext cx="9144000" cy="908720"/>
          </a:xfrm>
          <a:prstGeom prst="rect">
            <a:avLst/>
          </a:prstGeom>
          <a:solidFill>
            <a:srgbClr val="004B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628CD148-927F-4475-91B9-8858F9746F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98" y="27838"/>
            <a:ext cx="9053804" cy="6400466"/>
          </a:xfrm>
          <a:prstGeom prst="rect">
            <a:avLst/>
          </a:prstGeom>
        </p:spPr>
      </p:pic>
    </p:spTree>
    <p:extLst>
      <p:ext uri="{BB962C8B-B14F-4D97-AF65-F5344CB8AC3E}">
        <p14:creationId xmlns:p14="http://schemas.microsoft.com/office/powerpoint/2010/main" val="4039561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BFA35A-5DC7-414F-B597-9BACAD245978}"/>
              </a:ext>
            </a:extLst>
          </p:cNvPr>
          <p:cNvSpPr/>
          <p:nvPr/>
        </p:nvSpPr>
        <p:spPr>
          <a:xfrm>
            <a:off x="0" y="0"/>
            <a:ext cx="9144000" cy="90872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6399E99D-1D6C-4107-9AC5-07EADC197205}"/>
              </a:ext>
            </a:extLst>
          </p:cNvPr>
          <p:cNvSpPr txBox="1"/>
          <p:nvPr/>
        </p:nvSpPr>
        <p:spPr>
          <a:xfrm>
            <a:off x="251520" y="131194"/>
            <a:ext cx="572464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ELC Skills Investment Plan</a:t>
            </a:r>
          </a:p>
        </p:txBody>
      </p:sp>
      <p:sp>
        <p:nvSpPr>
          <p:cNvPr id="10" name="TextBox 9">
            <a:extLst>
              <a:ext uri="{FF2B5EF4-FFF2-40B4-BE49-F238E27FC236}">
                <a16:creationId xmlns:a16="http://schemas.microsoft.com/office/drawing/2014/main" id="{69B22842-F101-4CFA-9EA0-8F96CACB64CB}"/>
              </a:ext>
            </a:extLst>
          </p:cNvPr>
          <p:cNvSpPr txBox="1"/>
          <p:nvPr/>
        </p:nvSpPr>
        <p:spPr>
          <a:xfrm>
            <a:off x="2915816" y="2924944"/>
            <a:ext cx="103958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FS Lola" panose="02000506050000020004" pitchFamily="50" charset="0"/>
                <a:ea typeface="+mn-ea"/>
                <a:cs typeface="Arial" panose="020B0604020202020204" pitchFamily="34" charset="0"/>
              </a:rPr>
              <a:t>Title</a:t>
            </a:r>
          </a:p>
        </p:txBody>
      </p:sp>
      <p:sp>
        <p:nvSpPr>
          <p:cNvPr id="6" name="Content Placeholder 2">
            <a:extLst>
              <a:ext uri="{FF2B5EF4-FFF2-40B4-BE49-F238E27FC236}">
                <a16:creationId xmlns:a16="http://schemas.microsoft.com/office/drawing/2014/main" id="{95593F42-08AB-4984-8452-DE24CF34BE47}"/>
              </a:ext>
            </a:extLst>
          </p:cNvPr>
          <p:cNvSpPr>
            <a:spLocks noGrp="1"/>
          </p:cNvSpPr>
          <p:nvPr>
            <p:ph idx="1"/>
          </p:nvPr>
        </p:nvSpPr>
        <p:spPr>
          <a:xfrm>
            <a:off x="4481174" y="1046108"/>
            <a:ext cx="4195282" cy="5551244"/>
          </a:xfrm>
        </p:spPr>
        <p:txBody>
          <a:bodyPr>
            <a:normAutofit fontScale="92500"/>
          </a:bodyPr>
          <a:lstStyle/>
          <a:p>
            <a:pPr>
              <a:lnSpc>
                <a:spcPts val="1950"/>
              </a:lnSpc>
              <a:defRPr/>
            </a:pPr>
            <a:endParaRPr lang="en-US" sz="2400" dirty="0">
              <a:latin typeface="Arial" panose="020B0604020202020204" pitchFamily="34" charset="0"/>
              <a:cs typeface="Arial" panose="020B0604020202020204" pitchFamily="34" charset="0"/>
            </a:endParaRPr>
          </a:p>
          <a:p>
            <a:pPr>
              <a:lnSpc>
                <a:spcPts val="1950"/>
              </a:lnSpc>
              <a:defRPr/>
            </a:pPr>
            <a:r>
              <a:rPr lang="en-US" sz="2400" dirty="0">
                <a:latin typeface="Arial" panose="020B0604020202020204" pitchFamily="34" charset="0"/>
                <a:cs typeface="Arial" panose="020B0604020202020204" pitchFamily="34" charset="0"/>
              </a:rPr>
              <a:t>Skills Investment Plan (SIP) seen as a central component of the skills response</a:t>
            </a:r>
          </a:p>
          <a:p>
            <a:pPr>
              <a:lnSpc>
                <a:spcPts val="1950"/>
              </a:lnSpc>
              <a:defRPr/>
            </a:pPr>
            <a:endParaRPr lang="en-US" sz="2400" dirty="0">
              <a:latin typeface="Arial" panose="020B0604020202020204" pitchFamily="34" charset="0"/>
              <a:cs typeface="Arial" panose="020B0604020202020204" pitchFamily="34" charset="0"/>
            </a:endParaRPr>
          </a:p>
          <a:p>
            <a:pPr>
              <a:lnSpc>
                <a:spcPts val="1950"/>
              </a:lnSpc>
              <a:defRPr/>
            </a:pPr>
            <a:r>
              <a:rPr lang="en-GB" sz="2400" dirty="0">
                <a:latin typeface="Arial" panose="020B0604020202020204" pitchFamily="34" charset="0"/>
                <a:cs typeface="Arial" panose="020B0604020202020204" pitchFamily="34" charset="0"/>
              </a:rPr>
              <a:t>Raise the profile and attractiveness of the sector and actively increase diversity </a:t>
            </a:r>
          </a:p>
          <a:p>
            <a:pPr marL="0" indent="0">
              <a:lnSpc>
                <a:spcPts val="1950"/>
              </a:lnSpc>
              <a:buNone/>
              <a:defRPr/>
            </a:pPr>
            <a:endParaRPr lang="en-US" sz="2400" dirty="0">
              <a:latin typeface="Arial" panose="020B0604020202020204" pitchFamily="34" charset="0"/>
              <a:cs typeface="Arial" panose="020B0604020202020204" pitchFamily="34" charset="0"/>
            </a:endParaRPr>
          </a:p>
          <a:p>
            <a:pPr>
              <a:lnSpc>
                <a:spcPts val="1950"/>
              </a:lnSpc>
              <a:defRPr/>
            </a:pPr>
            <a:r>
              <a:rPr lang="en-GB" sz="2400" dirty="0">
                <a:latin typeface="Arial" panose="020B0604020202020204" pitchFamily="34" charset="0"/>
                <a:cs typeface="Arial" panose="020B0604020202020204" pitchFamily="34" charset="0"/>
              </a:rPr>
              <a:t>Promote the sector and create opportunities for under-represented groups</a:t>
            </a:r>
          </a:p>
          <a:p>
            <a:pPr>
              <a:lnSpc>
                <a:spcPts val="1950"/>
              </a:lnSpc>
              <a:defRPr/>
            </a:pPr>
            <a:endParaRPr lang="en-GB" sz="2400" dirty="0">
              <a:latin typeface="Arial" panose="020B0604020202020204" pitchFamily="34" charset="0"/>
              <a:cs typeface="Arial" panose="020B0604020202020204" pitchFamily="34" charset="0"/>
            </a:endParaRPr>
          </a:p>
          <a:p>
            <a:pPr>
              <a:lnSpc>
                <a:spcPts val="1950"/>
              </a:lnSpc>
              <a:defRPr/>
            </a:pPr>
            <a:r>
              <a:rPr lang="en-GB" sz="2400" dirty="0">
                <a:latin typeface="Arial" panose="020B0604020202020204" pitchFamily="34" charset="0"/>
                <a:cs typeface="Arial" panose="020B0604020202020204" pitchFamily="34" charset="0"/>
              </a:rPr>
              <a:t>Understand barriers faced by the under-represented groups </a:t>
            </a:r>
          </a:p>
          <a:p>
            <a:pPr>
              <a:lnSpc>
                <a:spcPts val="1950"/>
              </a:lnSpc>
              <a:defRPr/>
            </a:pPr>
            <a:endParaRPr lang="en-US" sz="2400" dirty="0">
              <a:latin typeface="Arial" panose="020B0604020202020204" pitchFamily="34" charset="0"/>
              <a:cs typeface="Arial" panose="020B0604020202020204" pitchFamily="34" charset="0"/>
            </a:endParaRPr>
          </a:p>
          <a:p>
            <a:pPr marL="0" indent="0">
              <a:lnSpc>
                <a:spcPts val="1950"/>
              </a:lnSpc>
              <a:buNone/>
              <a:defRPr/>
            </a:pPr>
            <a:r>
              <a:rPr lang="en-US" sz="2400" dirty="0">
                <a:latin typeface="Arial" panose="020B0604020202020204" pitchFamily="34" charset="0"/>
                <a:cs typeface="Arial" panose="020B0604020202020204" pitchFamily="34" charset="0"/>
              </a:rPr>
              <a:t> </a:t>
            </a:r>
          </a:p>
          <a:p>
            <a:pPr>
              <a:lnSpc>
                <a:spcPts val="1950"/>
              </a:lnSpc>
              <a:defRPr/>
            </a:pPr>
            <a:endParaRPr lang="en-US" sz="2400" dirty="0">
              <a:latin typeface="Arial" panose="020B0604020202020204" pitchFamily="34" charset="0"/>
              <a:cs typeface="Arial" panose="020B0604020202020204" pitchFamily="34" charset="0"/>
            </a:endParaRPr>
          </a:p>
          <a:p>
            <a:pPr>
              <a:lnSpc>
                <a:spcPts val="1950"/>
              </a:lnSpc>
              <a:defRPr/>
            </a:pPr>
            <a:endParaRPr lang="en-US" sz="2400" dirty="0">
              <a:latin typeface="Arial" panose="020B0604020202020204" pitchFamily="34" charset="0"/>
              <a:cs typeface="Arial" panose="020B0604020202020204" pitchFamily="34" charset="0"/>
            </a:endParaRPr>
          </a:p>
          <a:p>
            <a:pPr marL="0" indent="0">
              <a:lnSpc>
                <a:spcPts val="1950"/>
              </a:lnSpc>
              <a:buNone/>
              <a:defRPr/>
            </a:pPr>
            <a:endParaRPr lang="en-US" sz="2400" dirty="0">
              <a:latin typeface="Arial" panose="020B0604020202020204" pitchFamily="34" charset="0"/>
              <a:cs typeface="Arial" panose="020B0604020202020204" pitchFamily="34" charset="0"/>
            </a:endParaRPr>
          </a:p>
          <a:p>
            <a:pPr>
              <a:lnSpc>
                <a:spcPts val="1950"/>
              </a:lnSpc>
              <a:defRPr/>
            </a:pPr>
            <a:endParaRPr lang="en-US" sz="2400" dirty="0">
              <a:latin typeface="Arial" panose="020B0604020202020204" pitchFamily="34" charset="0"/>
              <a:cs typeface="Arial" panose="020B0604020202020204" pitchFamily="34" charset="0"/>
            </a:endParaRPr>
          </a:p>
          <a:p>
            <a:pPr>
              <a:lnSpc>
                <a:spcPts val="1950"/>
              </a:lnSpc>
              <a:defRPr/>
            </a:pPr>
            <a:endParaRPr lang="en-US" sz="2400" dirty="0">
              <a:latin typeface="Arial" panose="020B0604020202020204" pitchFamily="34" charset="0"/>
              <a:cs typeface="Arial" panose="020B0604020202020204" pitchFamily="34" charset="0"/>
            </a:endParaRPr>
          </a:p>
          <a:p>
            <a:pPr>
              <a:lnSpc>
                <a:spcPts val="1950"/>
              </a:lnSpc>
              <a:defRPr/>
            </a:pPr>
            <a:endParaRPr lang="en-US" sz="2400" dirty="0">
              <a:latin typeface="Arial" panose="020B0604020202020204" pitchFamily="34" charset="0"/>
              <a:cs typeface="Arial" panose="020B0604020202020204" pitchFamily="34" charset="0"/>
            </a:endParaRPr>
          </a:p>
        </p:txBody>
      </p:sp>
      <p:pic>
        <p:nvPicPr>
          <p:cNvPr id="11" name="Picture 2" descr="https://www.skillsdevelopmentscotland.co.uk/media/45242/skill-development-scotland_joe-pirrie-28.jpg?center=0.44444444444444442,0.49382716049382713&amp;mode=crop&amp;width=800&amp;height=700&amp;rnd=131940944250000000">
            <a:extLst>
              <a:ext uri="{FF2B5EF4-FFF2-40B4-BE49-F238E27FC236}">
                <a16:creationId xmlns:a16="http://schemas.microsoft.com/office/drawing/2014/main" id="{91C3B5AA-44D8-4257-9047-4C1D3AD44F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442" y="1198288"/>
            <a:ext cx="4195282" cy="367087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8B041D8-59AB-4F35-8065-EB3A3ED46ACC}"/>
              </a:ext>
            </a:extLst>
          </p:cNvPr>
          <p:cNvSpPr txBox="1"/>
          <p:nvPr/>
        </p:nvSpPr>
        <p:spPr>
          <a:xfrm>
            <a:off x="179512" y="4869160"/>
            <a:ext cx="3335867"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Joe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Pirrie</a:t>
            </a:r>
            <a:endParaRPr kumimoji="0" lang="en-GB" sz="16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Foundation Apprenticeship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Children and Young People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Little Einstein's Nursery and Fife College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Won Foundation Apprenticeship of the Year 2019 </a:t>
            </a:r>
          </a:p>
        </p:txBody>
      </p:sp>
    </p:spTree>
    <p:extLst>
      <p:ext uri="{BB962C8B-B14F-4D97-AF65-F5344CB8AC3E}">
        <p14:creationId xmlns:p14="http://schemas.microsoft.com/office/powerpoint/2010/main" val="27339031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BFA35A-5DC7-414F-B597-9BACAD245978}"/>
              </a:ext>
            </a:extLst>
          </p:cNvPr>
          <p:cNvSpPr/>
          <p:nvPr/>
        </p:nvSpPr>
        <p:spPr>
          <a:xfrm>
            <a:off x="0" y="0"/>
            <a:ext cx="9144000" cy="90872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6399E99D-1D6C-4107-9AC5-07EADC197205}"/>
              </a:ext>
            </a:extLst>
          </p:cNvPr>
          <p:cNvSpPr txBox="1"/>
          <p:nvPr/>
        </p:nvSpPr>
        <p:spPr>
          <a:xfrm>
            <a:off x="251520" y="131194"/>
            <a:ext cx="418576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Diversity Research </a:t>
            </a:r>
          </a:p>
        </p:txBody>
      </p:sp>
      <p:sp>
        <p:nvSpPr>
          <p:cNvPr id="10" name="TextBox 9">
            <a:extLst>
              <a:ext uri="{FF2B5EF4-FFF2-40B4-BE49-F238E27FC236}">
                <a16:creationId xmlns:a16="http://schemas.microsoft.com/office/drawing/2014/main" id="{69B22842-F101-4CFA-9EA0-8F96CACB64CB}"/>
              </a:ext>
            </a:extLst>
          </p:cNvPr>
          <p:cNvSpPr txBox="1"/>
          <p:nvPr/>
        </p:nvSpPr>
        <p:spPr>
          <a:xfrm>
            <a:off x="2915816" y="2924944"/>
            <a:ext cx="103958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prstClr val="white"/>
                </a:solidFill>
                <a:effectLst/>
                <a:uLnTx/>
                <a:uFillTx/>
                <a:latin typeface="FS Lola" panose="02000506050000020004" pitchFamily="50" charset="0"/>
                <a:ea typeface="+mn-ea"/>
                <a:cs typeface="Arial" panose="020B0604020202020204" pitchFamily="34" charset="0"/>
              </a:rPr>
              <a:t>Title</a:t>
            </a:r>
          </a:p>
        </p:txBody>
      </p:sp>
      <p:sp>
        <p:nvSpPr>
          <p:cNvPr id="6" name="Content Placeholder 2">
            <a:extLst>
              <a:ext uri="{FF2B5EF4-FFF2-40B4-BE49-F238E27FC236}">
                <a16:creationId xmlns:a16="http://schemas.microsoft.com/office/drawing/2014/main" id="{95593F42-08AB-4984-8452-DE24CF34BE47}"/>
              </a:ext>
            </a:extLst>
          </p:cNvPr>
          <p:cNvSpPr>
            <a:spLocks noGrp="1"/>
          </p:cNvSpPr>
          <p:nvPr>
            <p:ph idx="1"/>
          </p:nvPr>
        </p:nvSpPr>
        <p:spPr>
          <a:xfrm>
            <a:off x="457200" y="1600200"/>
            <a:ext cx="8229600" cy="4525963"/>
          </a:xfrm>
        </p:spPr>
        <p:txBody>
          <a:bodyPr>
            <a:normAutofit/>
          </a:bodyPr>
          <a:lstStyle/>
          <a:p>
            <a:pPr>
              <a:lnSpc>
                <a:spcPct val="150000"/>
              </a:lnSpc>
            </a:pPr>
            <a:endParaRPr lang="en-GB" sz="1800" dirty="0">
              <a:latin typeface="Arial" panose="020B0604020202020204" pitchFamily="34" charset="0"/>
              <a:cs typeface="Arial" panose="020B0604020202020204" pitchFamily="34" charset="0"/>
            </a:endParaRPr>
          </a:p>
          <a:p>
            <a:pPr>
              <a:lnSpc>
                <a:spcPct val="150000"/>
              </a:lnSpc>
            </a:pPr>
            <a:endParaRPr lang="en-GB" sz="1800" dirty="0">
              <a:latin typeface="Arial" panose="020B0604020202020204" pitchFamily="34" charset="0"/>
              <a:cs typeface="Arial" panose="020B0604020202020204" pitchFamily="34" charset="0"/>
            </a:endParaRPr>
          </a:p>
          <a:p>
            <a:pPr>
              <a:lnSpc>
                <a:spcPct val="150000"/>
              </a:lnSpc>
            </a:pPr>
            <a:endParaRPr lang="en-GB" sz="1800" dirty="0">
              <a:latin typeface="Arial" panose="020B0604020202020204" pitchFamily="34" charset="0"/>
              <a:cs typeface="Arial" panose="020B0604020202020204" pitchFamily="34" charset="0"/>
            </a:endParaRPr>
          </a:p>
          <a:p>
            <a:pPr>
              <a:lnSpc>
                <a:spcPct val="150000"/>
              </a:lnSpc>
            </a:pPr>
            <a:endParaRPr lang="en-GB" sz="1800" dirty="0">
              <a:latin typeface="Arial" panose="020B0604020202020204" pitchFamily="34" charset="0"/>
              <a:cs typeface="Arial" panose="020B0604020202020204" pitchFamily="34" charset="0"/>
            </a:endParaRPr>
          </a:p>
          <a:p>
            <a:pPr>
              <a:lnSpc>
                <a:spcPct val="150000"/>
              </a:lnSpc>
            </a:pPr>
            <a:endParaRPr lang="en-GB" sz="1800" dirty="0">
              <a:latin typeface="Arial" panose="020B0604020202020204" pitchFamily="34" charset="0"/>
              <a:cs typeface="Arial" panose="020B0604020202020204" pitchFamily="34" charset="0"/>
            </a:endParaRPr>
          </a:p>
          <a:p>
            <a:pPr marL="0" indent="0">
              <a:lnSpc>
                <a:spcPct val="150000"/>
              </a:lnSpc>
              <a:buNone/>
            </a:pPr>
            <a:endParaRPr lang="en-GB" sz="1800" dirty="0">
              <a:latin typeface="Arial" panose="020B0604020202020204" pitchFamily="34" charset="0"/>
              <a:cs typeface="Arial" panose="020B0604020202020204" pitchFamily="34" charset="0"/>
            </a:endParaRPr>
          </a:p>
          <a:p>
            <a:pPr marL="0" indent="0">
              <a:lnSpc>
                <a:spcPct val="150000"/>
              </a:lnSpc>
              <a:buNone/>
            </a:pPr>
            <a:endParaRPr lang="en-GB" sz="1800" dirty="0">
              <a:latin typeface="Arial" panose="020B0604020202020204" pitchFamily="34" charset="0"/>
              <a:cs typeface="Arial" panose="020B0604020202020204" pitchFamily="34" charset="0"/>
            </a:endParaRPr>
          </a:p>
          <a:p>
            <a:pPr>
              <a:lnSpc>
                <a:spcPct val="150000"/>
              </a:lnSpc>
            </a:pPr>
            <a:endParaRPr lang="en-GB" sz="1800" dirty="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C9628EDE-9AC2-4903-B332-2E9784FCAAE9}"/>
              </a:ext>
            </a:extLst>
          </p:cNvPr>
          <p:cNvSpPr txBox="1">
            <a:spLocks/>
          </p:cNvSpPr>
          <p:nvPr/>
        </p:nvSpPr>
        <p:spPr>
          <a:xfrm>
            <a:off x="457200" y="1141515"/>
            <a:ext cx="8229600" cy="49550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Content Placeholder 2">
            <a:extLst>
              <a:ext uri="{FF2B5EF4-FFF2-40B4-BE49-F238E27FC236}">
                <a16:creationId xmlns:a16="http://schemas.microsoft.com/office/drawing/2014/main" id="{9ACCD9F7-4C13-4DF6-95E1-73FD798EEA48}"/>
              </a:ext>
            </a:extLst>
          </p:cNvPr>
          <p:cNvSpPr txBox="1">
            <a:spLocks/>
          </p:cNvSpPr>
          <p:nvPr/>
        </p:nvSpPr>
        <p:spPr>
          <a:xfrm>
            <a:off x="4128012" y="1046108"/>
            <a:ext cx="4548444" cy="55512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ts val="1950"/>
              </a:lnSpc>
              <a:spcBef>
                <a:spcPct val="20000"/>
              </a:spcBef>
              <a:spcAft>
                <a:spcPts val="0"/>
              </a:spcAft>
              <a:buClrTx/>
              <a:buSzTx/>
              <a:buFont typeface="Arial" pitchFamily="34" charset="0"/>
              <a:buChar char="•"/>
              <a:tabLst/>
              <a:defRPr/>
            </a:pP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Strategic and blended approach </a:t>
            </a:r>
          </a:p>
          <a:p>
            <a:pPr marL="0" marR="0" lvl="0" indent="0" algn="l" defTabSz="914400" rtl="0" eaLnBrk="1" fontAlgn="auto" latinLnBrk="0" hangingPunct="1">
              <a:lnSpc>
                <a:spcPts val="1950"/>
              </a:lnSpc>
              <a:spcBef>
                <a:spcPct val="20000"/>
              </a:spcBef>
              <a:spcAft>
                <a:spcPts val="0"/>
              </a:spcAft>
              <a:buClrTx/>
              <a:buSzTx/>
              <a:buFont typeface="Arial" pitchFamily="34" charset="0"/>
              <a:buNone/>
              <a:tabLst/>
              <a:defRPr/>
            </a:pPr>
            <a:endPar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ts val="1950"/>
              </a:lnSpc>
              <a:spcBef>
                <a:spcPct val="20000"/>
              </a:spcBef>
              <a:spcAft>
                <a:spcPts val="0"/>
              </a:spcAft>
              <a:buClrTx/>
              <a:buSzTx/>
              <a:buFont typeface="Arial" pitchFamily="34" charset="0"/>
              <a:buChar char="•"/>
              <a:tabLst/>
              <a:defRPr/>
            </a:pP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Long term commitment to address barriers that give rise to under-representation</a:t>
            </a:r>
          </a:p>
          <a:p>
            <a:pPr marL="342900" marR="0" lvl="0" indent="-342900" algn="l" defTabSz="914400" rtl="0" eaLnBrk="1" fontAlgn="auto" latinLnBrk="0" hangingPunct="1">
              <a:lnSpc>
                <a:spcPts val="1950"/>
              </a:lnSpc>
              <a:spcBef>
                <a:spcPct val="20000"/>
              </a:spcBef>
              <a:spcAft>
                <a:spcPts val="0"/>
              </a:spcAft>
              <a:buClrTx/>
              <a:buSzTx/>
              <a:buFont typeface="Arial"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ts val="1950"/>
              </a:lnSpc>
              <a:spcBef>
                <a:spcPct val="20000"/>
              </a:spcBef>
              <a:spcAft>
                <a:spcPts val="0"/>
              </a:spcAft>
              <a:buClrTx/>
              <a:buSzTx/>
              <a:buFont typeface="Arial" pitchFamily="34" charset="0"/>
              <a:buChar char="•"/>
              <a:tabLst/>
              <a:defRPr/>
            </a:pP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Cross sectoral collaboration</a:t>
            </a:r>
          </a:p>
          <a:p>
            <a:pPr marL="342900" marR="0" lvl="0" indent="-342900" algn="l" defTabSz="914400" rtl="0" eaLnBrk="1" fontAlgn="auto" latinLnBrk="0" hangingPunct="1">
              <a:lnSpc>
                <a:spcPts val="1950"/>
              </a:lnSpc>
              <a:spcBef>
                <a:spcPct val="20000"/>
              </a:spcBef>
              <a:spcAft>
                <a:spcPts val="0"/>
              </a:spcAft>
              <a:buClrTx/>
              <a:buSzTx/>
              <a:buFont typeface="Arial"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ts val="1950"/>
              </a:lnSpc>
              <a:spcBef>
                <a:spcPct val="20000"/>
              </a:spcBef>
              <a:spcAft>
                <a:spcPts val="0"/>
              </a:spcAft>
              <a:buClrTx/>
              <a:buSzTx/>
              <a:buFont typeface="Arial" pitchFamily="34" charset="0"/>
              <a:buChar char="•"/>
              <a:tabLst/>
              <a:defRPr/>
            </a:pP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Recommendations:</a:t>
            </a:r>
          </a:p>
          <a:p>
            <a:pPr marL="342900" marR="0" lvl="0" indent="-342900" algn="l" defTabSz="914400" rtl="0" eaLnBrk="1" fontAlgn="auto" latinLnBrk="0" hangingPunct="1">
              <a:lnSpc>
                <a:spcPts val="1950"/>
              </a:lnSpc>
              <a:spcBef>
                <a:spcPct val="20000"/>
              </a:spcBef>
              <a:spcAft>
                <a:spcPts val="0"/>
              </a:spcAft>
              <a:buClrTx/>
              <a:buSzTx/>
              <a:buFont typeface="Arial"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ts val="1950"/>
              </a:lnSpc>
              <a:spcBef>
                <a:spcPct val="20000"/>
              </a:spcBef>
              <a:spcAft>
                <a:spcPts val="0"/>
              </a:spcAft>
              <a:buClrTx/>
              <a:buSzTx/>
              <a:buFont typeface="Arial" pitchFamily="34" charset="0"/>
              <a:buChar char="–"/>
              <a:tabLst/>
              <a:defRPr/>
            </a:pP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Raise awareness and promote opportunities </a:t>
            </a:r>
          </a:p>
          <a:p>
            <a:pPr marL="342900" marR="0" lvl="0" indent="-342900" algn="l" defTabSz="914400" rtl="0" eaLnBrk="1" fontAlgn="auto" latinLnBrk="0" hangingPunct="1">
              <a:lnSpc>
                <a:spcPts val="1950"/>
              </a:lnSpc>
              <a:spcBef>
                <a:spcPct val="20000"/>
              </a:spcBef>
              <a:spcAft>
                <a:spcPts val="0"/>
              </a:spcAft>
              <a:buClrTx/>
              <a:buSzTx/>
              <a:buFont typeface="Arial"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ts val="1950"/>
              </a:lnSpc>
              <a:spcBef>
                <a:spcPct val="20000"/>
              </a:spcBef>
              <a:spcAft>
                <a:spcPts val="0"/>
              </a:spcAft>
              <a:buClrTx/>
              <a:buSzTx/>
              <a:buFont typeface="Arial" pitchFamily="34" charset="0"/>
              <a:buChar char="–"/>
              <a:tabLst/>
              <a:defRPr/>
            </a:pP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Improve support </a:t>
            </a:r>
          </a:p>
          <a:p>
            <a:pPr marL="342900" marR="0" lvl="0" indent="-342900" algn="l" defTabSz="914400" rtl="0" eaLnBrk="1" fontAlgn="auto" latinLnBrk="0" hangingPunct="1">
              <a:lnSpc>
                <a:spcPts val="1950"/>
              </a:lnSpc>
              <a:spcBef>
                <a:spcPct val="20000"/>
              </a:spcBef>
              <a:spcAft>
                <a:spcPts val="0"/>
              </a:spcAft>
              <a:buClrTx/>
              <a:buSzTx/>
              <a:buFont typeface="Arial"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ts val="1950"/>
              </a:lnSpc>
              <a:spcBef>
                <a:spcPct val="20000"/>
              </a:spcBef>
              <a:spcAft>
                <a:spcPts val="0"/>
              </a:spcAft>
              <a:buClrTx/>
              <a:buSzTx/>
              <a:buFont typeface="Arial" pitchFamily="34" charset="0"/>
              <a:buChar char="–"/>
              <a:tabLst/>
              <a:defRPr/>
            </a:pP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Monitor diversity </a:t>
            </a:r>
          </a:p>
          <a:p>
            <a:pPr marL="342900" marR="0" lvl="0" indent="-342900" algn="l" defTabSz="914400" rtl="0" eaLnBrk="1" fontAlgn="auto" latinLnBrk="0" hangingPunct="1">
              <a:lnSpc>
                <a:spcPts val="1950"/>
              </a:lnSpc>
              <a:spcBef>
                <a:spcPct val="20000"/>
              </a:spcBef>
              <a:spcAft>
                <a:spcPts val="0"/>
              </a:spcAft>
              <a:buClrTx/>
              <a:buSzTx/>
              <a:buFont typeface="Arial"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950"/>
              </a:lnSpc>
              <a:spcBef>
                <a:spcPct val="20000"/>
              </a:spcBef>
              <a:spcAft>
                <a:spcPts val="0"/>
              </a:spcAft>
              <a:buClrTx/>
              <a:buSzTx/>
              <a:buFont typeface="Arial" pitchFamily="34" charset="0"/>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342900" marR="0" lvl="0" indent="-342900" algn="l" defTabSz="914400" rtl="0" eaLnBrk="1" fontAlgn="auto" latinLnBrk="0" hangingPunct="1">
              <a:lnSpc>
                <a:spcPts val="1950"/>
              </a:lnSpc>
              <a:spcBef>
                <a:spcPct val="20000"/>
              </a:spcBef>
              <a:spcAft>
                <a:spcPts val="0"/>
              </a:spcAft>
              <a:buClrTx/>
              <a:buSzTx/>
              <a:buFont typeface="Arial"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ts val="1950"/>
              </a:lnSpc>
              <a:spcBef>
                <a:spcPct val="20000"/>
              </a:spcBef>
              <a:spcAft>
                <a:spcPts val="0"/>
              </a:spcAft>
              <a:buClrTx/>
              <a:buSzTx/>
              <a:buFont typeface="Arial"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95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ts val="1950"/>
              </a:lnSpc>
              <a:spcBef>
                <a:spcPct val="20000"/>
              </a:spcBef>
              <a:spcAft>
                <a:spcPts val="0"/>
              </a:spcAft>
              <a:buClrTx/>
              <a:buSzTx/>
              <a:buFont typeface="Arial"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ts val="1950"/>
              </a:lnSpc>
              <a:spcBef>
                <a:spcPct val="20000"/>
              </a:spcBef>
              <a:spcAft>
                <a:spcPts val="0"/>
              </a:spcAft>
              <a:buClrTx/>
              <a:buSzTx/>
              <a:buFont typeface="Arial"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ts val="1950"/>
              </a:lnSpc>
              <a:spcBef>
                <a:spcPct val="20000"/>
              </a:spcBef>
              <a:spcAft>
                <a:spcPts val="0"/>
              </a:spcAft>
              <a:buClrTx/>
              <a:buSzTx/>
              <a:buFont typeface="Arial"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D9DCEDD4-42E9-4B82-AABD-7F3AD7FB4D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3693855"/>
            <a:ext cx="2438400" cy="2133600"/>
          </a:xfrm>
          <a:prstGeom prst="rect">
            <a:avLst/>
          </a:prstGeom>
        </p:spPr>
      </p:pic>
      <p:sp>
        <p:nvSpPr>
          <p:cNvPr id="2" name="Rectangle 1">
            <a:extLst>
              <a:ext uri="{FF2B5EF4-FFF2-40B4-BE49-F238E27FC236}">
                <a16:creationId xmlns:a16="http://schemas.microsoft.com/office/drawing/2014/main" id="{F289D96C-0EA7-4023-8D74-A29FFF492E33}"/>
              </a:ext>
            </a:extLst>
          </p:cNvPr>
          <p:cNvSpPr/>
          <p:nvPr/>
        </p:nvSpPr>
        <p:spPr>
          <a:xfrm>
            <a:off x="58400" y="5926179"/>
            <a:ext cx="4572000" cy="861774"/>
          </a:xfrm>
          <a:prstGeom prst="rect">
            <a:avLst/>
          </a:prstGeom>
        </p:spPr>
        <p:txBody>
          <a:bodyPr>
            <a:spAutoFit/>
          </a:bodyPr>
          <a:lstStyle/>
          <a:p>
            <a:pPr marL="0" marR="0" lvl="0" indent="0" algn="l" defTabSz="914400" rtl="0" eaLnBrk="1" fontAlgn="auto" latinLnBrk="0" hangingPunct="1">
              <a:lnSpc>
                <a:spcPts val="195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hlinkClick r:id="rId4"/>
              </a:rPr>
              <a:t>https://www.skillsdevelopmentscotland.co.uk/media/46248/achieving-diversity-in-the-elc-workplace_final.pdf</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2" name="Picture 2" descr="https://www.skillsdevelopmentscotland.co.uk/media/44370/banchory-nursery-stuart-drummond006_preview.jpeg">
            <a:extLst>
              <a:ext uri="{FF2B5EF4-FFF2-40B4-BE49-F238E27FC236}">
                <a16:creationId xmlns:a16="http://schemas.microsoft.com/office/drawing/2014/main" id="{093326D1-B129-4E1D-A001-094DC11A799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7264" y="987799"/>
            <a:ext cx="2436548" cy="244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31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p:cNvSpPr txBox="1"/>
          <p:nvPr/>
        </p:nvSpPr>
        <p:spPr>
          <a:xfrm>
            <a:off x="490539" y="2185700"/>
            <a:ext cx="561662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Thank</a:t>
            </a:r>
            <a:r>
              <a:rPr kumimoji="0" lang="en-GB"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4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you</a:t>
            </a:r>
          </a:p>
        </p:txBody>
      </p:sp>
      <p:pic>
        <p:nvPicPr>
          <p:cNvPr id="6" name="Picture 2">
            <a:extLst>
              <a:ext uri="{FF2B5EF4-FFF2-40B4-BE49-F238E27FC236}">
                <a16:creationId xmlns:a16="http://schemas.microsoft.com/office/drawing/2014/main" id="{840005F4-B427-4E44-ADE5-CFBE5A8C1C57}"/>
              </a:ext>
            </a:extLst>
          </p:cNvPr>
          <p:cNvPicPr>
            <a:picLocks noChangeAspect="1" noChangeArrowheads="1"/>
          </p:cNvPicPr>
          <p:nvPr/>
        </p:nvPicPr>
        <p:blipFill>
          <a:blip r:embed="rId3" cstate="print"/>
          <a:srcRect/>
          <a:stretch>
            <a:fillRect/>
          </a:stretch>
        </p:blipFill>
        <p:spPr bwMode="auto">
          <a:xfrm>
            <a:off x="0" y="484892"/>
            <a:ext cx="1981204" cy="1054236"/>
          </a:xfrm>
          <a:prstGeom prst="rect">
            <a:avLst/>
          </a:prstGeom>
          <a:noFill/>
          <a:ln w="9525">
            <a:noFill/>
            <a:miter lim="800000"/>
            <a:headEnd/>
            <a:tailEnd/>
          </a:ln>
          <a:effectLst/>
        </p:spPr>
      </p:pic>
      <p:pic>
        <p:nvPicPr>
          <p:cNvPr id="5" name="Picture 4">
            <a:extLst>
              <a:ext uri="{FF2B5EF4-FFF2-40B4-BE49-F238E27FC236}">
                <a16:creationId xmlns:a16="http://schemas.microsoft.com/office/drawing/2014/main" id="{74094D6A-56A0-4CDC-85CC-5639AB8065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 y="6119386"/>
            <a:ext cx="9152630" cy="623456"/>
          </a:xfrm>
          <a:prstGeom prst="rect">
            <a:avLst/>
          </a:prstGeom>
        </p:spPr>
      </p:pic>
      <p:sp>
        <p:nvSpPr>
          <p:cNvPr id="2" name="Rectangle 1">
            <a:extLst>
              <a:ext uri="{FF2B5EF4-FFF2-40B4-BE49-F238E27FC236}">
                <a16:creationId xmlns:a16="http://schemas.microsoft.com/office/drawing/2014/main" id="{F29B14A4-2B90-43F2-BF5A-ED55586C8B74}"/>
              </a:ext>
            </a:extLst>
          </p:cNvPr>
          <p:cNvSpPr/>
          <p:nvPr/>
        </p:nvSpPr>
        <p:spPr>
          <a:xfrm>
            <a:off x="4453217" y="3244334"/>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 </a:t>
            </a:r>
          </a:p>
        </p:txBody>
      </p:sp>
      <p:sp>
        <p:nvSpPr>
          <p:cNvPr id="3" name="Rectangle 2">
            <a:extLst>
              <a:ext uri="{FF2B5EF4-FFF2-40B4-BE49-F238E27FC236}">
                <a16:creationId xmlns:a16="http://schemas.microsoft.com/office/drawing/2014/main" id="{C94E5144-FD08-4528-8E00-BE6DB9C25348}"/>
              </a:ext>
            </a:extLst>
          </p:cNvPr>
          <p:cNvSpPr/>
          <p:nvPr/>
        </p:nvSpPr>
        <p:spPr>
          <a:xfrm>
            <a:off x="4453217" y="3244334"/>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 </a:t>
            </a:r>
          </a:p>
        </p:txBody>
      </p:sp>
      <p:sp>
        <p:nvSpPr>
          <p:cNvPr id="9" name="Rectangle 8">
            <a:extLst>
              <a:ext uri="{FF2B5EF4-FFF2-40B4-BE49-F238E27FC236}">
                <a16:creationId xmlns:a16="http://schemas.microsoft.com/office/drawing/2014/main" id="{725F8FA4-045D-4773-8814-18A36448AC69}"/>
              </a:ext>
            </a:extLst>
          </p:cNvPr>
          <p:cNvSpPr/>
          <p:nvPr/>
        </p:nvSpPr>
        <p:spPr>
          <a:xfrm>
            <a:off x="4453217" y="3244334"/>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5404064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p:cNvSpPr txBox="1"/>
          <p:nvPr/>
        </p:nvSpPr>
        <p:spPr>
          <a:xfrm>
            <a:off x="490538" y="2185700"/>
            <a:ext cx="8041901" cy="2677656"/>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least one action providers will commit to taking to support more diverse recruitment in the sector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Identify any specific actions required by SDS, SSSC, Education Scotland to support providers</a:t>
            </a:r>
          </a:p>
        </p:txBody>
      </p:sp>
      <p:pic>
        <p:nvPicPr>
          <p:cNvPr id="6" name="Picture 2">
            <a:extLst>
              <a:ext uri="{FF2B5EF4-FFF2-40B4-BE49-F238E27FC236}">
                <a16:creationId xmlns:a16="http://schemas.microsoft.com/office/drawing/2014/main" id="{840005F4-B427-4E44-ADE5-CFBE5A8C1C57}"/>
              </a:ext>
            </a:extLst>
          </p:cNvPr>
          <p:cNvPicPr>
            <a:picLocks noChangeAspect="1" noChangeArrowheads="1"/>
          </p:cNvPicPr>
          <p:nvPr/>
        </p:nvPicPr>
        <p:blipFill>
          <a:blip r:embed="rId3" cstate="print"/>
          <a:srcRect/>
          <a:stretch>
            <a:fillRect/>
          </a:stretch>
        </p:blipFill>
        <p:spPr bwMode="auto">
          <a:xfrm>
            <a:off x="0" y="484892"/>
            <a:ext cx="1981204" cy="1054236"/>
          </a:xfrm>
          <a:prstGeom prst="rect">
            <a:avLst/>
          </a:prstGeom>
          <a:noFill/>
          <a:ln w="9525">
            <a:noFill/>
            <a:miter lim="800000"/>
            <a:headEnd/>
            <a:tailEnd/>
          </a:ln>
          <a:effectLst/>
        </p:spPr>
      </p:pic>
      <p:pic>
        <p:nvPicPr>
          <p:cNvPr id="5" name="Picture 4">
            <a:extLst>
              <a:ext uri="{FF2B5EF4-FFF2-40B4-BE49-F238E27FC236}">
                <a16:creationId xmlns:a16="http://schemas.microsoft.com/office/drawing/2014/main" id="{74094D6A-56A0-4CDC-85CC-5639AB8065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 y="6119386"/>
            <a:ext cx="9152630" cy="623456"/>
          </a:xfrm>
          <a:prstGeom prst="rect">
            <a:avLst/>
          </a:prstGeom>
        </p:spPr>
      </p:pic>
      <p:sp>
        <p:nvSpPr>
          <p:cNvPr id="2" name="Rectangle 1">
            <a:extLst>
              <a:ext uri="{FF2B5EF4-FFF2-40B4-BE49-F238E27FC236}">
                <a16:creationId xmlns:a16="http://schemas.microsoft.com/office/drawing/2014/main" id="{F29B14A4-2B90-43F2-BF5A-ED55586C8B74}"/>
              </a:ext>
            </a:extLst>
          </p:cNvPr>
          <p:cNvSpPr/>
          <p:nvPr/>
        </p:nvSpPr>
        <p:spPr>
          <a:xfrm>
            <a:off x="4453217" y="3244334"/>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 </a:t>
            </a:r>
          </a:p>
        </p:txBody>
      </p:sp>
      <p:sp>
        <p:nvSpPr>
          <p:cNvPr id="3" name="Rectangle 2">
            <a:extLst>
              <a:ext uri="{FF2B5EF4-FFF2-40B4-BE49-F238E27FC236}">
                <a16:creationId xmlns:a16="http://schemas.microsoft.com/office/drawing/2014/main" id="{C94E5144-FD08-4528-8E00-BE6DB9C25348}"/>
              </a:ext>
            </a:extLst>
          </p:cNvPr>
          <p:cNvSpPr/>
          <p:nvPr/>
        </p:nvSpPr>
        <p:spPr>
          <a:xfrm>
            <a:off x="4453217" y="3244334"/>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 </a:t>
            </a:r>
          </a:p>
        </p:txBody>
      </p:sp>
      <p:sp>
        <p:nvSpPr>
          <p:cNvPr id="9" name="Rectangle 8">
            <a:extLst>
              <a:ext uri="{FF2B5EF4-FFF2-40B4-BE49-F238E27FC236}">
                <a16:creationId xmlns:a16="http://schemas.microsoft.com/office/drawing/2014/main" id="{725F8FA4-045D-4773-8814-18A36448AC69}"/>
              </a:ext>
            </a:extLst>
          </p:cNvPr>
          <p:cNvSpPr/>
          <p:nvPr/>
        </p:nvSpPr>
        <p:spPr>
          <a:xfrm>
            <a:off x="4453217" y="3244334"/>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 </a:t>
            </a:r>
          </a:p>
        </p:txBody>
      </p:sp>
      <p:sp>
        <p:nvSpPr>
          <p:cNvPr id="8" name="Title 7">
            <a:extLst>
              <a:ext uri="{FF2B5EF4-FFF2-40B4-BE49-F238E27FC236}">
                <a16:creationId xmlns:a16="http://schemas.microsoft.com/office/drawing/2014/main" id="{ACA6ED74-3DD3-4F06-AB46-B4C1DB0021F5}"/>
              </a:ext>
            </a:extLst>
          </p:cNvPr>
          <p:cNvSpPr>
            <a:spLocks noGrp="1"/>
          </p:cNvSpPr>
          <p:nvPr>
            <p:ph type="title"/>
          </p:nvPr>
        </p:nvSpPr>
        <p:spPr/>
        <p:txBody>
          <a:bodyPr/>
          <a:lstStyle/>
          <a:p>
            <a:r>
              <a:rPr lang="en-GB" dirty="0"/>
              <a:t>Discussion 2</a:t>
            </a:r>
          </a:p>
        </p:txBody>
      </p:sp>
      <p:sp>
        <p:nvSpPr>
          <p:cNvPr id="10" name="Content Placeholder 9">
            <a:extLst>
              <a:ext uri="{FF2B5EF4-FFF2-40B4-BE49-F238E27FC236}">
                <a16:creationId xmlns:a16="http://schemas.microsoft.com/office/drawing/2014/main" id="{285E9D36-2F77-41D9-92A3-5A3FC9B1F019}"/>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2352259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7079" y="1152526"/>
            <a:ext cx="3225403" cy="994172"/>
          </a:xfrm>
        </p:spPr>
        <p:txBody>
          <a:bodyPr/>
          <a:lstStyle/>
          <a:p>
            <a:r>
              <a:rPr lang="en-GB" b="1" dirty="0">
                <a:solidFill>
                  <a:srgbClr val="7030A0"/>
                </a:solidFill>
                <a:latin typeface="Calibri" panose="020F0502020204030204" pitchFamily="34" charset="0"/>
                <a:cs typeface="Calibri" panose="020F0502020204030204" pitchFamily="34" charset="0"/>
              </a:rPr>
              <a:t>Sector Context</a:t>
            </a:r>
          </a:p>
        </p:txBody>
      </p:sp>
      <p:sp>
        <p:nvSpPr>
          <p:cNvPr id="3" name="Content Placeholder 2"/>
          <p:cNvSpPr>
            <a:spLocks noGrp="1"/>
          </p:cNvSpPr>
          <p:nvPr>
            <p:ph idx="1"/>
          </p:nvPr>
        </p:nvSpPr>
        <p:spPr>
          <a:xfrm>
            <a:off x="821531" y="2355056"/>
            <a:ext cx="7886700" cy="3263504"/>
          </a:xfrm>
        </p:spPr>
        <p:txBody>
          <a:bodyPr>
            <a:noAutofit/>
          </a:bodyPr>
          <a:lstStyle/>
          <a:p>
            <a:r>
              <a:rPr lang="en-GB" sz="2400" dirty="0">
                <a:solidFill>
                  <a:srgbClr val="002060"/>
                </a:solidFill>
              </a:rPr>
              <a:t>In October 2017, the Scottish Government launched a campaign to substantially expand the early learning and childcare workforce, to support the increase in funded childcare from 600 hours to 1,140 hours for each child per year, by 2020. </a:t>
            </a:r>
          </a:p>
          <a:p>
            <a:pPr marL="0" indent="0">
              <a:buNone/>
            </a:pPr>
            <a:endParaRPr lang="en-GB" sz="2400" dirty="0">
              <a:solidFill>
                <a:srgbClr val="002060"/>
              </a:solidFill>
            </a:endParaRPr>
          </a:p>
          <a:p>
            <a:r>
              <a:rPr lang="en-GB" sz="2400" dirty="0">
                <a:solidFill>
                  <a:srgbClr val="002060"/>
                </a:solidFill>
              </a:rPr>
              <a:t>In March 2019, there were over 2,500 apprentices in the early years and childcare sector on MA programmes across Scotland. The number of apprentices starting their training in this sector has increased. </a:t>
            </a:r>
          </a:p>
        </p:txBody>
      </p:sp>
      <p:pic>
        <p:nvPicPr>
          <p:cNvPr id="4" name="Picture 3" descr="ES_alllogos_colour-01.png"/>
          <p:cNvPicPr>
            <a:picLocks noChangeAspect="1"/>
          </p:cNvPicPr>
          <p:nvPr/>
        </p:nvPicPr>
        <p:blipFill rotWithShape="1">
          <a:blip r:embed="rId2" cstate="print">
            <a:extLst>
              <a:ext uri="{28A0092B-C50C-407E-A947-70E740481C1C}">
                <a14:useLocalDpi xmlns:a14="http://schemas.microsoft.com/office/drawing/2010/main" val="0"/>
              </a:ext>
            </a:extLst>
          </a:blip>
          <a:srcRect l="10041" t="16807" r="10529" b="28484"/>
          <a:stretch/>
        </p:blipFill>
        <p:spPr>
          <a:xfrm>
            <a:off x="493618" y="1253572"/>
            <a:ext cx="2060119" cy="867510"/>
          </a:xfrm>
          <a:prstGeom prst="rect">
            <a:avLst/>
          </a:prstGeom>
        </p:spPr>
      </p:pic>
    </p:spTree>
    <p:extLst>
      <p:ext uri="{BB962C8B-B14F-4D97-AF65-F5344CB8AC3E}">
        <p14:creationId xmlns:p14="http://schemas.microsoft.com/office/powerpoint/2010/main" val="2182744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121081"/>
            <a:ext cx="7886700" cy="4055881"/>
          </a:xfrm>
        </p:spPr>
        <p:txBody>
          <a:bodyPr>
            <a:normAutofit/>
          </a:bodyPr>
          <a:lstStyle/>
          <a:p>
            <a:pPr>
              <a:buFontTx/>
              <a:buChar char="•"/>
            </a:pPr>
            <a:r>
              <a:rPr lang="en-GB" altLang="en-US" sz="2400" dirty="0">
                <a:solidFill>
                  <a:srgbClr val="002060"/>
                </a:solidFill>
              </a:rPr>
              <a:t>Recruitment and training of Associate Assessors (AAs).</a:t>
            </a:r>
          </a:p>
          <a:p>
            <a:pPr>
              <a:buFontTx/>
              <a:buChar char="•"/>
            </a:pPr>
            <a:r>
              <a:rPr lang="en-GB" altLang="en-US" sz="2400" dirty="0">
                <a:solidFill>
                  <a:srgbClr val="002060"/>
                </a:solidFill>
              </a:rPr>
              <a:t>Meetings with line managers, apprentices and employers.</a:t>
            </a:r>
          </a:p>
          <a:p>
            <a:pPr>
              <a:buFontTx/>
              <a:buChar char="•"/>
            </a:pPr>
            <a:r>
              <a:rPr lang="en-GB" altLang="en-US" sz="2400" dirty="0">
                <a:solidFill>
                  <a:srgbClr val="002060"/>
                </a:solidFill>
              </a:rPr>
              <a:t>Observe assessments and progress meetings.</a:t>
            </a:r>
          </a:p>
          <a:p>
            <a:pPr>
              <a:buFontTx/>
              <a:buChar char="•"/>
            </a:pPr>
            <a:r>
              <a:rPr lang="en-GB" altLang="en-US" sz="2400" dirty="0">
                <a:solidFill>
                  <a:srgbClr val="002060"/>
                </a:solidFill>
              </a:rPr>
              <a:t>Performance Indicator data.</a:t>
            </a:r>
          </a:p>
          <a:p>
            <a:pPr>
              <a:buFontTx/>
              <a:buChar char="•"/>
            </a:pPr>
            <a:r>
              <a:rPr lang="en-GB" altLang="en-US" sz="2400" dirty="0">
                <a:solidFill>
                  <a:srgbClr val="002060"/>
                </a:solidFill>
              </a:rPr>
              <a:t>Verbal feedback to centre when review complete.</a:t>
            </a:r>
          </a:p>
          <a:p>
            <a:pPr>
              <a:defRPr/>
            </a:pPr>
            <a:r>
              <a:rPr lang="en-GB" sz="2400" dirty="0">
                <a:solidFill>
                  <a:srgbClr val="002060"/>
                </a:solidFill>
              </a:rPr>
              <a:t>Report to centre following the review visit with summary of areas of positive practice, areas for development and grades.</a:t>
            </a:r>
          </a:p>
          <a:p>
            <a:pPr>
              <a:defRPr/>
            </a:pPr>
            <a:r>
              <a:rPr lang="en-GB" sz="2400" dirty="0">
                <a:solidFill>
                  <a:srgbClr val="002060"/>
                </a:solidFill>
              </a:rPr>
              <a:t>Forms the basis of the published national report on behalf of Scottish Government, with recommendations.</a:t>
            </a:r>
          </a:p>
          <a:p>
            <a:endParaRPr lang="en-GB" dirty="0"/>
          </a:p>
        </p:txBody>
      </p:sp>
      <p:pic>
        <p:nvPicPr>
          <p:cNvPr id="4" name="Picture 3" descr="ES_alllogos_colour-01.png"/>
          <p:cNvPicPr>
            <a:picLocks noChangeAspect="1"/>
          </p:cNvPicPr>
          <p:nvPr/>
        </p:nvPicPr>
        <p:blipFill rotWithShape="1">
          <a:blip r:embed="rId2" cstate="print">
            <a:extLst>
              <a:ext uri="{28A0092B-C50C-407E-A947-70E740481C1C}">
                <a14:useLocalDpi xmlns:a14="http://schemas.microsoft.com/office/drawing/2010/main" val="0"/>
              </a:ext>
            </a:extLst>
          </a:blip>
          <a:srcRect l="10041" t="16807" r="10529" b="28484"/>
          <a:stretch/>
        </p:blipFill>
        <p:spPr>
          <a:xfrm>
            <a:off x="493618" y="1253572"/>
            <a:ext cx="2060119" cy="867510"/>
          </a:xfrm>
          <a:prstGeom prst="rect">
            <a:avLst/>
          </a:prstGeom>
        </p:spPr>
      </p:pic>
      <p:sp>
        <p:nvSpPr>
          <p:cNvPr id="5" name="Rectangle 4"/>
          <p:cNvSpPr/>
          <p:nvPr/>
        </p:nvSpPr>
        <p:spPr>
          <a:xfrm>
            <a:off x="4780925" y="1308155"/>
            <a:ext cx="3017601" cy="600164"/>
          </a:xfrm>
          <a:prstGeom prst="rect">
            <a:avLst/>
          </a:prstGeom>
        </p:spPr>
        <p:txBody>
          <a:bodyPr wrap="square">
            <a:spAutoFit/>
          </a:bodyPr>
          <a:lstStyle/>
          <a:p>
            <a:pPr defTabSz="685800"/>
            <a:r>
              <a:rPr lang="en-GB" sz="3300" b="1" dirty="0">
                <a:solidFill>
                  <a:srgbClr val="7030A0"/>
                </a:solidFill>
                <a:latin typeface="Calibri" panose="020F0502020204030204"/>
              </a:rPr>
              <a:t>Review Process</a:t>
            </a:r>
          </a:p>
        </p:txBody>
      </p:sp>
    </p:spTree>
    <p:extLst>
      <p:ext uri="{BB962C8B-B14F-4D97-AF65-F5344CB8AC3E}">
        <p14:creationId xmlns:p14="http://schemas.microsoft.com/office/powerpoint/2010/main" val="1184193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5137" y="1282113"/>
            <a:ext cx="4235709" cy="586740"/>
          </a:xfrm>
        </p:spPr>
        <p:txBody>
          <a:bodyPr/>
          <a:lstStyle/>
          <a:p>
            <a:r>
              <a:rPr lang="en-GB" b="1" dirty="0">
                <a:solidFill>
                  <a:srgbClr val="7030A0"/>
                </a:solidFill>
                <a:latin typeface="+mn-lt"/>
              </a:rPr>
              <a:t>High level questions</a:t>
            </a:r>
          </a:p>
        </p:txBody>
      </p:sp>
      <p:sp>
        <p:nvSpPr>
          <p:cNvPr id="3" name="Content Placeholder 2"/>
          <p:cNvSpPr>
            <a:spLocks noGrp="1"/>
          </p:cNvSpPr>
          <p:nvPr>
            <p:ph idx="1"/>
          </p:nvPr>
        </p:nvSpPr>
        <p:spPr>
          <a:xfrm>
            <a:off x="1028700" y="2203365"/>
            <a:ext cx="7793453" cy="3670022"/>
          </a:xfrm>
        </p:spPr>
        <p:txBody>
          <a:bodyPr/>
          <a:lstStyle/>
          <a:p>
            <a:pPr marL="0" indent="0">
              <a:buNone/>
              <a:defRPr/>
            </a:pPr>
            <a:r>
              <a:rPr lang="en-GB" sz="2400" b="1" dirty="0">
                <a:solidFill>
                  <a:srgbClr val="002060"/>
                </a:solidFill>
              </a:rPr>
              <a:t>Outcomes and Impact</a:t>
            </a:r>
          </a:p>
          <a:p>
            <a:pPr lvl="1">
              <a:defRPr/>
            </a:pPr>
            <a:r>
              <a:rPr lang="en-GB" sz="2100" dirty="0">
                <a:solidFill>
                  <a:srgbClr val="002060"/>
                </a:solidFill>
              </a:rPr>
              <a:t>How well are apprentices progressing and achieving relevant high quality outcomes?</a:t>
            </a:r>
          </a:p>
          <a:p>
            <a:pPr lvl="1">
              <a:defRPr/>
            </a:pPr>
            <a:r>
              <a:rPr lang="en-GB" sz="2100" dirty="0">
                <a:solidFill>
                  <a:srgbClr val="002060"/>
                </a:solidFill>
              </a:rPr>
              <a:t>How well do we meet the needs of our apprentices and stakeholders?</a:t>
            </a:r>
            <a:br>
              <a:rPr lang="en-GB" sz="1200" dirty="0"/>
            </a:br>
            <a:endParaRPr lang="en-GB" sz="1200" dirty="0"/>
          </a:p>
          <a:p>
            <a:pPr marL="0" indent="0">
              <a:buNone/>
              <a:defRPr/>
            </a:pPr>
            <a:r>
              <a:rPr lang="en-GB" sz="2400" b="1" dirty="0">
                <a:solidFill>
                  <a:srgbClr val="002060"/>
                </a:solidFill>
              </a:rPr>
              <a:t>Delivery of training</a:t>
            </a:r>
          </a:p>
          <a:p>
            <a:pPr marL="515700">
              <a:defRPr/>
            </a:pPr>
            <a:r>
              <a:rPr lang="en-GB" dirty="0">
                <a:solidFill>
                  <a:srgbClr val="002060"/>
                </a:solidFill>
              </a:rPr>
              <a:t>How good is our delivery of training?</a:t>
            </a:r>
          </a:p>
          <a:p>
            <a:pPr marL="515700">
              <a:defRPr/>
            </a:pPr>
            <a:r>
              <a:rPr lang="en-GB" dirty="0">
                <a:solidFill>
                  <a:srgbClr val="002060"/>
                </a:solidFill>
              </a:rPr>
              <a:t>How good is our management of training delivery?</a:t>
            </a:r>
            <a:endParaRPr lang="en-GB" b="1" dirty="0"/>
          </a:p>
        </p:txBody>
      </p:sp>
      <p:pic>
        <p:nvPicPr>
          <p:cNvPr id="4" name="Picture 3" descr="ES_alllogos_colour-01.png"/>
          <p:cNvPicPr>
            <a:picLocks noChangeAspect="1"/>
          </p:cNvPicPr>
          <p:nvPr/>
        </p:nvPicPr>
        <p:blipFill rotWithShape="1">
          <a:blip r:embed="rId3" cstate="print">
            <a:extLst>
              <a:ext uri="{28A0092B-C50C-407E-A947-70E740481C1C}">
                <a14:useLocalDpi xmlns:a14="http://schemas.microsoft.com/office/drawing/2010/main" val="0"/>
              </a:ext>
            </a:extLst>
          </a:blip>
          <a:srcRect l="10041" t="16807" r="10529" b="28484"/>
          <a:stretch/>
        </p:blipFill>
        <p:spPr>
          <a:xfrm>
            <a:off x="493618" y="1253572"/>
            <a:ext cx="2060119" cy="867510"/>
          </a:xfrm>
          <a:prstGeom prst="rect">
            <a:avLst/>
          </a:prstGeom>
        </p:spPr>
      </p:pic>
    </p:spTree>
    <p:extLst>
      <p:ext uri="{BB962C8B-B14F-4D97-AF65-F5344CB8AC3E}">
        <p14:creationId xmlns:p14="http://schemas.microsoft.com/office/powerpoint/2010/main" val="36719385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8227" y="1253572"/>
            <a:ext cx="4584535" cy="586740"/>
          </a:xfrm>
        </p:spPr>
        <p:txBody>
          <a:bodyPr/>
          <a:lstStyle/>
          <a:p>
            <a:r>
              <a:rPr lang="en-GB" b="1" dirty="0">
                <a:solidFill>
                  <a:srgbClr val="7030A0"/>
                </a:solidFill>
                <a:latin typeface="Calibri" panose="020F0502020204030204" pitchFamily="34" charset="0"/>
                <a:cs typeface="Calibri" panose="020F0502020204030204" pitchFamily="34" charset="0"/>
              </a:rPr>
              <a:t>High level questions</a:t>
            </a:r>
          </a:p>
        </p:txBody>
      </p:sp>
      <p:sp>
        <p:nvSpPr>
          <p:cNvPr id="3" name="Content Placeholder 2"/>
          <p:cNvSpPr>
            <a:spLocks noGrp="1"/>
          </p:cNvSpPr>
          <p:nvPr>
            <p:ph idx="1"/>
          </p:nvPr>
        </p:nvSpPr>
        <p:spPr>
          <a:xfrm>
            <a:off x="901793" y="2497280"/>
            <a:ext cx="7890969" cy="2710515"/>
          </a:xfrm>
        </p:spPr>
        <p:txBody>
          <a:bodyPr/>
          <a:lstStyle/>
          <a:p>
            <a:pPr marL="0" indent="0">
              <a:buNone/>
            </a:pPr>
            <a:r>
              <a:rPr lang="en-GB" altLang="en-US" sz="2700" b="1" dirty="0">
                <a:solidFill>
                  <a:srgbClr val="002060"/>
                </a:solidFill>
              </a:rPr>
              <a:t>Leadership and quality culture</a:t>
            </a:r>
          </a:p>
          <a:p>
            <a:pPr marL="515700"/>
            <a:r>
              <a:rPr lang="en-GB" altLang="en-US" dirty="0">
                <a:solidFill>
                  <a:srgbClr val="002060"/>
                </a:solidFill>
              </a:rPr>
              <a:t>How good is our strategic leadership?</a:t>
            </a:r>
            <a:br>
              <a:rPr lang="en-GB" altLang="en-US" dirty="0">
                <a:solidFill>
                  <a:srgbClr val="002060"/>
                </a:solidFill>
              </a:rPr>
            </a:br>
            <a:endParaRPr lang="en-GB" altLang="en-US" dirty="0">
              <a:solidFill>
                <a:srgbClr val="002060"/>
              </a:solidFill>
            </a:endParaRPr>
          </a:p>
          <a:p>
            <a:pPr marL="0" indent="0">
              <a:buNone/>
            </a:pPr>
            <a:r>
              <a:rPr lang="en-GB" altLang="en-US" sz="2700" b="1" dirty="0">
                <a:solidFill>
                  <a:srgbClr val="002060"/>
                </a:solidFill>
              </a:rPr>
              <a:t>Capacity for Improvement</a:t>
            </a:r>
          </a:p>
          <a:p>
            <a:pPr marL="515700"/>
            <a:r>
              <a:rPr lang="en-GB" altLang="en-US" dirty="0">
                <a:solidFill>
                  <a:srgbClr val="002060"/>
                </a:solidFill>
              </a:rPr>
              <a:t>Judgment based on evidence of all key areas, in particular   Outcomes and Impact and Leadership and quality culture.</a:t>
            </a:r>
          </a:p>
          <a:p>
            <a:pPr>
              <a:defRPr/>
            </a:pPr>
            <a:endParaRPr lang="en-GB" b="1" dirty="0"/>
          </a:p>
        </p:txBody>
      </p:sp>
      <p:pic>
        <p:nvPicPr>
          <p:cNvPr id="4" name="Picture 3" descr="ES_alllogos_colour-01.png"/>
          <p:cNvPicPr>
            <a:picLocks noChangeAspect="1"/>
          </p:cNvPicPr>
          <p:nvPr/>
        </p:nvPicPr>
        <p:blipFill rotWithShape="1">
          <a:blip r:embed="rId3" cstate="print">
            <a:extLst>
              <a:ext uri="{28A0092B-C50C-407E-A947-70E740481C1C}">
                <a14:useLocalDpi xmlns:a14="http://schemas.microsoft.com/office/drawing/2010/main" val="0"/>
              </a:ext>
            </a:extLst>
          </a:blip>
          <a:srcRect l="10041" t="16807" r="10529" b="28484"/>
          <a:stretch/>
        </p:blipFill>
        <p:spPr>
          <a:xfrm>
            <a:off x="493618" y="1253572"/>
            <a:ext cx="2060119" cy="867510"/>
          </a:xfrm>
          <a:prstGeom prst="rect">
            <a:avLst/>
          </a:prstGeom>
        </p:spPr>
      </p:pic>
    </p:spTree>
    <p:extLst>
      <p:ext uri="{BB962C8B-B14F-4D97-AF65-F5344CB8AC3E}">
        <p14:creationId xmlns:p14="http://schemas.microsoft.com/office/powerpoint/2010/main" val="30676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4536" y="1198058"/>
            <a:ext cx="1887872" cy="586740"/>
          </a:xfrm>
        </p:spPr>
        <p:txBody>
          <a:bodyPr/>
          <a:lstStyle/>
          <a:p>
            <a:r>
              <a:rPr lang="en-GB" b="1" dirty="0">
                <a:solidFill>
                  <a:srgbClr val="7030A0"/>
                </a:solidFill>
                <a:latin typeface="+mn-lt"/>
              </a:rPr>
              <a:t>Grading</a:t>
            </a:r>
          </a:p>
        </p:txBody>
      </p:sp>
      <p:sp>
        <p:nvSpPr>
          <p:cNvPr id="3" name="Content Placeholder 2"/>
          <p:cNvSpPr>
            <a:spLocks noGrp="1"/>
          </p:cNvSpPr>
          <p:nvPr>
            <p:ph idx="1"/>
          </p:nvPr>
        </p:nvSpPr>
        <p:spPr>
          <a:xfrm>
            <a:off x="903936" y="2180710"/>
            <a:ext cx="7890969" cy="3670022"/>
          </a:xfrm>
        </p:spPr>
        <p:txBody>
          <a:bodyPr/>
          <a:lstStyle/>
          <a:p>
            <a:r>
              <a:rPr lang="en-US" altLang="en-US" sz="2400" b="1" dirty="0">
                <a:solidFill>
                  <a:srgbClr val="002060"/>
                </a:solidFill>
              </a:rPr>
              <a:t>Excellent</a:t>
            </a:r>
            <a:r>
              <a:rPr lang="en-US" altLang="en-US" sz="2400" dirty="0">
                <a:solidFill>
                  <a:srgbClr val="002060"/>
                </a:solidFill>
              </a:rPr>
              <a:t>			</a:t>
            </a:r>
            <a:r>
              <a:rPr lang="en-US" altLang="en-US" sz="2400" i="1" dirty="0">
                <a:solidFill>
                  <a:srgbClr val="002060"/>
                </a:solidFill>
              </a:rPr>
              <a:t>Outstanding and sector leading</a:t>
            </a:r>
            <a:endParaRPr lang="en-GB" altLang="en-US" sz="2400" dirty="0">
              <a:solidFill>
                <a:srgbClr val="002060"/>
              </a:solidFill>
            </a:endParaRPr>
          </a:p>
          <a:p>
            <a:r>
              <a:rPr lang="en-US" altLang="en-US" sz="2400" b="1" dirty="0">
                <a:solidFill>
                  <a:srgbClr val="002060"/>
                </a:solidFill>
              </a:rPr>
              <a:t>Very Good</a:t>
            </a:r>
            <a:r>
              <a:rPr lang="en-US" altLang="en-US" sz="2400" dirty="0">
                <a:solidFill>
                  <a:srgbClr val="002060"/>
                </a:solidFill>
              </a:rPr>
              <a:t>		</a:t>
            </a:r>
            <a:r>
              <a:rPr lang="en-US" altLang="en-US" sz="2400" i="1" dirty="0">
                <a:solidFill>
                  <a:srgbClr val="002060"/>
                </a:solidFill>
              </a:rPr>
              <a:t>Major strengths</a:t>
            </a:r>
            <a:endParaRPr lang="en-GB" altLang="en-US" sz="2400" dirty="0">
              <a:solidFill>
                <a:srgbClr val="002060"/>
              </a:solidFill>
            </a:endParaRPr>
          </a:p>
          <a:p>
            <a:r>
              <a:rPr lang="en-US" altLang="en-US" sz="2400" b="1" dirty="0">
                <a:solidFill>
                  <a:srgbClr val="002060"/>
                </a:solidFill>
              </a:rPr>
              <a:t>Good	</a:t>
            </a:r>
            <a:r>
              <a:rPr lang="en-US" altLang="en-US" sz="2400" dirty="0">
                <a:solidFill>
                  <a:srgbClr val="002060"/>
                </a:solidFill>
              </a:rPr>
              <a:t>		</a:t>
            </a:r>
            <a:r>
              <a:rPr lang="en-US" altLang="en-US" sz="2400" i="1" dirty="0">
                <a:solidFill>
                  <a:srgbClr val="002060"/>
                </a:solidFill>
              </a:rPr>
              <a:t>Important strengths with some areas   			        		for improvement</a:t>
            </a:r>
            <a:endParaRPr lang="en-GB" altLang="en-US" sz="2400" dirty="0">
              <a:solidFill>
                <a:srgbClr val="002060"/>
              </a:solidFill>
            </a:endParaRPr>
          </a:p>
          <a:p>
            <a:r>
              <a:rPr lang="en-US" altLang="en-US" sz="2400" b="1" dirty="0">
                <a:solidFill>
                  <a:srgbClr val="002060"/>
                </a:solidFill>
              </a:rPr>
              <a:t>Satisfactory</a:t>
            </a:r>
            <a:r>
              <a:rPr lang="en-US" altLang="en-US" sz="2400" dirty="0">
                <a:solidFill>
                  <a:srgbClr val="002060"/>
                </a:solidFill>
              </a:rPr>
              <a:t>      	</a:t>
            </a:r>
            <a:r>
              <a:rPr lang="en-US" altLang="en-US" sz="2400" i="1" dirty="0">
                <a:solidFill>
                  <a:srgbClr val="002060"/>
                </a:solidFill>
              </a:rPr>
              <a:t>Strengths just outweigh 							weaknesses</a:t>
            </a:r>
            <a:endParaRPr lang="en-GB" altLang="en-US" sz="2400" dirty="0">
              <a:solidFill>
                <a:srgbClr val="002060"/>
              </a:solidFill>
            </a:endParaRPr>
          </a:p>
          <a:p>
            <a:r>
              <a:rPr lang="en-US" altLang="en-US" sz="2400" b="1" dirty="0">
                <a:solidFill>
                  <a:srgbClr val="002060"/>
                </a:solidFill>
              </a:rPr>
              <a:t>Weak	</a:t>
            </a:r>
            <a:r>
              <a:rPr lang="en-US" altLang="en-US" sz="2400" dirty="0">
                <a:solidFill>
                  <a:srgbClr val="002060"/>
                </a:solidFill>
              </a:rPr>
              <a:t>		</a:t>
            </a:r>
            <a:r>
              <a:rPr lang="en-US" altLang="en-US" sz="2400" i="1" dirty="0">
                <a:solidFill>
                  <a:srgbClr val="002060"/>
                </a:solidFill>
              </a:rPr>
              <a:t>Important weaknesses</a:t>
            </a:r>
            <a:endParaRPr lang="en-GB" altLang="en-US" sz="2400" dirty="0">
              <a:solidFill>
                <a:srgbClr val="002060"/>
              </a:solidFill>
            </a:endParaRPr>
          </a:p>
          <a:p>
            <a:r>
              <a:rPr lang="en-US" altLang="en-US" sz="2400" b="1" dirty="0">
                <a:solidFill>
                  <a:srgbClr val="002060"/>
                </a:solidFill>
              </a:rPr>
              <a:t>Unsatisfactory</a:t>
            </a:r>
            <a:r>
              <a:rPr lang="en-US" altLang="en-US" sz="2400" dirty="0">
                <a:solidFill>
                  <a:srgbClr val="002060"/>
                </a:solidFill>
              </a:rPr>
              <a:t>		</a:t>
            </a:r>
            <a:r>
              <a:rPr lang="en-US" altLang="en-US" sz="2400" i="1" dirty="0">
                <a:solidFill>
                  <a:srgbClr val="002060"/>
                </a:solidFill>
              </a:rPr>
              <a:t>Major weaknesses</a:t>
            </a:r>
            <a:endParaRPr lang="en-GB" altLang="en-US" sz="2400" dirty="0">
              <a:solidFill>
                <a:srgbClr val="002060"/>
              </a:solidFill>
            </a:endParaRPr>
          </a:p>
          <a:p>
            <a:pPr>
              <a:defRPr/>
            </a:pPr>
            <a:endParaRPr lang="en-GB" b="1" dirty="0"/>
          </a:p>
        </p:txBody>
      </p:sp>
      <p:pic>
        <p:nvPicPr>
          <p:cNvPr id="4" name="Picture 3" descr="ES_alllogos_colour-01.png"/>
          <p:cNvPicPr>
            <a:picLocks noChangeAspect="1"/>
          </p:cNvPicPr>
          <p:nvPr/>
        </p:nvPicPr>
        <p:blipFill rotWithShape="1">
          <a:blip r:embed="rId3" cstate="print">
            <a:extLst>
              <a:ext uri="{28A0092B-C50C-407E-A947-70E740481C1C}">
                <a14:useLocalDpi xmlns:a14="http://schemas.microsoft.com/office/drawing/2010/main" val="0"/>
              </a:ext>
            </a:extLst>
          </a:blip>
          <a:srcRect l="10041" t="16807" r="10529" b="28484"/>
          <a:stretch/>
        </p:blipFill>
        <p:spPr>
          <a:xfrm>
            <a:off x="311452" y="1198058"/>
            <a:ext cx="2060119" cy="867510"/>
          </a:xfrm>
          <a:prstGeom prst="rect">
            <a:avLst/>
          </a:prstGeom>
        </p:spPr>
      </p:pic>
    </p:spTree>
    <p:extLst>
      <p:ext uri="{BB962C8B-B14F-4D97-AF65-F5344CB8AC3E}">
        <p14:creationId xmlns:p14="http://schemas.microsoft.com/office/powerpoint/2010/main" val="42298081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st 356925_SSSC_PP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ue_SSSC_PPS - Test" id="{29D089DE-23BA-4BE3-9B31-4D3CC0C520A1}" vid="{BFF453D0-84D1-4B53-A484-A8A8B995AA9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SDS 5+1" ma:contentTypeID="0x0101002CFD50891A73487FBF1A841208B5DC0803005ED3B1DBB4CC1347ABE4917078E64B9A" ma:contentTypeVersion="12" ma:contentTypeDescription="" ma:contentTypeScope="" ma:versionID="fd52ba67c9fdc67e1a28db3991941c8d">
  <xsd:schema xmlns:xsd="http://www.w3.org/2001/XMLSchema" xmlns:xs="http://www.w3.org/2001/XMLSchema" xmlns:p="http://schemas.microsoft.com/office/2006/metadata/properties" xmlns:ns2="184af400-6cf4-4be6-9056-547874e8c8ee" xmlns:ns3="30824e9b-d4f0-4d4d-a075-1a5695f0b0d0" xmlns:ns4="26cf11b9-9313-44be-9b0e-d6407581afd4" xmlns:ns5="acbf4596-2247-4691-ae5c-60d5578e84a5" targetNamespace="http://schemas.microsoft.com/office/2006/metadata/properties" ma:root="true" ma:fieldsID="145b26176995c450bb50e9461c28f1ce" ns2:_="" ns3:_="" ns4:_="" ns5:_="">
    <xsd:import namespace="184af400-6cf4-4be6-9056-547874e8c8ee"/>
    <xsd:import namespace="30824e9b-d4f0-4d4d-a075-1a5695f0b0d0"/>
    <xsd:import namespace="26cf11b9-9313-44be-9b0e-d6407581afd4"/>
    <xsd:import namespace="acbf4596-2247-4691-ae5c-60d5578e84a5"/>
    <xsd:element name="properties">
      <xsd:complexType>
        <xsd:sequence>
          <xsd:element name="documentManagement">
            <xsd:complexType>
              <xsd:all>
                <xsd:element ref="ns2:IShare_Status"/>
                <xsd:element ref="ns2:IShare_BusinessOwner" minOccurs="0"/>
                <xsd:element ref="ns2:IShare_InfoClassification"/>
                <xsd:element ref="ns2:IShare_Region" minOccurs="0"/>
                <xsd:element ref="ns2:IShare_PersonalData"/>
                <xsd:element ref="ns2:IShare_PermanentPreservation" minOccurs="0"/>
                <xsd:element ref="ns2:IShare_DispositionDeletion" minOccurs="0"/>
                <xsd:element ref="ns2:TaxKeywordTaxHTFiel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4:SharedWithUsers" minOccurs="0"/>
                <xsd:element ref="ns5: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4af400-6cf4-4be6-9056-547874e8c8ee" elementFormDefault="qualified">
    <xsd:import namespace="http://schemas.microsoft.com/office/2006/documentManagement/types"/>
    <xsd:import namespace="http://schemas.microsoft.com/office/infopath/2007/PartnerControls"/>
    <xsd:element name="IShare_Status" ma:index="8" ma:displayName="Item Status" ma:default="Active" ma:internalName="IShare_Status">
      <xsd:simpleType>
        <xsd:restriction base="dms:Choice">
          <xsd:enumeration value="Active"/>
          <xsd:enumeration value="Archived"/>
        </xsd:restriction>
      </xsd:simpleType>
    </xsd:element>
    <xsd:element name="IShare_BusinessOwner" ma:index="9" nillable="true" ma:displayName="Business Owner" ma:internalName="IShare_BusinessOwner">
      <xsd:simpleType>
        <xsd:restriction base="dms:Text"/>
      </xsd:simpleType>
    </xsd:element>
    <xsd:element name="IShare_InfoClassification" ma:index="10" ma:displayName="Info Classification" ma:default="Internal" ma:internalName="IShare_InfoClassification">
      <xsd:simpleType>
        <xsd:restriction base="dms:Choice">
          <xsd:enumeration value="External"/>
          <xsd:enumeration value="Internal"/>
          <xsd:enumeration value="SDS Confidential"/>
        </xsd:restriction>
      </xsd:simpleType>
    </xsd:element>
    <xsd:element name="IShare_Region" ma:index="11" nillable="true" ma:displayName="Region" ma:format="Dropdown" ma:internalName="IShare_Region" ma:readOnly="false">
      <xsd:simpleType>
        <xsd:restriction base="dms:Choice">
          <xsd:enumeration value="Cross-Regional"/>
          <xsd:enumeration value="National"/>
          <xsd:enumeration value="North"/>
          <xsd:enumeration value="North East"/>
          <xsd:enumeration value="South East"/>
          <xsd:enumeration value="West region"/>
          <xsd:enumeration value="South West"/>
          <xsd:enumeration value="West"/>
          <xsd:enumeration value="National CIAG"/>
          <xsd:enumeration value="**Do not use the following**"/>
          <xsd:enumeration value="North region"/>
          <xsd:enumeration value="North East region"/>
          <xsd:enumeration value="Cross-regional CIAG"/>
          <xsd:enumeration value="South West region"/>
          <xsd:enumeration value="South East region"/>
        </xsd:restriction>
      </xsd:simpleType>
    </xsd:element>
    <xsd:element name="IShare_PersonalData" ma:index="12" ma:displayName="Personal Data" ma:default="0" ma:internalName="IShare_PersonalData">
      <xsd:simpleType>
        <xsd:restriction base="dms:Boolean"/>
      </xsd:simpleType>
    </xsd:element>
    <xsd:element name="IShare_PermanentPreservation" ma:index="13" nillable="true" ma:displayName="Permanent Preservation" ma:default="0" ma:internalName="IShare_PermanentPreservation">
      <xsd:simpleType>
        <xsd:restriction base="dms:Boolean"/>
      </xsd:simpleType>
    </xsd:element>
    <xsd:element name="IShare_DispositionDeletion" ma:index="14" nillable="true" ma:displayName="Disposition Deletion" ma:internalName="IShare_DispositionDeletion">
      <xsd:simpleType>
        <xsd:restriction base="dms:DateTime"/>
      </xsd:simpleType>
    </xsd:element>
    <xsd:element name="TaxKeywordTaxHTField" ma:index="15" nillable="true" ma:taxonomy="true" ma:internalName="TaxKeywordTaxHTField" ma:taxonomyFieldName="TaxKeyword" ma:displayName="Enterprise Keywords" ma:fieldId="{23f27201-bee3-471e-b2e7-b64fd8b7ca38}" ma:taxonomyMulti="true" ma:sspId="c6621819-13d1-4a2d-8762-4f615fabf62c" ma:termSetId="00000000-0000-0000-0000-000000000000" ma:anchorId="00000000-0000-0000-0000-000000000000" ma:open="true" ma:isKeyword="true">
      <xsd:complexType>
        <xsd:sequence>
          <xsd:element ref="pc:Terms" minOccurs="0" maxOccurs="1"/>
        </xsd:sequence>
      </xsd:complexType>
    </xsd:element>
    <xsd:element name="TaxCatchAll" ma:index="16" nillable="true" ma:displayName="Taxonomy Catch All Column" ma:hidden="true" ma:list="{825aea11-257d-416f-992b-dec2f85e4525}" ma:internalName="TaxCatchAll" ma:showField="CatchAllData" ma:web="184af400-6cf4-4be6-9056-547874e8c8ee">
      <xsd:complexType>
        <xsd:complexContent>
          <xsd:extension base="dms:MultiChoiceLookup">
            <xsd:sequence>
              <xsd:element name="Value" type="dms:Lookup" maxOccurs="unbounded" minOccurs="0" nillable="true"/>
            </xsd:sequence>
          </xsd:extension>
        </xsd:complexContent>
      </xsd:complexType>
    </xsd:element>
    <xsd:element name="TaxCatchAllLabel" ma:index="17" nillable="true" ma:displayName="Taxonomy Catch All Column1" ma:hidden="true" ma:list="{825aea11-257d-416f-992b-dec2f85e4525}" ma:internalName="TaxCatchAllLabel" ma:readOnly="true" ma:showField="CatchAllDataLabel" ma:web="184af400-6cf4-4be6-9056-547874e8c8e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0824e9b-d4f0-4d4d-a075-1a5695f0b0d0" elementFormDefault="qualified">
    <xsd:import namespace="http://schemas.microsoft.com/office/2006/documentManagement/types"/>
    <xsd:import namespace="http://schemas.microsoft.com/office/infopath/2007/PartnerControls"/>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MediaServiceAutoTags" ma:index="21" nillable="true" ma:displayName="MediaServiceAutoTags" ma:internalName="MediaServiceAutoTags"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DateTaken" ma:index="23" nillable="true" ma:displayName="MediaServiceDateTaken" ma:hidden="true" ma:internalName="MediaServiceDateTaken" ma:readOnly="true">
      <xsd:simpleType>
        <xsd:restriction base="dms:Text"/>
      </xsd:simpleType>
    </xsd:element>
    <xsd:element name="MediaServiceLocation" ma:index="24" nillable="true" ma:displayName="MediaServiceLocation" ma:internalName="MediaServiceLocation"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element name="MediaServiceGenerationTime" ma:index="26"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cf11b9-9313-44be-9b0e-d6407581afd4" elementFormDefault="qualified">
    <xsd:import namespace="http://schemas.microsoft.com/office/2006/documentManagement/types"/>
    <xsd:import namespace="http://schemas.microsoft.com/office/infopath/2007/PartnerControls"/>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cbf4596-2247-4691-ae5c-60d5578e84a5" elementFormDefault="qualified">
    <xsd:import namespace="http://schemas.microsoft.com/office/2006/documentManagement/types"/>
    <xsd:import namespace="http://schemas.microsoft.com/office/infopath/2007/PartnerControls"/>
    <xsd:element name="SharedWithDetails" ma:index="2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Share_PermanentPreservation xmlns="184af400-6cf4-4be6-9056-547874e8c8ee">false</IShare_PermanentPreservation>
    <TaxKeywordTaxHTField xmlns="184af400-6cf4-4be6-9056-547874e8c8ee">
      <Terms xmlns="http://schemas.microsoft.com/office/infopath/2007/PartnerControls"/>
    </TaxKeywordTaxHTField>
    <IShare_Region xmlns="184af400-6cf4-4be6-9056-547874e8c8ee" xsi:nil="true"/>
    <IShare_Status xmlns="184af400-6cf4-4be6-9056-547874e8c8ee">Active</IShare_Status>
    <IShare_InfoClassification xmlns="184af400-6cf4-4be6-9056-547874e8c8ee">Internal</IShare_InfoClassification>
    <IShare_PersonalData xmlns="184af400-6cf4-4be6-9056-547874e8c8ee">false</IShare_PersonalData>
    <IShare_DispositionDeletion xmlns="184af400-6cf4-4be6-9056-547874e8c8ee" xsi:nil="true"/>
    <TaxCatchAll xmlns="184af400-6cf4-4be6-9056-547874e8c8ee"/>
    <IShare_BusinessOwner xmlns="184af400-6cf4-4be6-9056-547874e8c8ee">julie.gray@sds.co.uk</IShare_BusinessOwner>
    <SharedWithUsers xmlns="26cf11b9-9313-44be-9b0e-d6407581afd4">
      <UserInfo>
        <DisplayName>Jane Barrett Bunnage</DisplayName>
        <AccountId>2227</AccountId>
        <AccountType/>
      </UserInfo>
    </SharedWithUsers>
  </documentManagement>
</p:properties>
</file>

<file path=customXml/itemProps1.xml><?xml version="1.0" encoding="utf-8"?>
<ds:datastoreItem xmlns:ds="http://schemas.openxmlformats.org/officeDocument/2006/customXml" ds:itemID="{04904D49-E59F-4664-AFDC-7A80220E492E}"/>
</file>

<file path=customXml/itemProps2.xml><?xml version="1.0" encoding="utf-8"?>
<ds:datastoreItem xmlns:ds="http://schemas.openxmlformats.org/officeDocument/2006/customXml" ds:itemID="{FE573D0D-02A4-4F09-8BC1-FA5B02D2A26D}">
  <ds:schemaRefs>
    <ds:schemaRef ds:uri="http://schemas.microsoft.com/sharepoint/v3/contenttype/forms"/>
  </ds:schemaRefs>
</ds:datastoreItem>
</file>

<file path=customXml/itemProps3.xml><?xml version="1.0" encoding="utf-8"?>
<ds:datastoreItem xmlns:ds="http://schemas.openxmlformats.org/officeDocument/2006/customXml" ds:itemID="{EB86C1D9-2BB5-4EB9-BC55-CB808901AF91}">
  <ds:schemaRefs>
    <ds:schemaRef ds:uri="http://schemas.microsoft.com/office/2006/metadata/properties"/>
    <ds:schemaRef ds:uri="http://purl.org/dc/terms/"/>
    <ds:schemaRef ds:uri="http://schemas.openxmlformats.org/package/2006/metadata/core-properties"/>
    <ds:schemaRef ds:uri="9f940913-608b-4be8-8586-543f6a918a8c"/>
    <ds:schemaRef ds:uri="http://schemas.microsoft.com/office/2006/documentManagement/types"/>
    <ds:schemaRef ds:uri="http://schemas.microsoft.com/office/infopath/2007/PartnerControls"/>
    <ds:schemaRef ds:uri="92ec7ee7-f669-4430-9d77-75b79e846110"/>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5963</TotalTime>
  <Words>2652</Words>
  <Application>Microsoft Office PowerPoint</Application>
  <PresentationFormat>On-screen Show (4:3)</PresentationFormat>
  <Paragraphs>513</Paragraphs>
  <Slides>45</Slides>
  <Notes>14</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45</vt:i4>
      </vt:variant>
    </vt:vector>
  </HeadingPairs>
  <TitlesOfParts>
    <vt:vector size="57" baseType="lpstr">
      <vt:lpstr>Arial</vt:lpstr>
      <vt:lpstr>Calibri</vt:lpstr>
      <vt:lpstr>Calibri Light</vt:lpstr>
      <vt:lpstr>FS Lola</vt:lpstr>
      <vt:lpstr>Segoe Script</vt:lpstr>
      <vt:lpstr>Times New Roman</vt:lpstr>
      <vt:lpstr>Verdana</vt:lpstr>
      <vt:lpstr>Wingdings</vt:lpstr>
      <vt:lpstr>Office Theme</vt:lpstr>
      <vt:lpstr>1_Office Theme</vt:lpstr>
      <vt:lpstr>2_Office Theme</vt:lpstr>
      <vt:lpstr>test 356925_SSSC_PPS</vt:lpstr>
      <vt:lpstr>PowerPoint Presentation</vt:lpstr>
      <vt:lpstr>PowerPoint Presentation</vt:lpstr>
      <vt:lpstr>Background to MA Reviews</vt:lpstr>
      <vt:lpstr>PowerPoint Presentation</vt:lpstr>
      <vt:lpstr>Sector Context</vt:lpstr>
      <vt:lpstr>PowerPoint Presentation</vt:lpstr>
      <vt:lpstr>High level questions</vt:lpstr>
      <vt:lpstr>High level questions</vt:lpstr>
      <vt:lpstr>Grading</vt:lpstr>
      <vt:lpstr>Grades - national</vt:lpstr>
      <vt:lpstr>Grades - individual providers</vt:lpstr>
      <vt:lpstr>What did we find?</vt:lpstr>
      <vt:lpstr>What did we find? (cont’d)</vt:lpstr>
      <vt:lpstr>However ….</vt:lpstr>
      <vt:lpstr>Areas of effective practice</vt:lpstr>
      <vt:lpstr>Reporting and follow-on</vt:lpstr>
      <vt:lpstr>Questions?</vt:lpstr>
      <vt:lpstr>PowerPoint Presentation</vt:lpstr>
      <vt:lpstr>PowerPoint Presentation</vt:lpstr>
      <vt:lpstr>Modern Apprenticeships</vt:lpstr>
      <vt:lpstr>MA Social Services (Children and Young People)</vt:lpstr>
      <vt:lpstr>Workforce data report – Nov 2019</vt:lpstr>
      <vt:lpstr>2017-2018 SVQ report </vt:lpstr>
      <vt:lpstr>SSSC Commissioned Research – What makes a good modern apprenticeship in social services in Scotland?  October 2018 </vt:lpstr>
      <vt:lpstr>SSSC Commissioned Research –  SVQ Knowledge Acquisition 2016 </vt:lpstr>
      <vt:lpstr>Summary</vt:lpstr>
      <vt:lpstr>Health &amp; Social Care Academy</vt:lpstr>
      <vt:lpstr>PowerPoint Presentation</vt:lpstr>
      <vt:lpstr>PowerPoint Presentation</vt:lpstr>
      <vt:lpstr>PowerPoint Presentation</vt:lpstr>
      <vt:lpstr>Why introduce  Readiness for  Assessment?</vt:lpstr>
      <vt:lpstr>Personalisation  starts on the</vt:lpstr>
      <vt:lpstr>What difference does it make?</vt:lpstr>
      <vt:lpstr>Feedback Evaluation-</vt:lpstr>
      <vt:lpstr>MA Induction &amp;</vt:lpstr>
      <vt:lpstr>We achieved our awards We did it!!!</vt:lpstr>
      <vt:lpstr>PowerPoint Presentation</vt:lpstr>
      <vt:lpstr>Discussion 1</vt:lpstr>
      <vt:lpstr>PowerPoint Presentation</vt:lpstr>
      <vt:lpstr>PowerPoint Presentation</vt:lpstr>
      <vt:lpstr>PowerPoint Presentation</vt:lpstr>
      <vt:lpstr>PowerPoint Presentation</vt:lpstr>
      <vt:lpstr>PowerPoint Presentation</vt:lpstr>
      <vt:lpstr>PowerPoint Presentation</vt:lpstr>
      <vt:lpstr>Discussion 2</vt:lpstr>
    </vt:vector>
  </TitlesOfParts>
  <Company>Skills Development Scotland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britovsekn</dc:creator>
  <cp:keywords/>
  <cp:lastModifiedBy>Julie Gray</cp:lastModifiedBy>
  <cp:revision>214</cp:revision>
  <cp:lastPrinted>2019-06-03T11:17:01Z</cp:lastPrinted>
  <dcterms:created xsi:type="dcterms:W3CDTF">2017-11-16T11:27:42Z</dcterms:created>
  <dcterms:modified xsi:type="dcterms:W3CDTF">2019-11-28T07:50:15Z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0x0101002CFD50891A73487FBF1A841208B5DC0803005ED3B1DBB4CC1347ABE4917078E64B9A</vt:lpwstr>
  </property>
  <property fmtid="{D5CDD505-2E9C-101B-9397-08002B2CF9AE}" pid="3" name="TaxKeyword">
    <vt:lpwstr/>
  </property>
  <property fmtid="{D5CDD505-2E9C-101B-9397-08002B2CF9AE}" pid="4" name="SharedWithUsers">
    <vt:lpwstr>2227;#Jane Barrett Bunnage</vt:lpwstr>
  </property>
</Properties>
</file>