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404" r:id="rId5"/>
    <p:sldId id="409" r:id="rId6"/>
    <p:sldId id="405" r:id="rId7"/>
    <p:sldId id="406" r:id="rId8"/>
    <p:sldId id="407" r:id="rId9"/>
    <p:sldId id="40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8176F-6423-6BFC-3DB1-0CFB2166DAE3}" v="19" dt="2021-09-13T18:00:54.46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54E7A-B23D-4307-ABC7-1D30DB44005D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8EC7F-C97B-448C-ABD1-66A7A26C8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A168A-0AB5-7249-9EA0-71F7DF5A0C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63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A168A-0AB5-7249-9EA0-71F7DF5A0C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86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A168A-0AB5-7249-9EA0-71F7DF5A0C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258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A168A-0AB5-7249-9EA0-71F7DF5A0C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09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A168A-0AB5-7249-9EA0-71F7DF5A0C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107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A168A-0AB5-7249-9EA0-71F7DF5A0C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06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0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8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3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4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2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0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7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0F95B-07BB-488D-B1C0-A8F47BC0A8AD}"/>
              </a:ext>
            </a:extLst>
          </p:cNvPr>
          <p:cNvSpPr/>
          <p:nvPr/>
        </p:nvSpPr>
        <p:spPr>
          <a:xfrm>
            <a:off x="0" y="-3260"/>
            <a:ext cx="12192000" cy="908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7985-247F-46C2-9D74-106D46320A04}"/>
              </a:ext>
            </a:extLst>
          </p:cNvPr>
          <p:cNvSpPr txBox="1"/>
          <p:nvPr/>
        </p:nvSpPr>
        <p:spPr>
          <a:xfrm>
            <a:off x="247650" y="189490"/>
            <a:ext cx="1169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Design &amp; Innovation: Update</a:t>
            </a:r>
          </a:p>
        </p:txBody>
      </p:sp>
      <p:pic>
        <p:nvPicPr>
          <p:cNvPr id="54" name="Graphic 53" descr="Marker">
            <a:extLst>
              <a:ext uri="{FF2B5EF4-FFF2-40B4-BE49-F238E27FC236}">
                <a16:creationId xmlns:a16="http://schemas.microsoft.com/office/drawing/2014/main" id="{38782241-4336-6946-BE61-E1440EE80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7480" y="1017799"/>
            <a:ext cx="674554" cy="6745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ADCB5D-BFE0-4A82-AF5A-6AE76A8A05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3260"/>
            <a:ext cx="12192000" cy="71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42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0F95B-07BB-488D-B1C0-A8F47BC0A8AD}"/>
              </a:ext>
            </a:extLst>
          </p:cNvPr>
          <p:cNvSpPr/>
          <p:nvPr/>
        </p:nvSpPr>
        <p:spPr>
          <a:xfrm>
            <a:off x="0" y="-3260"/>
            <a:ext cx="12192000" cy="908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7985-247F-46C2-9D74-106D46320A04}"/>
              </a:ext>
            </a:extLst>
          </p:cNvPr>
          <p:cNvSpPr txBox="1"/>
          <p:nvPr/>
        </p:nvSpPr>
        <p:spPr>
          <a:xfrm>
            <a:off x="247650" y="189490"/>
            <a:ext cx="1169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Design &amp; Innovation: Update</a:t>
            </a:r>
          </a:p>
        </p:txBody>
      </p:sp>
      <p:pic>
        <p:nvPicPr>
          <p:cNvPr id="54" name="Graphic 53" descr="Marker">
            <a:extLst>
              <a:ext uri="{FF2B5EF4-FFF2-40B4-BE49-F238E27FC236}">
                <a16:creationId xmlns:a16="http://schemas.microsoft.com/office/drawing/2014/main" id="{38782241-4336-6946-BE61-E1440EE80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7480" y="1017799"/>
            <a:ext cx="674554" cy="6745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3C0CB0-6DC9-4E10-A7D3-5FC3B326D1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3260"/>
            <a:ext cx="12191999" cy="686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5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0F95B-07BB-488D-B1C0-A8F47BC0A8AD}"/>
              </a:ext>
            </a:extLst>
          </p:cNvPr>
          <p:cNvSpPr/>
          <p:nvPr/>
        </p:nvSpPr>
        <p:spPr>
          <a:xfrm>
            <a:off x="0" y="-3260"/>
            <a:ext cx="12192000" cy="908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7985-247F-46C2-9D74-106D46320A04}"/>
              </a:ext>
            </a:extLst>
          </p:cNvPr>
          <p:cNvSpPr txBox="1"/>
          <p:nvPr/>
        </p:nvSpPr>
        <p:spPr>
          <a:xfrm>
            <a:off x="247650" y="189490"/>
            <a:ext cx="1169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Design &amp; Innovation: Update</a:t>
            </a:r>
          </a:p>
        </p:txBody>
      </p:sp>
      <p:pic>
        <p:nvPicPr>
          <p:cNvPr id="54" name="Graphic 53" descr="Marker">
            <a:extLst>
              <a:ext uri="{FF2B5EF4-FFF2-40B4-BE49-F238E27FC236}">
                <a16:creationId xmlns:a16="http://schemas.microsoft.com/office/drawing/2014/main" id="{38782241-4336-6946-BE61-E1440EE80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7480" y="1017799"/>
            <a:ext cx="674554" cy="6745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861AD8-AD1B-4780-85C9-95389640B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8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0F95B-07BB-488D-B1C0-A8F47BC0A8AD}"/>
              </a:ext>
            </a:extLst>
          </p:cNvPr>
          <p:cNvSpPr/>
          <p:nvPr/>
        </p:nvSpPr>
        <p:spPr>
          <a:xfrm>
            <a:off x="0" y="-3260"/>
            <a:ext cx="12192000" cy="908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7985-247F-46C2-9D74-106D46320A04}"/>
              </a:ext>
            </a:extLst>
          </p:cNvPr>
          <p:cNvSpPr txBox="1"/>
          <p:nvPr/>
        </p:nvSpPr>
        <p:spPr>
          <a:xfrm>
            <a:off x="247650" y="189490"/>
            <a:ext cx="1169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Design &amp; Innovation: Update</a:t>
            </a:r>
          </a:p>
        </p:txBody>
      </p:sp>
      <p:pic>
        <p:nvPicPr>
          <p:cNvPr id="54" name="Graphic 53" descr="Marker">
            <a:extLst>
              <a:ext uri="{FF2B5EF4-FFF2-40B4-BE49-F238E27FC236}">
                <a16:creationId xmlns:a16="http://schemas.microsoft.com/office/drawing/2014/main" id="{38782241-4336-6946-BE61-E1440EE80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7480" y="1017799"/>
            <a:ext cx="674554" cy="6745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3BAE92-E0A4-487B-8347-97190CABC9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6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0F95B-07BB-488D-B1C0-A8F47BC0A8AD}"/>
              </a:ext>
            </a:extLst>
          </p:cNvPr>
          <p:cNvSpPr/>
          <p:nvPr/>
        </p:nvSpPr>
        <p:spPr>
          <a:xfrm>
            <a:off x="0" y="-3260"/>
            <a:ext cx="12192000" cy="908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7985-247F-46C2-9D74-106D46320A04}"/>
              </a:ext>
            </a:extLst>
          </p:cNvPr>
          <p:cNvSpPr txBox="1"/>
          <p:nvPr/>
        </p:nvSpPr>
        <p:spPr>
          <a:xfrm>
            <a:off x="247650" y="189490"/>
            <a:ext cx="1169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Design &amp; Innovation: Update</a:t>
            </a:r>
          </a:p>
        </p:txBody>
      </p:sp>
      <p:pic>
        <p:nvPicPr>
          <p:cNvPr id="54" name="Graphic 53" descr="Marker">
            <a:extLst>
              <a:ext uri="{FF2B5EF4-FFF2-40B4-BE49-F238E27FC236}">
                <a16:creationId xmlns:a16="http://schemas.microsoft.com/office/drawing/2014/main" id="{38782241-4336-6946-BE61-E1440EE80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7480" y="1017799"/>
            <a:ext cx="674554" cy="6745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619262-9741-4A74-B6EF-0557175618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-3259"/>
            <a:ext cx="12191999" cy="686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B0F95B-07BB-488D-B1C0-A8F47BC0A8AD}"/>
              </a:ext>
            </a:extLst>
          </p:cNvPr>
          <p:cNvSpPr/>
          <p:nvPr/>
        </p:nvSpPr>
        <p:spPr>
          <a:xfrm>
            <a:off x="0" y="-3260"/>
            <a:ext cx="12192000" cy="908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7985-247F-46C2-9D74-106D46320A04}"/>
              </a:ext>
            </a:extLst>
          </p:cNvPr>
          <p:cNvSpPr txBox="1"/>
          <p:nvPr/>
        </p:nvSpPr>
        <p:spPr>
          <a:xfrm>
            <a:off x="247650" y="189490"/>
            <a:ext cx="1169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Design &amp; Innovation: Update</a:t>
            </a:r>
          </a:p>
        </p:txBody>
      </p:sp>
      <p:pic>
        <p:nvPicPr>
          <p:cNvPr id="54" name="Graphic 53" descr="Marker">
            <a:extLst>
              <a:ext uri="{FF2B5EF4-FFF2-40B4-BE49-F238E27FC236}">
                <a16:creationId xmlns:a16="http://schemas.microsoft.com/office/drawing/2014/main" id="{38782241-4336-6946-BE61-E1440EE80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7480" y="1017799"/>
            <a:ext cx="674554" cy="6745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9C1712-7CE6-40AB-8FA0-906B7F6F95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773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/>
    <IShare_BusinessOwner xmlns="184af400-6cf4-4be6-9056-547874e8c8ee" xsi:nil="true"/>
    <SharedWithUsers xmlns="184af400-6cf4-4be6-9056-547874e8c8ee">
      <UserInfo>
        <DisplayName>Norma Boyce</DisplayName>
        <AccountId>1187</AccountId>
        <AccountType/>
      </UserInfo>
      <UserInfo>
        <DisplayName>Claudette Kennedy</DisplayName>
        <AccountId>1771</AccountId>
        <AccountType/>
      </UserInfo>
      <UserInfo>
        <DisplayName>James Prentice</DisplayName>
        <AccountId>1492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33EE684EC7EEA54B91E63085DB0868E4" ma:contentTypeVersion="14" ma:contentTypeDescription="" ma:contentTypeScope="" ma:versionID="5e046b8ef2e37435e2f801c5adf2c538">
  <xsd:schema xmlns:xsd="http://www.w3.org/2001/XMLSchema" xmlns:xs="http://www.w3.org/2001/XMLSchema" xmlns:p="http://schemas.microsoft.com/office/2006/metadata/properties" xmlns:ns2="184af400-6cf4-4be6-9056-547874e8c8ee" xmlns:ns3="2fdd3a96-b386-40e1-a564-fa22c6c44996" targetNamespace="http://schemas.microsoft.com/office/2006/metadata/properties" ma:root="true" ma:fieldsID="25c23d5a5fdb124046b21439f8e60ecc" ns2:_="" ns3:_="">
    <xsd:import namespace="184af400-6cf4-4be6-9056-547874e8c8ee"/>
    <xsd:import namespace="2fdd3a96-b386-40e1-a564-fa22c6c44996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dd3a96-b386-40e1-a564-fa22c6c44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997FB3-713C-4757-B235-3E43355D6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101ACE-907D-4516-864A-6438CB07906D}">
  <ds:schemaRefs>
    <ds:schemaRef ds:uri="184af400-6cf4-4be6-9056-547874e8c8ee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fdd3a96-b386-40e1-a564-fa22c6c4499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A97D8D2-6A95-4059-948C-A6627324B6DD}">
  <ds:schemaRefs>
    <ds:schemaRef ds:uri="184af400-6cf4-4be6-9056-547874e8c8ee"/>
    <ds:schemaRef ds:uri="2fdd3a96-b386-40e1-a564-fa22c6c449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0</TotalTime>
  <Words>42</Words>
  <Application>Microsoft Office PowerPoint</Application>
  <PresentationFormat>Widescreen</PresentationFormat>
  <Paragraphs>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Callum Boag</dc:creator>
  <cp:lastModifiedBy>Courtney</cp:lastModifiedBy>
  <cp:revision>68</cp:revision>
  <dcterms:created xsi:type="dcterms:W3CDTF">2021-07-23T08:32:52Z</dcterms:created>
  <dcterms:modified xsi:type="dcterms:W3CDTF">2021-09-30T13:48:11Z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0x0101002CFD50891A73487FBF1A841208B5DC08020033EE684EC7EEA54B91E63085DB0868E4</vt:lpwstr>
  </property>
  <property fmtid="{D5CDD505-2E9C-101B-9397-08002B2CF9AE}" pid="3" name="TaxKeyword">
    <vt:lpwstr/>
  </property>
</Properties>
</file>