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5.xml" ContentType="application/vnd.openxmlformats-officedocument.presentationml.tags+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 id="2147483680" r:id="rId6"/>
    <p:sldMasterId id="2147483687" r:id="rId7"/>
    <p:sldMasterId id="2147483689" r:id="rId8"/>
    <p:sldMasterId id="2147483691" r:id="rId9"/>
    <p:sldMasterId id="2147483699" r:id="rId10"/>
    <p:sldMasterId id="2147483742" r:id="rId11"/>
  </p:sldMasterIdLst>
  <p:notesMasterIdLst>
    <p:notesMasterId r:id="rId64"/>
  </p:notesMasterIdLst>
  <p:sldIdLst>
    <p:sldId id="347" r:id="rId12"/>
    <p:sldId id="4642" r:id="rId13"/>
    <p:sldId id="4645" r:id="rId14"/>
    <p:sldId id="4663" r:id="rId15"/>
    <p:sldId id="262" r:id="rId16"/>
    <p:sldId id="4662" r:id="rId17"/>
    <p:sldId id="4651" r:id="rId18"/>
    <p:sldId id="4665" r:id="rId19"/>
    <p:sldId id="4667" r:id="rId20"/>
    <p:sldId id="4657" r:id="rId21"/>
    <p:sldId id="4674" r:id="rId22"/>
    <p:sldId id="4675" r:id="rId23"/>
    <p:sldId id="459" r:id="rId24"/>
    <p:sldId id="4676" r:id="rId25"/>
    <p:sldId id="4677" r:id="rId26"/>
    <p:sldId id="4678" r:id="rId27"/>
    <p:sldId id="4679" r:id="rId28"/>
    <p:sldId id="4680" r:id="rId29"/>
    <p:sldId id="4681" r:id="rId30"/>
    <p:sldId id="4682" r:id="rId31"/>
    <p:sldId id="4683" r:id="rId32"/>
    <p:sldId id="4684" r:id="rId33"/>
    <p:sldId id="4685" r:id="rId34"/>
    <p:sldId id="4668" r:id="rId35"/>
    <p:sldId id="257" r:id="rId36"/>
    <p:sldId id="300" r:id="rId37"/>
    <p:sldId id="258" r:id="rId38"/>
    <p:sldId id="308" r:id="rId39"/>
    <p:sldId id="291" r:id="rId40"/>
    <p:sldId id="307" r:id="rId41"/>
    <p:sldId id="299" r:id="rId42"/>
    <p:sldId id="301" r:id="rId43"/>
    <p:sldId id="302" r:id="rId44"/>
    <p:sldId id="303" r:id="rId45"/>
    <p:sldId id="304" r:id="rId46"/>
    <p:sldId id="297" r:id="rId47"/>
    <p:sldId id="298" r:id="rId48"/>
    <p:sldId id="306" r:id="rId49"/>
    <p:sldId id="305" r:id="rId50"/>
    <p:sldId id="4659" r:id="rId51"/>
    <p:sldId id="256" r:id="rId52"/>
    <p:sldId id="4686" r:id="rId53"/>
    <p:sldId id="4687" r:id="rId54"/>
    <p:sldId id="259" r:id="rId55"/>
    <p:sldId id="260" r:id="rId56"/>
    <p:sldId id="261" r:id="rId57"/>
    <p:sldId id="4688" r:id="rId58"/>
    <p:sldId id="263" r:id="rId59"/>
    <p:sldId id="264" r:id="rId60"/>
    <p:sldId id="4660" r:id="rId61"/>
    <p:sldId id="4655" r:id="rId62"/>
    <p:sldId id="4661" r:id="rId6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 Donnelly" initials="LD" lastIdx="3" clrIdx="0">
    <p:extLst>
      <p:ext uri="{19B8F6BF-5375-455C-9EA6-DF929625EA0E}">
        <p15:presenceInfo xmlns:p15="http://schemas.microsoft.com/office/powerpoint/2012/main" userId="S::lou.donnelly@sds.co.uk::a9135561-0727-466a-a7f4-d03214f68f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8CB89F-4D48-4794-8310-F5A4A64CEB3B}" v="7" dt="2025-03-10T16:02:44.087"/>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7074" autoAdjust="0"/>
  </p:normalViewPr>
  <p:slideViewPr>
    <p:cSldViewPr snapToGrid="0">
      <p:cViewPr varScale="1">
        <p:scale>
          <a:sx n="43" d="100"/>
          <a:sy n="43" d="100"/>
        </p:scale>
        <p:origin x="1552" y="36"/>
      </p:cViewPr>
      <p:guideLst/>
    </p:cSldViewPr>
  </p:slideViewPr>
  <p:notesTextViewPr>
    <p:cViewPr>
      <p:scale>
        <a:sx n="1" d="1"/>
        <a:sy n="1" d="1"/>
      </p:scale>
      <p:origin x="0" y="-1372"/>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 Donnelly" userId="a9135561-0727-466a-a7f4-d03214f68fb6" providerId="ADAL" clId="{D48CB89F-4D48-4794-8310-F5A4A64CEB3B}"/>
    <pc:docChg chg="undo custSel mod modSld">
      <pc:chgData name="Lou Donnelly" userId="a9135561-0727-466a-a7f4-d03214f68fb6" providerId="ADAL" clId="{D48CB89F-4D48-4794-8310-F5A4A64CEB3B}" dt="2025-03-10T15:34:52.549" v="1412"/>
      <pc:docMkLst>
        <pc:docMk/>
      </pc:docMkLst>
      <pc:sldChg chg="modNotesTx">
        <pc:chgData name="Lou Donnelly" userId="a9135561-0727-466a-a7f4-d03214f68fb6" providerId="ADAL" clId="{D48CB89F-4D48-4794-8310-F5A4A64CEB3B}" dt="2025-03-10T11:42:15.648" v="1063" actId="20577"/>
        <pc:sldMkLst>
          <pc:docMk/>
          <pc:sldMk cId="3104219466" sldId="257"/>
        </pc:sldMkLst>
      </pc:sldChg>
      <pc:sldChg chg="modNotesTx">
        <pc:chgData name="Lou Donnelly" userId="a9135561-0727-466a-a7f4-d03214f68fb6" providerId="ADAL" clId="{D48CB89F-4D48-4794-8310-F5A4A64CEB3B}" dt="2025-03-10T11:43:07.214" v="1065" actId="20577"/>
        <pc:sldMkLst>
          <pc:docMk/>
          <pc:sldMk cId="2115192249" sldId="291"/>
        </pc:sldMkLst>
      </pc:sldChg>
      <pc:sldChg chg="modNotesTx">
        <pc:chgData name="Lou Donnelly" userId="a9135561-0727-466a-a7f4-d03214f68fb6" providerId="ADAL" clId="{D48CB89F-4D48-4794-8310-F5A4A64CEB3B}" dt="2025-03-10T11:44:16.610" v="1071" actId="20577"/>
        <pc:sldMkLst>
          <pc:docMk/>
          <pc:sldMk cId="1794518868" sldId="297"/>
        </pc:sldMkLst>
      </pc:sldChg>
      <pc:sldChg chg="modNotesTx">
        <pc:chgData name="Lou Donnelly" userId="a9135561-0727-466a-a7f4-d03214f68fb6" providerId="ADAL" clId="{D48CB89F-4D48-4794-8310-F5A4A64CEB3B}" dt="2025-03-10T11:43:35.880" v="1066" actId="20577"/>
        <pc:sldMkLst>
          <pc:docMk/>
          <pc:sldMk cId="3765862153" sldId="299"/>
        </pc:sldMkLst>
      </pc:sldChg>
      <pc:sldChg chg="modNotesTx">
        <pc:chgData name="Lou Donnelly" userId="a9135561-0727-466a-a7f4-d03214f68fb6" providerId="ADAL" clId="{D48CB89F-4D48-4794-8310-F5A4A64CEB3B}" dt="2025-03-10T11:43:41.911" v="1067" actId="20577"/>
        <pc:sldMkLst>
          <pc:docMk/>
          <pc:sldMk cId="18791840" sldId="301"/>
        </pc:sldMkLst>
      </pc:sldChg>
      <pc:sldChg chg="modNotesTx">
        <pc:chgData name="Lou Donnelly" userId="a9135561-0727-466a-a7f4-d03214f68fb6" providerId="ADAL" clId="{D48CB89F-4D48-4794-8310-F5A4A64CEB3B}" dt="2025-03-10T11:43:54.895" v="1068" actId="20577"/>
        <pc:sldMkLst>
          <pc:docMk/>
          <pc:sldMk cId="202931130" sldId="302"/>
        </pc:sldMkLst>
      </pc:sldChg>
      <pc:sldChg chg="modNotesTx">
        <pc:chgData name="Lou Donnelly" userId="a9135561-0727-466a-a7f4-d03214f68fb6" providerId="ADAL" clId="{D48CB89F-4D48-4794-8310-F5A4A64CEB3B}" dt="2025-03-10T11:43:58.806" v="1069" actId="20577"/>
        <pc:sldMkLst>
          <pc:docMk/>
          <pc:sldMk cId="1322560672" sldId="303"/>
        </pc:sldMkLst>
      </pc:sldChg>
      <pc:sldChg chg="modNotesTx">
        <pc:chgData name="Lou Donnelly" userId="a9135561-0727-466a-a7f4-d03214f68fb6" providerId="ADAL" clId="{D48CB89F-4D48-4794-8310-F5A4A64CEB3B}" dt="2025-03-10T11:44:06.207" v="1070" actId="20577"/>
        <pc:sldMkLst>
          <pc:docMk/>
          <pc:sldMk cId="3269201115" sldId="304"/>
        </pc:sldMkLst>
      </pc:sldChg>
      <pc:sldChg chg="modNotesTx">
        <pc:chgData name="Lou Donnelly" userId="a9135561-0727-466a-a7f4-d03214f68fb6" providerId="ADAL" clId="{D48CB89F-4D48-4794-8310-F5A4A64CEB3B}" dt="2025-03-10T11:44:39.214" v="1073" actId="20577"/>
        <pc:sldMkLst>
          <pc:docMk/>
          <pc:sldMk cId="1835880392" sldId="305"/>
        </pc:sldMkLst>
      </pc:sldChg>
      <pc:sldChg chg="modNotesTx">
        <pc:chgData name="Lou Donnelly" userId="a9135561-0727-466a-a7f4-d03214f68fb6" providerId="ADAL" clId="{D48CB89F-4D48-4794-8310-F5A4A64CEB3B}" dt="2025-03-10T11:44:28.421" v="1072" actId="20577"/>
        <pc:sldMkLst>
          <pc:docMk/>
          <pc:sldMk cId="4081699738" sldId="306"/>
        </pc:sldMkLst>
      </pc:sldChg>
      <pc:sldChg chg="modNotesTx">
        <pc:chgData name="Lou Donnelly" userId="a9135561-0727-466a-a7f4-d03214f68fb6" providerId="ADAL" clId="{D48CB89F-4D48-4794-8310-F5A4A64CEB3B}" dt="2025-03-10T11:43:02.038" v="1064" actId="20577"/>
        <pc:sldMkLst>
          <pc:docMk/>
          <pc:sldMk cId="2447393112" sldId="307"/>
        </pc:sldMkLst>
      </pc:sldChg>
      <pc:sldChg chg="modNotesTx">
        <pc:chgData name="Lou Donnelly" userId="a9135561-0727-466a-a7f4-d03214f68fb6" providerId="ADAL" clId="{D48CB89F-4D48-4794-8310-F5A4A64CEB3B}" dt="2025-03-10T11:37:19.868" v="1038" actId="20577"/>
        <pc:sldMkLst>
          <pc:docMk/>
          <pc:sldMk cId="3213859766" sldId="459"/>
        </pc:sldMkLst>
      </pc:sldChg>
      <pc:sldChg chg="modNotesTx">
        <pc:chgData name="Lou Donnelly" userId="a9135561-0727-466a-a7f4-d03214f68fb6" providerId="ADAL" clId="{D48CB89F-4D48-4794-8310-F5A4A64CEB3B}" dt="2025-03-10T11:48:46.248" v="1237" actId="20577"/>
        <pc:sldMkLst>
          <pc:docMk/>
          <pc:sldMk cId="25923068" sldId="4642"/>
        </pc:sldMkLst>
      </pc:sldChg>
      <pc:sldChg chg="modNotesTx">
        <pc:chgData name="Lou Donnelly" userId="a9135561-0727-466a-a7f4-d03214f68fb6" providerId="ADAL" clId="{D48CB89F-4D48-4794-8310-F5A4A64CEB3B}" dt="2025-03-10T13:42:15.243" v="1411" actId="20577"/>
        <pc:sldMkLst>
          <pc:docMk/>
          <pc:sldMk cId="1663181839" sldId="4651"/>
        </pc:sldMkLst>
      </pc:sldChg>
      <pc:sldChg chg="modNotesTx">
        <pc:chgData name="Lou Donnelly" userId="a9135561-0727-466a-a7f4-d03214f68fb6" providerId="ADAL" clId="{D48CB89F-4D48-4794-8310-F5A4A64CEB3B}" dt="2025-03-10T11:45:09.311" v="1074" actId="20577"/>
        <pc:sldMkLst>
          <pc:docMk/>
          <pc:sldMk cId="3881390720" sldId="4655"/>
        </pc:sldMkLst>
      </pc:sldChg>
      <pc:sldChg chg="modNotesTx">
        <pc:chgData name="Lou Donnelly" userId="a9135561-0727-466a-a7f4-d03214f68fb6" providerId="ADAL" clId="{D48CB89F-4D48-4794-8310-F5A4A64CEB3B}" dt="2025-03-10T13:41:54.209" v="1381" actId="20577"/>
        <pc:sldMkLst>
          <pc:docMk/>
          <pc:sldMk cId="2888607158" sldId="4662"/>
        </pc:sldMkLst>
      </pc:sldChg>
      <pc:sldChg chg="modNotesTx">
        <pc:chgData name="Lou Donnelly" userId="a9135561-0727-466a-a7f4-d03214f68fb6" providerId="ADAL" clId="{D48CB89F-4D48-4794-8310-F5A4A64CEB3B}" dt="2025-03-10T11:50:11.526" v="1315" actId="313"/>
        <pc:sldMkLst>
          <pc:docMk/>
          <pc:sldMk cId="2572992213" sldId="4665"/>
        </pc:sldMkLst>
      </pc:sldChg>
      <pc:sldChg chg="modNotesTx">
        <pc:chgData name="Lou Donnelly" userId="a9135561-0727-466a-a7f4-d03214f68fb6" providerId="ADAL" clId="{D48CB89F-4D48-4794-8310-F5A4A64CEB3B}" dt="2025-03-10T11:51:07.409" v="1354" actId="20577"/>
        <pc:sldMkLst>
          <pc:docMk/>
          <pc:sldMk cId="1856033619" sldId="4667"/>
        </pc:sldMkLst>
      </pc:sldChg>
      <pc:sldChg chg="modNotesTx">
        <pc:chgData name="Lou Donnelly" userId="a9135561-0727-466a-a7f4-d03214f68fb6" providerId="ADAL" clId="{D48CB89F-4D48-4794-8310-F5A4A64CEB3B}" dt="2025-03-10T11:35:46.938" v="1035" actId="20577"/>
        <pc:sldMkLst>
          <pc:docMk/>
          <pc:sldMk cId="2889282713" sldId="4674"/>
        </pc:sldMkLst>
      </pc:sldChg>
      <pc:sldChg chg="modNotesTx">
        <pc:chgData name="Lou Donnelly" userId="a9135561-0727-466a-a7f4-d03214f68fb6" providerId="ADAL" clId="{D48CB89F-4D48-4794-8310-F5A4A64CEB3B}" dt="2025-03-10T11:36:34.352" v="1037" actId="20577"/>
        <pc:sldMkLst>
          <pc:docMk/>
          <pc:sldMk cId="2435827448" sldId="4675"/>
        </pc:sldMkLst>
      </pc:sldChg>
      <pc:sldChg chg="modNotesTx">
        <pc:chgData name="Lou Donnelly" userId="a9135561-0727-466a-a7f4-d03214f68fb6" providerId="ADAL" clId="{D48CB89F-4D48-4794-8310-F5A4A64CEB3B}" dt="2025-03-10T11:38:03.479" v="1041" actId="20577"/>
        <pc:sldMkLst>
          <pc:docMk/>
          <pc:sldMk cId="1523349941" sldId="4676"/>
        </pc:sldMkLst>
      </pc:sldChg>
      <pc:sldChg chg="modNotesTx">
        <pc:chgData name="Lou Donnelly" userId="a9135561-0727-466a-a7f4-d03214f68fb6" providerId="ADAL" clId="{D48CB89F-4D48-4794-8310-F5A4A64CEB3B}" dt="2025-03-10T11:38:25.713" v="1043" actId="20577"/>
        <pc:sldMkLst>
          <pc:docMk/>
          <pc:sldMk cId="2883331245" sldId="4677"/>
        </pc:sldMkLst>
      </pc:sldChg>
      <pc:sldChg chg="modNotesTx">
        <pc:chgData name="Lou Donnelly" userId="a9135561-0727-466a-a7f4-d03214f68fb6" providerId="ADAL" clId="{D48CB89F-4D48-4794-8310-F5A4A64CEB3B}" dt="2025-03-10T11:39:04.685" v="1048" actId="20577"/>
        <pc:sldMkLst>
          <pc:docMk/>
          <pc:sldMk cId="3854745910" sldId="4678"/>
        </pc:sldMkLst>
      </pc:sldChg>
      <pc:sldChg chg="modNotesTx">
        <pc:chgData name="Lou Donnelly" userId="a9135561-0727-466a-a7f4-d03214f68fb6" providerId="ADAL" clId="{D48CB89F-4D48-4794-8310-F5A4A64CEB3B}" dt="2025-03-10T11:39:38.131" v="1050" actId="20577"/>
        <pc:sldMkLst>
          <pc:docMk/>
          <pc:sldMk cId="881384392" sldId="4679"/>
        </pc:sldMkLst>
      </pc:sldChg>
      <pc:sldChg chg="modNotesTx">
        <pc:chgData name="Lou Donnelly" userId="a9135561-0727-466a-a7f4-d03214f68fb6" providerId="ADAL" clId="{D48CB89F-4D48-4794-8310-F5A4A64CEB3B}" dt="2025-03-10T11:39:51.932" v="1051" actId="20577"/>
        <pc:sldMkLst>
          <pc:docMk/>
          <pc:sldMk cId="2302251972" sldId="4680"/>
        </pc:sldMkLst>
      </pc:sldChg>
      <pc:sldChg chg="modNotesTx">
        <pc:chgData name="Lou Donnelly" userId="a9135561-0727-466a-a7f4-d03214f68fb6" providerId="ADAL" clId="{D48CB89F-4D48-4794-8310-F5A4A64CEB3B}" dt="2025-03-10T11:40:03.560" v="1054" actId="20577"/>
        <pc:sldMkLst>
          <pc:docMk/>
          <pc:sldMk cId="4036214344" sldId="4681"/>
        </pc:sldMkLst>
      </pc:sldChg>
      <pc:sldChg chg="modNotesTx">
        <pc:chgData name="Lou Donnelly" userId="a9135561-0727-466a-a7f4-d03214f68fb6" providerId="ADAL" clId="{D48CB89F-4D48-4794-8310-F5A4A64CEB3B}" dt="2025-03-10T11:40:12.370" v="1055" actId="20577"/>
        <pc:sldMkLst>
          <pc:docMk/>
          <pc:sldMk cId="129130209" sldId="4682"/>
        </pc:sldMkLst>
      </pc:sldChg>
      <pc:sldChg chg="modNotesTx">
        <pc:chgData name="Lou Donnelly" userId="a9135561-0727-466a-a7f4-d03214f68fb6" providerId="ADAL" clId="{D48CB89F-4D48-4794-8310-F5A4A64CEB3B}" dt="2025-03-10T11:40:33" v="1058" actId="20577"/>
        <pc:sldMkLst>
          <pc:docMk/>
          <pc:sldMk cId="1598963409" sldId="4683"/>
        </pc:sldMkLst>
      </pc:sldChg>
      <pc:sldChg chg="modNotesTx">
        <pc:chgData name="Lou Donnelly" userId="a9135561-0727-466a-a7f4-d03214f68fb6" providerId="ADAL" clId="{D48CB89F-4D48-4794-8310-F5A4A64CEB3B}" dt="2025-03-10T11:41:25.141" v="1062" actId="20577"/>
        <pc:sldMkLst>
          <pc:docMk/>
          <pc:sldMk cId="1630870682" sldId="4684"/>
        </pc:sldMkLst>
      </pc:sldChg>
      <pc:sldChg chg="modNotesTx">
        <pc:chgData name="Lou Donnelly" userId="a9135561-0727-466a-a7f4-d03214f68fb6" providerId="ADAL" clId="{D48CB89F-4D48-4794-8310-F5A4A64CEB3B}" dt="2025-03-10T11:41:14.550" v="1060" actId="20577"/>
        <pc:sldMkLst>
          <pc:docMk/>
          <pc:sldMk cId="1918370535" sldId="4685"/>
        </pc:sldMkLst>
      </pc:sldChg>
    </pc:docChg>
  </pc:docChgLst>
</pc:chgInfo>
</file>

<file path=ppt/diagrams/_rels/data3.xml.rels><?xml version="1.0" encoding="UTF-8" standalone="yes"?>
<Relationships xmlns="http://schemas.openxmlformats.org/package/2006/relationships"><Relationship Id="rId2" Type="http://schemas.openxmlformats.org/officeDocument/2006/relationships/hyperlink" Target="https://assets.publishing.service.gov.uk/media/6639da861834d96a0aa6d126/24.37_HO_Prevent_Duty_Guidance_Scotland_Web__1_.pdf" TargetMode="External"/><Relationship Id="rId1" Type="http://schemas.openxmlformats.org/officeDocument/2006/relationships/hyperlink" Target="https://www.support-people-susceptible-to-radicalisation.service.gov.uk/prevent-duty-training-learn-how-support-people-susceptible-radicalisation"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www.childline.org.uk/" TargetMode="External"/><Relationship Id="rId7" Type="http://schemas.openxmlformats.org/officeDocument/2006/relationships/hyperlink" Target="https://www.facebook.com/DisclosureScotland/" TargetMode="External"/><Relationship Id="rId2" Type="http://schemas.openxmlformats.org/officeDocument/2006/relationships/hyperlink" Target="http://www.nhsinform.scot/mind-to-mind" TargetMode="External"/><Relationship Id="rId1" Type="http://schemas.openxmlformats.org/officeDocument/2006/relationships/hyperlink" Target="https://www.skillsdevelopmentscotland.co.uk/learning-providers/equality-and-diversity/equality-guides-and-resources" TargetMode="External"/><Relationship Id="rId6" Type="http://schemas.openxmlformats.org/officeDocument/2006/relationships/hyperlink" Target="https://www.disclosure.gov.scot/new-disclosure-levels" TargetMode="External"/><Relationship Id="rId5" Type="http://schemas.openxmlformats.org/officeDocument/2006/relationships/hyperlink" Target="https://www.disclosure.gov.scot/changes" TargetMode="External"/><Relationship Id="rId4" Type="http://schemas.openxmlformats.org/officeDocument/2006/relationships/hyperlink" Target="mailto:jo@samaritans.org"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assets.publishing.service.gov.uk/media/6639da861834d96a0aa6d126/24.37_HO_Prevent_Duty_Guidance_Scotland_Web__1_.pdf" TargetMode="External"/><Relationship Id="rId1" Type="http://schemas.openxmlformats.org/officeDocument/2006/relationships/hyperlink" Target="https://www.support-people-susceptible-to-radicalisation.service.gov.uk/prevent-duty-training-learn-how-support-people-susceptible-radicalisation"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www.childline.org.uk/" TargetMode="External"/><Relationship Id="rId7" Type="http://schemas.openxmlformats.org/officeDocument/2006/relationships/hyperlink" Target="https://www.facebook.com/DisclosureScotland/" TargetMode="External"/><Relationship Id="rId2" Type="http://schemas.openxmlformats.org/officeDocument/2006/relationships/hyperlink" Target="http://www.nhsinform.scot/mind-to-mind" TargetMode="External"/><Relationship Id="rId1" Type="http://schemas.openxmlformats.org/officeDocument/2006/relationships/hyperlink" Target="https://www.skillsdevelopmentscotland.co.uk/learning-providers/equality-and-diversity/equality-guides-and-resources" TargetMode="External"/><Relationship Id="rId6" Type="http://schemas.openxmlformats.org/officeDocument/2006/relationships/hyperlink" Target="https://www.disclosure.gov.scot/new-disclosure-levels" TargetMode="External"/><Relationship Id="rId5" Type="http://schemas.openxmlformats.org/officeDocument/2006/relationships/hyperlink" Target="https://www.disclosure.gov.scot/changes" TargetMode="External"/><Relationship Id="rId4" Type="http://schemas.openxmlformats.org/officeDocument/2006/relationships/hyperlink" Target="mailto:jo@samaritans.org"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CFF27E-FF2C-415B-B0B6-1ADB11BD5A7A}"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3FB22F39-3A32-4A3B-9C1D-ADAF41B35FDF}">
      <dgm:prSet/>
      <dgm:spPr>
        <a:solidFill>
          <a:schemeClr val="accent1">
            <a:lumMod val="50000"/>
          </a:schemeClr>
        </a:solidFill>
      </dgm:spPr>
      <dgm:t>
        <a:bodyPr/>
        <a:lstStyle/>
        <a:p>
          <a:r>
            <a:rPr lang="en-GB"/>
            <a:t>Fire Alarm  </a:t>
          </a:r>
          <a:endParaRPr lang="en-US"/>
        </a:p>
      </dgm:t>
    </dgm:pt>
    <dgm:pt modelId="{371C1890-6AFD-45E2-9E96-677518E2ADB6}" type="parTrans" cxnId="{629661DB-8BBB-47A8-9415-7B5640111F25}">
      <dgm:prSet/>
      <dgm:spPr/>
      <dgm:t>
        <a:bodyPr/>
        <a:lstStyle/>
        <a:p>
          <a:endParaRPr lang="en-US"/>
        </a:p>
      </dgm:t>
    </dgm:pt>
    <dgm:pt modelId="{D0D86DEF-2731-4C60-9B11-9DF82AE6D128}" type="sibTrans" cxnId="{629661DB-8BBB-47A8-9415-7B5640111F25}">
      <dgm:prSet/>
      <dgm:spPr/>
      <dgm:t>
        <a:bodyPr/>
        <a:lstStyle/>
        <a:p>
          <a:endParaRPr lang="en-US"/>
        </a:p>
      </dgm:t>
    </dgm:pt>
    <dgm:pt modelId="{A50A6DA6-E557-4473-8AD4-A5C9487A2A94}">
      <dgm:prSet/>
      <dgm:spPr>
        <a:solidFill>
          <a:schemeClr val="accent1">
            <a:lumMod val="50000"/>
          </a:schemeClr>
        </a:solidFill>
      </dgm:spPr>
      <dgm:t>
        <a:bodyPr/>
        <a:lstStyle/>
        <a:p>
          <a:r>
            <a:rPr lang="en-GB"/>
            <a:t>Toilets facilities</a:t>
          </a:r>
          <a:endParaRPr lang="en-US"/>
        </a:p>
      </dgm:t>
    </dgm:pt>
    <dgm:pt modelId="{D94DA072-A0A3-499D-AD64-252F3AE79CAF}" type="parTrans" cxnId="{B66520E1-69CE-4B3D-9332-CAEFEA5524A8}">
      <dgm:prSet/>
      <dgm:spPr/>
      <dgm:t>
        <a:bodyPr/>
        <a:lstStyle/>
        <a:p>
          <a:endParaRPr lang="en-US"/>
        </a:p>
      </dgm:t>
    </dgm:pt>
    <dgm:pt modelId="{3E221F8D-2A04-43B9-9E5E-23AA6224A46E}" type="sibTrans" cxnId="{B66520E1-69CE-4B3D-9332-CAEFEA5524A8}">
      <dgm:prSet/>
      <dgm:spPr/>
      <dgm:t>
        <a:bodyPr/>
        <a:lstStyle/>
        <a:p>
          <a:endParaRPr lang="en-US"/>
        </a:p>
      </dgm:t>
    </dgm:pt>
    <dgm:pt modelId="{4C8DF5D1-79B4-4CF0-A83E-D5AEC52CD90B}">
      <dgm:prSet/>
      <dgm:spPr>
        <a:solidFill>
          <a:schemeClr val="accent1">
            <a:lumMod val="50000"/>
          </a:schemeClr>
        </a:solidFill>
      </dgm:spPr>
      <dgm:t>
        <a:bodyPr/>
        <a:lstStyle/>
        <a:p>
          <a:r>
            <a:rPr lang="en-GB"/>
            <a:t>Escorted by a member of staff</a:t>
          </a:r>
          <a:endParaRPr lang="en-US"/>
        </a:p>
      </dgm:t>
    </dgm:pt>
    <dgm:pt modelId="{45917D81-770C-4D81-9EDC-F5B561E2A0FD}" type="parTrans" cxnId="{C6534540-F331-44B9-9C9C-6F68E0927202}">
      <dgm:prSet/>
      <dgm:spPr/>
      <dgm:t>
        <a:bodyPr/>
        <a:lstStyle/>
        <a:p>
          <a:endParaRPr lang="en-US"/>
        </a:p>
      </dgm:t>
    </dgm:pt>
    <dgm:pt modelId="{86ED4FFC-73B5-4ED4-93B8-8A01D1B52157}" type="sibTrans" cxnId="{C6534540-F331-44B9-9C9C-6F68E0927202}">
      <dgm:prSet/>
      <dgm:spPr/>
      <dgm:t>
        <a:bodyPr/>
        <a:lstStyle/>
        <a:p>
          <a:endParaRPr lang="en-US"/>
        </a:p>
      </dgm:t>
    </dgm:pt>
    <dgm:pt modelId="{EBAB2EC9-307B-4266-83CF-B197B507B39C}">
      <dgm:prSet/>
      <dgm:spPr>
        <a:solidFill>
          <a:schemeClr val="accent1">
            <a:lumMod val="50000"/>
          </a:schemeClr>
        </a:solidFill>
      </dgm:spPr>
      <dgm:t>
        <a:bodyPr/>
        <a:lstStyle/>
        <a:p>
          <a:r>
            <a:rPr lang="en-GB"/>
            <a:t>WIFI </a:t>
          </a:r>
          <a:endParaRPr lang="en-US"/>
        </a:p>
      </dgm:t>
    </dgm:pt>
    <dgm:pt modelId="{CD701653-3E4C-482D-88A8-4B50A3B82D06}" type="parTrans" cxnId="{D488384A-D5E2-4DEC-9DBE-5934EDEFF363}">
      <dgm:prSet/>
      <dgm:spPr/>
      <dgm:t>
        <a:bodyPr/>
        <a:lstStyle/>
        <a:p>
          <a:endParaRPr lang="en-US"/>
        </a:p>
      </dgm:t>
    </dgm:pt>
    <dgm:pt modelId="{980F7912-28C9-47E5-A2FD-CEB07C3BBE9F}" type="sibTrans" cxnId="{D488384A-D5E2-4DEC-9DBE-5934EDEFF363}">
      <dgm:prSet/>
      <dgm:spPr/>
      <dgm:t>
        <a:bodyPr/>
        <a:lstStyle/>
        <a:p>
          <a:endParaRPr lang="en-US"/>
        </a:p>
      </dgm:t>
    </dgm:pt>
    <dgm:pt modelId="{494C6358-779C-4A42-90E6-795C25EF4FB0}">
      <dgm:prSet/>
      <dgm:spPr>
        <a:solidFill>
          <a:schemeClr val="accent1">
            <a:lumMod val="50000"/>
          </a:schemeClr>
        </a:solidFill>
      </dgm:spPr>
      <dgm:t>
        <a:bodyPr/>
        <a:lstStyle/>
        <a:p>
          <a:r>
            <a:rPr lang="en-GB"/>
            <a:t>Mobile phones </a:t>
          </a:r>
          <a:endParaRPr lang="en-US"/>
        </a:p>
      </dgm:t>
    </dgm:pt>
    <dgm:pt modelId="{6F7AF673-06B5-48D4-A333-0C872396FC3B}" type="parTrans" cxnId="{19E0D9DD-2040-4827-88AA-64D46A94D199}">
      <dgm:prSet/>
      <dgm:spPr/>
      <dgm:t>
        <a:bodyPr/>
        <a:lstStyle/>
        <a:p>
          <a:endParaRPr lang="en-US"/>
        </a:p>
      </dgm:t>
    </dgm:pt>
    <dgm:pt modelId="{77556F2B-8B94-41DB-8C28-8958532C06D9}" type="sibTrans" cxnId="{19E0D9DD-2040-4827-88AA-64D46A94D199}">
      <dgm:prSet/>
      <dgm:spPr/>
      <dgm:t>
        <a:bodyPr/>
        <a:lstStyle/>
        <a:p>
          <a:endParaRPr lang="en-US"/>
        </a:p>
      </dgm:t>
    </dgm:pt>
    <dgm:pt modelId="{803712D7-2614-4134-85E6-7411CC56ED2E}">
      <dgm:prSet/>
      <dgm:spPr>
        <a:solidFill>
          <a:schemeClr val="accent1">
            <a:lumMod val="50000"/>
          </a:schemeClr>
        </a:solidFill>
      </dgm:spPr>
      <dgm:t>
        <a:bodyPr/>
        <a:lstStyle/>
        <a:p>
          <a:r>
            <a:rPr lang="en-GB"/>
            <a:t>Photography</a:t>
          </a:r>
          <a:endParaRPr lang="en-US"/>
        </a:p>
      </dgm:t>
    </dgm:pt>
    <dgm:pt modelId="{F4ACCE43-3EC3-4335-8AD9-E0C850B520F6}" type="parTrans" cxnId="{53736A0B-33A4-4D27-B606-9E0A88000369}">
      <dgm:prSet/>
      <dgm:spPr/>
      <dgm:t>
        <a:bodyPr/>
        <a:lstStyle/>
        <a:p>
          <a:endParaRPr lang="en-US"/>
        </a:p>
      </dgm:t>
    </dgm:pt>
    <dgm:pt modelId="{C6F14A57-4A63-4BB2-8E33-958E5772B46E}" type="sibTrans" cxnId="{53736A0B-33A4-4D27-B606-9E0A88000369}">
      <dgm:prSet/>
      <dgm:spPr/>
      <dgm:t>
        <a:bodyPr/>
        <a:lstStyle/>
        <a:p>
          <a:endParaRPr lang="en-US"/>
        </a:p>
      </dgm:t>
    </dgm:pt>
    <dgm:pt modelId="{77C97D71-DB52-4628-8842-50C195A08C80}">
      <dgm:prSet/>
      <dgm:spPr>
        <a:solidFill>
          <a:schemeClr val="accent1">
            <a:lumMod val="50000"/>
          </a:schemeClr>
        </a:solidFill>
      </dgm:spPr>
      <dgm:t>
        <a:bodyPr/>
        <a:lstStyle/>
        <a:p>
          <a:r>
            <a:rPr lang="en-GB"/>
            <a:t>Social media #ScotAppWeek25 #MadeForBusiness</a:t>
          </a:r>
          <a:endParaRPr lang="en-US"/>
        </a:p>
      </dgm:t>
    </dgm:pt>
    <dgm:pt modelId="{9C9FADB2-5C00-46D6-9647-936DE0B86700}" type="parTrans" cxnId="{A388C560-36D0-41E7-A0A3-6FC6431F79F2}">
      <dgm:prSet/>
      <dgm:spPr/>
      <dgm:t>
        <a:bodyPr/>
        <a:lstStyle/>
        <a:p>
          <a:endParaRPr lang="en-US"/>
        </a:p>
      </dgm:t>
    </dgm:pt>
    <dgm:pt modelId="{4D49A3A4-3A55-4D40-8A7B-A5B7CFB501A5}" type="sibTrans" cxnId="{A388C560-36D0-41E7-A0A3-6FC6431F79F2}">
      <dgm:prSet/>
      <dgm:spPr/>
      <dgm:t>
        <a:bodyPr/>
        <a:lstStyle/>
        <a:p>
          <a:endParaRPr lang="en-US"/>
        </a:p>
      </dgm:t>
    </dgm:pt>
    <dgm:pt modelId="{CF406462-FBA8-4961-988E-D2C3E0BFF248}">
      <dgm:prSet/>
      <dgm:spPr>
        <a:solidFill>
          <a:schemeClr val="accent1">
            <a:lumMod val="50000"/>
          </a:schemeClr>
        </a:solidFill>
      </dgm:spPr>
      <dgm:t>
        <a:bodyPr/>
        <a:lstStyle/>
        <a:p>
          <a:r>
            <a:rPr lang="en-GB"/>
            <a:t>Event feedback     </a:t>
          </a:r>
          <a:endParaRPr lang="en-US"/>
        </a:p>
      </dgm:t>
    </dgm:pt>
    <dgm:pt modelId="{4B0A906D-1C9B-48A3-898F-28EAA8971813}" type="parTrans" cxnId="{D20177B1-4F6D-4B0B-86CD-249C2F7085A3}">
      <dgm:prSet/>
      <dgm:spPr/>
      <dgm:t>
        <a:bodyPr/>
        <a:lstStyle/>
        <a:p>
          <a:endParaRPr lang="en-US"/>
        </a:p>
      </dgm:t>
    </dgm:pt>
    <dgm:pt modelId="{A0ABBA71-3B73-4785-A955-EC013A64554B}" type="sibTrans" cxnId="{D20177B1-4F6D-4B0B-86CD-249C2F7085A3}">
      <dgm:prSet/>
      <dgm:spPr/>
      <dgm:t>
        <a:bodyPr/>
        <a:lstStyle/>
        <a:p>
          <a:endParaRPr lang="en-US"/>
        </a:p>
      </dgm:t>
    </dgm:pt>
    <dgm:pt modelId="{3F2DF822-BE08-4E1B-B2F1-D08A8A8FA902}" type="pres">
      <dgm:prSet presAssocID="{C8CFF27E-FF2C-415B-B0B6-1ADB11BD5A7A}" presName="diagram" presStyleCnt="0">
        <dgm:presLayoutVars>
          <dgm:dir/>
          <dgm:resizeHandles val="exact"/>
        </dgm:presLayoutVars>
      </dgm:prSet>
      <dgm:spPr/>
    </dgm:pt>
    <dgm:pt modelId="{9C5432D2-4DC7-49DA-9A94-FAAE19DD01C7}" type="pres">
      <dgm:prSet presAssocID="{3FB22F39-3A32-4A3B-9C1D-ADAF41B35FDF}" presName="node" presStyleLbl="node1" presStyleIdx="0" presStyleCnt="8">
        <dgm:presLayoutVars>
          <dgm:bulletEnabled val="1"/>
        </dgm:presLayoutVars>
      </dgm:prSet>
      <dgm:spPr/>
    </dgm:pt>
    <dgm:pt modelId="{AB9287B7-3395-42CC-973B-D0503B1A1C28}" type="pres">
      <dgm:prSet presAssocID="{D0D86DEF-2731-4C60-9B11-9DF82AE6D128}" presName="sibTrans" presStyleCnt="0"/>
      <dgm:spPr/>
    </dgm:pt>
    <dgm:pt modelId="{297C4AD6-E9F2-44A4-A4CB-4EEF04586248}" type="pres">
      <dgm:prSet presAssocID="{A50A6DA6-E557-4473-8AD4-A5C9487A2A94}" presName="node" presStyleLbl="node1" presStyleIdx="1" presStyleCnt="8">
        <dgm:presLayoutVars>
          <dgm:bulletEnabled val="1"/>
        </dgm:presLayoutVars>
      </dgm:prSet>
      <dgm:spPr/>
    </dgm:pt>
    <dgm:pt modelId="{CBF5868A-A36E-459B-B039-9BB6F92A73F7}" type="pres">
      <dgm:prSet presAssocID="{3E221F8D-2A04-43B9-9E5E-23AA6224A46E}" presName="sibTrans" presStyleCnt="0"/>
      <dgm:spPr/>
    </dgm:pt>
    <dgm:pt modelId="{AFEBDFB4-BEF1-49A4-9133-C415DAF8010C}" type="pres">
      <dgm:prSet presAssocID="{4C8DF5D1-79B4-4CF0-A83E-D5AEC52CD90B}" presName="node" presStyleLbl="node1" presStyleIdx="2" presStyleCnt="8">
        <dgm:presLayoutVars>
          <dgm:bulletEnabled val="1"/>
        </dgm:presLayoutVars>
      </dgm:prSet>
      <dgm:spPr/>
    </dgm:pt>
    <dgm:pt modelId="{C3CC285E-ADAF-4F67-BB41-F14B5A6C5C69}" type="pres">
      <dgm:prSet presAssocID="{86ED4FFC-73B5-4ED4-93B8-8A01D1B52157}" presName="sibTrans" presStyleCnt="0"/>
      <dgm:spPr/>
    </dgm:pt>
    <dgm:pt modelId="{9FC0712E-BEBF-4523-9539-6DC91CC2F9AC}" type="pres">
      <dgm:prSet presAssocID="{EBAB2EC9-307B-4266-83CF-B197B507B39C}" presName="node" presStyleLbl="node1" presStyleIdx="3" presStyleCnt="8">
        <dgm:presLayoutVars>
          <dgm:bulletEnabled val="1"/>
        </dgm:presLayoutVars>
      </dgm:prSet>
      <dgm:spPr/>
    </dgm:pt>
    <dgm:pt modelId="{2BEDFD27-3322-45C5-908A-E531573BEFE5}" type="pres">
      <dgm:prSet presAssocID="{980F7912-28C9-47E5-A2FD-CEB07C3BBE9F}" presName="sibTrans" presStyleCnt="0"/>
      <dgm:spPr/>
    </dgm:pt>
    <dgm:pt modelId="{66197D9B-1557-4909-82C5-E1683B0ABE05}" type="pres">
      <dgm:prSet presAssocID="{494C6358-779C-4A42-90E6-795C25EF4FB0}" presName="node" presStyleLbl="node1" presStyleIdx="4" presStyleCnt="8">
        <dgm:presLayoutVars>
          <dgm:bulletEnabled val="1"/>
        </dgm:presLayoutVars>
      </dgm:prSet>
      <dgm:spPr/>
    </dgm:pt>
    <dgm:pt modelId="{54AC4120-3AF6-4980-9B9D-5D88C6C27135}" type="pres">
      <dgm:prSet presAssocID="{77556F2B-8B94-41DB-8C28-8958532C06D9}" presName="sibTrans" presStyleCnt="0"/>
      <dgm:spPr/>
    </dgm:pt>
    <dgm:pt modelId="{3E251CA3-34CC-4192-9F80-D2BE29881973}" type="pres">
      <dgm:prSet presAssocID="{803712D7-2614-4134-85E6-7411CC56ED2E}" presName="node" presStyleLbl="node1" presStyleIdx="5" presStyleCnt="8">
        <dgm:presLayoutVars>
          <dgm:bulletEnabled val="1"/>
        </dgm:presLayoutVars>
      </dgm:prSet>
      <dgm:spPr/>
    </dgm:pt>
    <dgm:pt modelId="{23EC4557-E764-4C47-86B4-8D6F35E1B4E0}" type="pres">
      <dgm:prSet presAssocID="{C6F14A57-4A63-4BB2-8E33-958E5772B46E}" presName="sibTrans" presStyleCnt="0"/>
      <dgm:spPr/>
    </dgm:pt>
    <dgm:pt modelId="{FF8B89EA-262F-4DBB-9C18-B15E1DC5557E}" type="pres">
      <dgm:prSet presAssocID="{77C97D71-DB52-4628-8842-50C195A08C80}" presName="node" presStyleLbl="node1" presStyleIdx="6" presStyleCnt="8">
        <dgm:presLayoutVars>
          <dgm:bulletEnabled val="1"/>
        </dgm:presLayoutVars>
      </dgm:prSet>
      <dgm:spPr/>
    </dgm:pt>
    <dgm:pt modelId="{7F58A332-DF1A-4E21-92FF-3071612EB225}" type="pres">
      <dgm:prSet presAssocID="{4D49A3A4-3A55-4D40-8A7B-A5B7CFB501A5}" presName="sibTrans" presStyleCnt="0"/>
      <dgm:spPr/>
    </dgm:pt>
    <dgm:pt modelId="{BB5F9950-AA9F-4122-A8EC-0D1402A46E95}" type="pres">
      <dgm:prSet presAssocID="{CF406462-FBA8-4961-988E-D2C3E0BFF248}" presName="node" presStyleLbl="node1" presStyleIdx="7" presStyleCnt="8">
        <dgm:presLayoutVars>
          <dgm:bulletEnabled val="1"/>
        </dgm:presLayoutVars>
      </dgm:prSet>
      <dgm:spPr/>
    </dgm:pt>
  </dgm:ptLst>
  <dgm:cxnLst>
    <dgm:cxn modelId="{53736A0B-33A4-4D27-B606-9E0A88000369}" srcId="{C8CFF27E-FF2C-415B-B0B6-1ADB11BD5A7A}" destId="{803712D7-2614-4134-85E6-7411CC56ED2E}" srcOrd="5" destOrd="0" parTransId="{F4ACCE43-3EC3-4335-8AD9-E0C850B520F6}" sibTransId="{C6F14A57-4A63-4BB2-8E33-958E5772B46E}"/>
    <dgm:cxn modelId="{C6534540-F331-44B9-9C9C-6F68E0927202}" srcId="{C8CFF27E-FF2C-415B-B0B6-1ADB11BD5A7A}" destId="{4C8DF5D1-79B4-4CF0-A83E-D5AEC52CD90B}" srcOrd="2" destOrd="0" parTransId="{45917D81-770C-4D81-9EDC-F5B561E2A0FD}" sibTransId="{86ED4FFC-73B5-4ED4-93B8-8A01D1B52157}"/>
    <dgm:cxn modelId="{A388C560-36D0-41E7-A0A3-6FC6431F79F2}" srcId="{C8CFF27E-FF2C-415B-B0B6-1ADB11BD5A7A}" destId="{77C97D71-DB52-4628-8842-50C195A08C80}" srcOrd="6" destOrd="0" parTransId="{9C9FADB2-5C00-46D6-9647-936DE0B86700}" sibTransId="{4D49A3A4-3A55-4D40-8A7B-A5B7CFB501A5}"/>
    <dgm:cxn modelId="{84B39D68-3D1A-4EE7-851B-4329A718C677}" type="presOf" srcId="{77C97D71-DB52-4628-8842-50C195A08C80}" destId="{FF8B89EA-262F-4DBB-9C18-B15E1DC5557E}" srcOrd="0" destOrd="0" presId="urn:microsoft.com/office/officeart/2005/8/layout/default"/>
    <dgm:cxn modelId="{D488384A-D5E2-4DEC-9DBE-5934EDEFF363}" srcId="{C8CFF27E-FF2C-415B-B0B6-1ADB11BD5A7A}" destId="{EBAB2EC9-307B-4266-83CF-B197B507B39C}" srcOrd="3" destOrd="0" parTransId="{CD701653-3E4C-482D-88A8-4B50A3B82D06}" sibTransId="{980F7912-28C9-47E5-A2FD-CEB07C3BBE9F}"/>
    <dgm:cxn modelId="{DEAE4055-FE1B-439C-9696-E76F57238B48}" type="presOf" srcId="{803712D7-2614-4134-85E6-7411CC56ED2E}" destId="{3E251CA3-34CC-4192-9F80-D2BE29881973}" srcOrd="0" destOrd="0" presId="urn:microsoft.com/office/officeart/2005/8/layout/default"/>
    <dgm:cxn modelId="{43C31C8E-6E6F-468A-A743-5B3F0E825A8A}" type="presOf" srcId="{C8CFF27E-FF2C-415B-B0B6-1ADB11BD5A7A}" destId="{3F2DF822-BE08-4E1B-B2F1-D08A8A8FA902}" srcOrd="0" destOrd="0" presId="urn:microsoft.com/office/officeart/2005/8/layout/default"/>
    <dgm:cxn modelId="{5183E0A6-AAE2-4711-A8C7-0765D3EFB258}" type="presOf" srcId="{EBAB2EC9-307B-4266-83CF-B197B507B39C}" destId="{9FC0712E-BEBF-4523-9539-6DC91CC2F9AC}" srcOrd="0" destOrd="0" presId="urn:microsoft.com/office/officeart/2005/8/layout/default"/>
    <dgm:cxn modelId="{D20177B1-4F6D-4B0B-86CD-249C2F7085A3}" srcId="{C8CFF27E-FF2C-415B-B0B6-1ADB11BD5A7A}" destId="{CF406462-FBA8-4961-988E-D2C3E0BFF248}" srcOrd="7" destOrd="0" parTransId="{4B0A906D-1C9B-48A3-898F-28EAA8971813}" sibTransId="{A0ABBA71-3B73-4785-A955-EC013A64554B}"/>
    <dgm:cxn modelId="{735962C3-41BF-4B3B-8DFD-9CE3B93105A0}" type="presOf" srcId="{494C6358-779C-4A42-90E6-795C25EF4FB0}" destId="{66197D9B-1557-4909-82C5-E1683B0ABE05}" srcOrd="0" destOrd="0" presId="urn:microsoft.com/office/officeart/2005/8/layout/default"/>
    <dgm:cxn modelId="{4CC6F5C3-BD06-43DA-85AE-3B2DF2422F61}" type="presOf" srcId="{CF406462-FBA8-4961-988E-D2C3E0BFF248}" destId="{BB5F9950-AA9F-4122-A8EC-0D1402A46E95}" srcOrd="0" destOrd="0" presId="urn:microsoft.com/office/officeart/2005/8/layout/default"/>
    <dgm:cxn modelId="{629661DB-8BBB-47A8-9415-7B5640111F25}" srcId="{C8CFF27E-FF2C-415B-B0B6-1ADB11BD5A7A}" destId="{3FB22F39-3A32-4A3B-9C1D-ADAF41B35FDF}" srcOrd="0" destOrd="0" parTransId="{371C1890-6AFD-45E2-9E96-677518E2ADB6}" sibTransId="{D0D86DEF-2731-4C60-9B11-9DF82AE6D128}"/>
    <dgm:cxn modelId="{19E0D9DD-2040-4827-88AA-64D46A94D199}" srcId="{C8CFF27E-FF2C-415B-B0B6-1ADB11BD5A7A}" destId="{494C6358-779C-4A42-90E6-795C25EF4FB0}" srcOrd="4" destOrd="0" parTransId="{6F7AF673-06B5-48D4-A333-0C872396FC3B}" sibTransId="{77556F2B-8B94-41DB-8C28-8958532C06D9}"/>
    <dgm:cxn modelId="{B66520E1-69CE-4B3D-9332-CAEFEA5524A8}" srcId="{C8CFF27E-FF2C-415B-B0B6-1ADB11BD5A7A}" destId="{A50A6DA6-E557-4473-8AD4-A5C9487A2A94}" srcOrd="1" destOrd="0" parTransId="{D94DA072-A0A3-499D-AD64-252F3AE79CAF}" sibTransId="{3E221F8D-2A04-43B9-9E5E-23AA6224A46E}"/>
    <dgm:cxn modelId="{F70C9FE5-13F9-43C8-ADAD-01800A6A51A6}" type="presOf" srcId="{3FB22F39-3A32-4A3B-9C1D-ADAF41B35FDF}" destId="{9C5432D2-4DC7-49DA-9A94-FAAE19DD01C7}" srcOrd="0" destOrd="0" presId="urn:microsoft.com/office/officeart/2005/8/layout/default"/>
    <dgm:cxn modelId="{5BB8D1EE-E5E5-4207-8AF8-622FBD7076DA}" type="presOf" srcId="{A50A6DA6-E557-4473-8AD4-A5C9487A2A94}" destId="{297C4AD6-E9F2-44A4-A4CB-4EEF04586248}" srcOrd="0" destOrd="0" presId="urn:microsoft.com/office/officeart/2005/8/layout/default"/>
    <dgm:cxn modelId="{DA2CF6FF-FD18-424C-8551-712D6DA3CABE}" type="presOf" srcId="{4C8DF5D1-79B4-4CF0-A83E-D5AEC52CD90B}" destId="{AFEBDFB4-BEF1-49A4-9133-C415DAF8010C}" srcOrd="0" destOrd="0" presId="urn:microsoft.com/office/officeart/2005/8/layout/default"/>
    <dgm:cxn modelId="{EF9C7971-9613-4AC8-B523-07B33C96394F}" type="presParOf" srcId="{3F2DF822-BE08-4E1B-B2F1-D08A8A8FA902}" destId="{9C5432D2-4DC7-49DA-9A94-FAAE19DD01C7}" srcOrd="0" destOrd="0" presId="urn:microsoft.com/office/officeart/2005/8/layout/default"/>
    <dgm:cxn modelId="{E2533D64-2338-4D99-A8BF-D65F18A4AE4C}" type="presParOf" srcId="{3F2DF822-BE08-4E1B-B2F1-D08A8A8FA902}" destId="{AB9287B7-3395-42CC-973B-D0503B1A1C28}" srcOrd="1" destOrd="0" presId="urn:microsoft.com/office/officeart/2005/8/layout/default"/>
    <dgm:cxn modelId="{642602CD-5EFC-4814-A3D2-92F0DE86A01E}" type="presParOf" srcId="{3F2DF822-BE08-4E1B-B2F1-D08A8A8FA902}" destId="{297C4AD6-E9F2-44A4-A4CB-4EEF04586248}" srcOrd="2" destOrd="0" presId="urn:microsoft.com/office/officeart/2005/8/layout/default"/>
    <dgm:cxn modelId="{EDFA61DA-E518-4F93-9D36-4B6D9FE535A1}" type="presParOf" srcId="{3F2DF822-BE08-4E1B-B2F1-D08A8A8FA902}" destId="{CBF5868A-A36E-459B-B039-9BB6F92A73F7}" srcOrd="3" destOrd="0" presId="urn:microsoft.com/office/officeart/2005/8/layout/default"/>
    <dgm:cxn modelId="{7ADE0296-1AD1-43A1-BF7E-F02852095C07}" type="presParOf" srcId="{3F2DF822-BE08-4E1B-B2F1-D08A8A8FA902}" destId="{AFEBDFB4-BEF1-49A4-9133-C415DAF8010C}" srcOrd="4" destOrd="0" presId="urn:microsoft.com/office/officeart/2005/8/layout/default"/>
    <dgm:cxn modelId="{8FC81EF5-53F4-4CD7-9EB0-C1B66103FAEE}" type="presParOf" srcId="{3F2DF822-BE08-4E1B-B2F1-D08A8A8FA902}" destId="{C3CC285E-ADAF-4F67-BB41-F14B5A6C5C69}" srcOrd="5" destOrd="0" presId="urn:microsoft.com/office/officeart/2005/8/layout/default"/>
    <dgm:cxn modelId="{E3F21D94-8300-4D01-BBF4-60D69F1C5947}" type="presParOf" srcId="{3F2DF822-BE08-4E1B-B2F1-D08A8A8FA902}" destId="{9FC0712E-BEBF-4523-9539-6DC91CC2F9AC}" srcOrd="6" destOrd="0" presId="urn:microsoft.com/office/officeart/2005/8/layout/default"/>
    <dgm:cxn modelId="{BCFA3051-9A1D-47B0-BDA6-08DBC439A203}" type="presParOf" srcId="{3F2DF822-BE08-4E1B-B2F1-D08A8A8FA902}" destId="{2BEDFD27-3322-45C5-908A-E531573BEFE5}" srcOrd="7" destOrd="0" presId="urn:microsoft.com/office/officeart/2005/8/layout/default"/>
    <dgm:cxn modelId="{B2B6801E-F99E-4AB1-93B3-AB118F678837}" type="presParOf" srcId="{3F2DF822-BE08-4E1B-B2F1-D08A8A8FA902}" destId="{66197D9B-1557-4909-82C5-E1683B0ABE05}" srcOrd="8" destOrd="0" presId="urn:microsoft.com/office/officeart/2005/8/layout/default"/>
    <dgm:cxn modelId="{D083FBDF-9FCD-43A6-AEF7-0F92F6900C72}" type="presParOf" srcId="{3F2DF822-BE08-4E1B-B2F1-D08A8A8FA902}" destId="{54AC4120-3AF6-4980-9B9D-5D88C6C27135}" srcOrd="9" destOrd="0" presId="urn:microsoft.com/office/officeart/2005/8/layout/default"/>
    <dgm:cxn modelId="{BD4C8FD9-8E36-426F-B413-6DEB0F6EE67F}" type="presParOf" srcId="{3F2DF822-BE08-4E1B-B2F1-D08A8A8FA902}" destId="{3E251CA3-34CC-4192-9F80-D2BE29881973}" srcOrd="10" destOrd="0" presId="urn:microsoft.com/office/officeart/2005/8/layout/default"/>
    <dgm:cxn modelId="{D45BBC62-BEC2-48AB-8975-315EEB8ED5F4}" type="presParOf" srcId="{3F2DF822-BE08-4E1B-B2F1-D08A8A8FA902}" destId="{23EC4557-E764-4C47-86B4-8D6F35E1B4E0}" srcOrd="11" destOrd="0" presId="urn:microsoft.com/office/officeart/2005/8/layout/default"/>
    <dgm:cxn modelId="{622A533A-5995-46D3-91C8-B43F7007856A}" type="presParOf" srcId="{3F2DF822-BE08-4E1B-B2F1-D08A8A8FA902}" destId="{FF8B89EA-262F-4DBB-9C18-B15E1DC5557E}" srcOrd="12" destOrd="0" presId="urn:microsoft.com/office/officeart/2005/8/layout/default"/>
    <dgm:cxn modelId="{7B208D2E-F70B-4490-A31C-02A5AF38458F}" type="presParOf" srcId="{3F2DF822-BE08-4E1B-B2F1-D08A8A8FA902}" destId="{7F58A332-DF1A-4E21-92FF-3071612EB225}" srcOrd="13" destOrd="0" presId="urn:microsoft.com/office/officeart/2005/8/layout/default"/>
    <dgm:cxn modelId="{FCE41A8F-944D-43B1-87C8-CEBE777B3529}" type="presParOf" srcId="{3F2DF822-BE08-4E1B-B2F1-D08A8A8FA902}" destId="{BB5F9950-AA9F-4122-A8EC-0D1402A46E9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FF74DF-D0B0-47A6-99FC-696E3C5CA16C}"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D11BF7A0-5F78-420F-BA9D-FEBCDBC827C3}">
      <dgm:prSet/>
      <dgm:spPr>
        <a:solidFill>
          <a:schemeClr val="accent1">
            <a:lumMod val="75000"/>
          </a:schemeClr>
        </a:solidFill>
      </dgm:spPr>
      <dgm:t>
        <a:bodyPr/>
        <a:lstStyle/>
        <a:p>
          <a:pPr>
            <a:spcAft>
              <a:spcPct val="35000"/>
            </a:spcAft>
          </a:pPr>
          <a:r>
            <a:rPr lang="en-GB"/>
            <a:t>SDS expects</a:t>
          </a:r>
          <a:endParaRPr lang="en-US"/>
        </a:p>
      </dgm:t>
    </dgm:pt>
    <dgm:pt modelId="{F6A3DACE-A23D-4A5C-9626-C4DDFDED697B}" type="parTrans" cxnId="{A541E44A-87D4-40FE-BD5B-C17CA02174B1}">
      <dgm:prSet/>
      <dgm:spPr/>
      <dgm:t>
        <a:bodyPr/>
        <a:lstStyle/>
        <a:p>
          <a:endParaRPr lang="en-US"/>
        </a:p>
      </dgm:t>
    </dgm:pt>
    <dgm:pt modelId="{4D08E472-D1FD-4087-A6BE-F5A2143CF42B}" type="sibTrans" cxnId="{A541E44A-87D4-40FE-BD5B-C17CA02174B1}">
      <dgm:prSet/>
      <dgm:spPr/>
      <dgm:t>
        <a:bodyPr/>
        <a:lstStyle/>
        <a:p>
          <a:endParaRPr lang="en-US"/>
        </a:p>
      </dgm:t>
    </dgm:pt>
    <dgm:pt modelId="{E428D882-4B87-4823-8708-6822D153248E}">
      <dgm:prSet/>
      <dgm:spPr>
        <a:solidFill>
          <a:schemeClr val="accent1">
            <a:lumMod val="75000"/>
          </a:schemeClr>
        </a:solidFill>
      </dgm:spPr>
      <dgm:t>
        <a:bodyPr/>
        <a:lstStyle/>
        <a:p>
          <a:pPr>
            <a:spcAft>
              <a:spcPts val="1800"/>
            </a:spcAft>
          </a:pPr>
          <a:r>
            <a:rPr lang="en-GB"/>
            <a:t>You to have a </a:t>
          </a:r>
          <a:r>
            <a:rPr lang="en-GB" b="1"/>
            <a:t>nominated protection/safeguarding lead </a:t>
          </a:r>
          <a:r>
            <a:rPr lang="en-GB"/>
            <a:t>for children, young people and vulnerable adults within your organisation.</a:t>
          </a:r>
          <a:endParaRPr lang="en-US"/>
        </a:p>
      </dgm:t>
    </dgm:pt>
    <dgm:pt modelId="{20BDDA18-545B-4054-9995-98396D6CAD38}" type="parTrans" cxnId="{D2EF8CFB-381D-495D-9E69-9DD1D286AB6E}">
      <dgm:prSet/>
      <dgm:spPr/>
      <dgm:t>
        <a:bodyPr/>
        <a:lstStyle/>
        <a:p>
          <a:endParaRPr lang="en-US"/>
        </a:p>
      </dgm:t>
    </dgm:pt>
    <dgm:pt modelId="{B875C99D-C69E-48DB-ACA5-547DABF044BA}" type="sibTrans" cxnId="{D2EF8CFB-381D-495D-9E69-9DD1D286AB6E}">
      <dgm:prSet/>
      <dgm:spPr/>
      <dgm:t>
        <a:bodyPr/>
        <a:lstStyle/>
        <a:p>
          <a:endParaRPr lang="en-US"/>
        </a:p>
      </dgm:t>
    </dgm:pt>
    <dgm:pt modelId="{319B8FB2-4652-4F23-8A0E-D905CC80B823}">
      <dgm:prSet/>
      <dgm:spPr>
        <a:solidFill>
          <a:schemeClr val="accent1">
            <a:lumMod val="75000"/>
          </a:schemeClr>
        </a:solidFill>
      </dgm:spPr>
      <dgm:t>
        <a:bodyPr/>
        <a:lstStyle/>
        <a:p>
          <a:pPr>
            <a:spcAft>
              <a:spcPts val="1800"/>
            </a:spcAft>
          </a:pPr>
          <a:r>
            <a:rPr lang="en-GB"/>
            <a:t>You to have a </a:t>
          </a:r>
          <a:r>
            <a:rPr lang="en-GB" b="1"/>
            <a:t>robust safeguarding policy </a:t>
          </a:r>
          <a:r>
            <a:rPr lang="en-GB"/>
            <a:t>in place and to ensure best practice through all of your policies and procedures includes Safeguarding and PREVENT</a:t>
          </a:r>
          <a:endParaRPr lang="en-US"/>
        </a:p>
      </dgm:t>
    </dgm:pt>
    <dgm:pt modelId="{EED80644-A665-488B-8368-BF2BBA71C17C}" type="parTrans" cxnId="{64081DAC-609D-4A3F-8C5A-470917AB6925}">
      <dgm:prSet/>
      <dgm:spPr/>
      <dgm:t>
        <a:bodyPr/>
        <a:lstStyle/>
        <a:p>
          <a:endParaRPr lang="en-US"/>
        </a:p>
      </dgm:t>
    </dgm:pt>
    <dgm:pt modelId="{CFEEEEB6-26F5-4863-9E22-D0D44F606B76}" type="sibTrans" cxnId="{64081DAC-609D-4A3F-8C5A-470917AB6925}">
      <dgm:prSet/>
      <dgm:spPr/>
      <dgm:t>
        <a:bodyPr/>
        <a:lstStyle/>
        <a:p>
          <a:endParaRPr lang="en-US"/>
        </a:p>
      </dgm:t>
    </dgm:pt>
    <dgm:pt modelId="{F4CFD522-1791-4C5E-917A-50B70B2D0D48}">
      <dgm:prSet/>
      <dgm:spPr>
        <a:solidFill>
          <a:schemeClr val="accent1">
            <a:lumMod val="75000"/>
          </a:schemeClr>
        </a:solidFill>
      </dgm:spPr>
      <dgm:t>
        <a:bodyPr/>
        <a:lstStyle/>
        <a:p>
          <a:pPr>
            <a:spcAft>
              <a:spcPts val="1800"/>
            </a:spcAft>
          </a:pPr>
          <a:r>
            <a:rPr lang="en-GB"/>
            <a:t>You to provide effective </a:t>
          </a:r>
          <a:r>
            <a:rPr lang="en-GB" b="1"/>
            <a:t>management for staff through supervision, support training and quality assurance measures </a:t>
          </a:r>
          <a:r>
            <a:rPr lang="en-GB"/>
            <a:t>so they fully understand and follow your safeguarding policy including PREVENT training confidently and competently. </a:t>
          </a:r>
          <a:endParaRPr lang="en-US"/>
        </a:p>
      </dgm:t>
    </dgm:pt>
    <dgm:pt modelId="{966DDB90-0A14-4592-9CA3-AE286E695835}" type="parTrans" cxnId="{788C8368-708C-4EFB-8BC4-050B48EB3564}">
      <dgm:prSet/>
      <dgm:spPr/>
      <dgm:t>
        <a:bodyPr/>
        <a:lstStyle/>
        <a:p>
          <a:endParaRPr lang="en-US"/>
        </a:p>
      </dgm:t>
    </dgm:pt>
    <dgm:pt modelId="{5088D190-2026-4E5C-9D5F-10AFA1B8DD9E}" type="sibTrans" cxnId="{788C8368-708C-4EFB-8BC4-050B48EB3564}">
      <dgm:prSet/>
      <dgm:spPr/>
      <dgm:t>
        <a:bodyPr/>
        <a:lstStyle/>
        <a:p>
          <a:endParaRPr lang="en-US"/>
        </a:p>
      </dgm:t>
    </dgm:pt>
    <dgm:pt modelId="{194AE94B-8277-4133-B670-D37AF34138E2}">
      <dgm:prSet/>
      <dgm:spPr>
        <a:solidFill>
          <a:schemeClr val="accent1">
            <a:lumMod val="75000"/>
          </a:schemeClr>
        </a:solidFill>
      </dgm:spPr>
      <dgm:t>
        <a:bodyPr/>
        <a:lstStyle/>
        <a:p>
          <a:pPr>
            <a:spcAft>
              <a:spcPts val="1800"/>
            </a:spcAft>
          </a:pPr>
          <a:r>
            <a:rPr lang="en-GB"/>
            <a:t>You to have </a:t>
          </a:r>
          <a:r>
            <a:rPr lang="en-GB" b="1"/>
            <a:t>robust recording procedures </a:t>
          </a:r>
          <a:r>
            <a:rPr lang="en-GB"/>
            <a:t>for noting concerns or facts about disclosure relating to safeguarding and PREVENT. </a:t>
          </a:r>
          <a:endParaRPr lang="en-US"/>
        </a:p>
      </dgm:t>
    </dgm:pt>
    <dgm:pt modelId="{658B7FA2-A15A-4158-B1F5-98C6500CD35C}" type="parTrans" cxnId="{11141123-45DA-4285-B1C6-2DF95E49489A}">
      <dgm:prSet/>
      <dgm:spPr/>
      <dgm:t>
        <a:bodyPr/>
        <a:lstStyle/>
        <a:p>
          <a:endParaRPr lang="en-US"/>
        </a:p>
      </dgm:t>
    </dgm:pt>
    <dgm:pt modelId="{0819DA72-D6C7-40FE-86DD-BEE03C657334}" type="sibTrans" cxnId="{11141123-45DA-4285-B1C6-2DF95E49489A}">
      <dgm:prSet/>
      <dgm:spPr/>
      <dgm:t>
        <a:bodyPr/>
        <a:lstStyle/>
        <a:p>
          <a:endParaRPr lang="en-US"/>
        </a:p>
      </dgm:t>
    </dgm:pt>
    <dgm:pt modelId="{2705FA95-A60F-4E52-B7EE-DB92C4ECEB8B}" type="pres">
      <dgm:prSet presAssocID="{1AFF74DF-D0B0-47A6-99FC-696E3C5CA16C}" presName="linearFlow" presStyleCnt="0">
        <dgm:presLayoutVars>
          <dgm:resizeHandles val="exact"/>
        </dgm:presLayoutVars>
      </dgm:prSet>
      <dgm:spPr/>
    </dgm:pt>
    <dgm:pt modelId="{927BF89E-C18C-4443-82A5-FBBA612BD4E6}" type="pres">
      <dgm:prSet presAssocID="{D11BF7A0-5F78-420F-BA9D-FEBCDBC827C3}" presName="node" presStyleLbl="node1" presStyleIdx="0" presStyleCnt="1" custScaleX="123178">
        <dgm:presLayoutVars>
          <dgm:bulletEnabled val="1"/>
        </dgm:presLayoutVars>
      </dgm:prSet>
      <dgm:spPr/>
    </dgm:pt>
  </dgm:ptLst>
  <dgm:cxnLst>
    <dgm:cxn modelId="{29227F05-713F-4515-A9B9-10DD69B78C85}" type="presOf" srcId="{319B8FB2-4652-4F23-8A0E-D905CC80B823}" destId="{927BF89E-C18C-4443-82A5-FBBA612BD4E6}" srcOrd="0" destOrd="2" presId="urn:microsoft.com/office/officeart/2005/8/layout/process2"/>
    <dgm:cxn modelId="{F9C78408-02A5-49C5-BD97-745BC0A9B8E7}" type="presOf" srcId="{194AE94B-8277-4133-B670-D37AF34138E2}" destId="{927BF89E-C18C-4443-82A5-FBBA612BD4E6}" srcOrd="0" destOrd="4" presId="urn:microsoft.com/office/officeart/2005/8/layout/process2"/>
    <dgm:cxn modelId="{11141123-45DA-4285-B1C6-2DF95E49489A}" srcId="{D11BF7A0-5F78-420F-BA9D-FEBCDBC827C3}" destId="{194AE94B-8277-4133-B670-D37AF34138E2}" srcOrd="3" destOrd="0" parTransId="{658B7FA2-A15A-4158-B1F5-98C6500CD35C}" sibTransId="{0819DA72-D6C7-40FE-86DD-BEE03C657334}"/>
    <dgm:cxn modelId="{F4CBAF5C-9F46-4079-8E82-2C7D2B02E29B}" type="presOf" srcId="{1AFF74DF-D0B0-47A6-99FC-696E3C5CA16C}" destId="{2705FA95-A60F-4E52-B7EE-DB92C4ECEB8B}" srcOrd="0" destOrd="0" presId="urn:microsoft.com/office/officeart/2005/8/layout/process2"/>
    <dgm:cxn modelId="{788C8368-708C-4EFB-8BC4-050B48EB3564}" srcId="{D11BF7A0-5F78-420F-BA9D-FEBCDBC827C3}" destId="{F4CFD522-1791-4C5E-917A-50B70B2D0D48}" srcOrd="2" destOrd="0" parTransId="{966DDB90-0A14-4592-9CA3-AE286E695835}" sibTransId="{5088D190-2026-4E5C-9D5F-10AFA1B8DD9E}"/>
    <dgm:cxn modelId="{A541E44A-87D4-40FE-BD5B-C17CA02174B1}" srcId="{1AFF74DF-D0B0-47A6-99FC-696E3C5CA16C}" destId="{D11BF7A0-5F78-420F-BA9D-FEBCDBC827C3}" srcOrd="0" destOrd="0" parTransId="{F6A3DACE-A23D-4A5C-9626-C4DDFDED697B}" sibTransId="{4D08E472-D1FD-4087-A6BE-F5A2143CF42B}"/>
    <dgm:cxn modelId="{544DE28D-B746-420A-BFDD-D3C4B1220D09}" type="presOf" srcId="{F4CFD522-1791-4C5E-917A-50B70B2D0D48}" destId="{927BF89E-C18C-4443-82A5-FBBA612BD4E6}" srcOrd="0" destOrd="3" presId="urn:microsoft.com/office/officeart/2005/8/layout/process2"/>
    <dgm:cxn modelId="{8551F4A6-646D-4281-8777-EDB71DB06C9B}" type="presOf" srcId="{E428D882-4B87-4823-8708-6822D153248E}" destId="{927BF89E-C18C-4443-82A5-FBBA612BD4E6}" srcOrd="0" destOrd="1" presId="urn:microsoft.com/office/officeart/2005/8/layout/process2"/>
    <dgm:cxn modelId="{64081DAC-609D-4A3F-8C5A-470917AB6925}" srcId="{D11BF7A0-5F78-420F-BA9D-FEBCDBC827C3}" destId="{319B8FB2-4652-4F23-8A0E-D905CC80B823}" srcOrd="1" destOrd="0" parTransId="{EED80644-A665-488B-8368-BF2BBA71C17C}" sibTransId="{CFEEEEB6-26F5-4863-9E22-D0D44F606B76}"/>
    <dgm:cxn modelId="{6BDD78D0-2256-47F0-BCE3-79380B2331A3}" type="presOf" srcId="{D11BF7A0-5F78-420F-BA9D-FEBCDBC827C3}" destId="{927BF89E-C18C-4443-82A5-FBBA612BD4E6}" srcOrd="0" destOrd="0" presId="urn:microsoft.com/office/officeart/2005/8/layout/process2"/>
    <dgm:cxn modelId="{D2EF8CFB-381D-495D-9E69-9DD1D286AB6E}" srcId="{D11BF7A0-5F78-420F-BA9D-FEBCDBC827C3}" destId="{E428D882-4B87-4823-8708-6822D153248E}" srcOrd="0" destOrd="0" parTransId="{20BDDA18-545B-4054-9995-98396D6CAD38}" sibTransId="{B875C99D-C69E-48DB-ACA5-547DABF044BA}"/>
    <dgm:cxn modelId="{25F5CC05-7E17-41F8-8DB9-5A01819F2595}" type="presParOf" srcId="{2705FA95-A60F-4E52-B7EE-DB92C4ECEB8B}" destId="{927BF89E-C18C-4443-82A5-FBBA612BD4E6}" srcOrd="0"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49B1BC-2AFE-4553-9AE3-0B6263988F0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7B2F57EF-D107-4B99-8F52-042F483D562A}">
      <dgm:prSet/>
      <dgm:spPr>
        <a:solidFill>
          <a:schemeClr val="accent1">
            <a:lumMod val="75000"/>
          </a:schemeClr>
        </a:solidFill>
      </dgm:spPr>
      <dgm:t>
        <a:bodyPr/>
        <a:lstStyle/>
        <a:p>
          <a:r>
            <a:rPr lang="en-GB"/>
            <a:t>SDS expects </a:t>
          </a:r>
          <a:endParaRPr lang="en-US"/>
        </a:p>
      </dgm:t>
    </dgm:pt>
    <dgm:pt modelId="{4F328FB9-A409-4DE1-9A87-61D662DDCEB2}" type="parTrans" cxnId="{78FCD431-682F-4A93-8EAC-F43F252887CD}">
      <dgm:prSet/>
      <dgm:spPr/>
      <dgm:t>
        <a:bodyPr/>
        <a:lstStyle/>
        <a:p>
          <a:endParaRPr lang="en-US"/>
        </a:p>
      </dgm:t>
    </dgm:pt>
    <dgm:pt modelId="{94511F8B-3A7E-4F33-894D-FB0C2D9F979B}" type="sibTrans" cxnId="{78FCD431-682F-4A93-8EAC-F43F252887CD}">
      <dgm:prSet/>
      <dgm:spPr/>
      <dgm:t>
        <a:bodyPr/>
        <a:lstStyle/>
        <a:p>
          <a:endParaRPr lang="en-US"/>
        </a:p>
      </dgm:t>
    </dgm:pt>
    <dgm:pt modelId="{F8C922E8-26EF-4679-A746-F3E1514FF808}">
      <dgm:prSet/>
      <dgm:spPr>
        <a:solidFill>
          <a:schemeClr val="accent1">
            <a:lumMod val="75000"/>
          </a:schemeClr>
        </a:solidFill>
      </dgm:spPr>
      <dgm:t>
        <a:bodyPr/>
        <a:lstStyle/>
        <a:p>
          <a:r>
            <a:rPr lang="en-GB" b="0"/>
            <a:t>The lead member of your staff to maintain their continuous professional development in safeguarding and PREVENT on a regular basis.</a:t>
          </a:r>
          <a:endParaRPr lang="en-US" b="0"/>
        </a:p>
      </dgm:t>
    </dgm:pt>
    <dgm:pt modelId="{3863478C-C39B-4F8E-B6C5-F7C3410C468E}" type="parTrans" cxnId="{05717FAA-EA1A-4A7D-8189-50DE9DBC42CF}">
      <dgm:prSet/>
      <dgm:spPr/>
      <dgm:t>
        <a:bodyPr/>
        <a:lstStyle/>
        <a:p>
          <a:endParaRPr lang="en-US"/>
        </a:p>
      </dgm:t>
    </dgm:pt>
    <dgm:pt modelId="{A07461D7-2D0A-4B0A-859A-8F9A14E77A70}" type="sibTrans" cxnId="{05717FAA-EA1A-4A7D-8189-50DE9DBC42CF}">
      <dgm:prSet/>
      <dgm:spPr/>
      <dgm:t>
        <a:bodyPr/>
        <a:lstStyle/>
        <a:p>
          <a:endParaRPr lang="en-US"/>
        </a:p>
      </dgm:t>
    </dgm:pt>
    <dgm:pt modelId="{B994F8E4-33F5-4865-AB59-DC3E750B318C}">
      <dgm:prSet/>
      <dgm:spPr>
        <a:solidFill>
          <a:schemeClr val="accent1">
            <a:lumMod val="75000"/>
          </a:schemeClr>
        </a:solidFill>
      </dgm:spPr>
      <dgm:t>
        <a:bodyPr/>
        <a:lstStyle/>
        <a:p>
          <a:r>
            <a:rPr lang="en-GB" b="0"/>
            <a:t>The lead member of your staff to be competent and confident to refer issues of protection/ safeguarding and PREVENT to the relevant statutory organisations in their local authority area e.g. social work and in emergencies Police Scotland </a:t>
          </a:r>
          <a:endParaRPr lang="en-US" b="0"/>
        </a:p>
      </dgm:t>
    </dgm:pt>
    <dgm:pt modelId="{888E3BD3-FE8A-4051-BA37-032630AA9BA8}" type="parTrans" cxnId="{5B2631D3-2500-454E-933D-47EE1D36B21C}">
      <dgm:prSet/>
      <dgm:spPr/>
      <dgm:t>
        <a:bodyPr/>
        <a:lstStyle/>
        <a:p>
          <a:endParaRPr lang="en-US"/>
        </a:p>
      </dgm:t>
    </dgm:pt>
    <dgm:pt modelId="{952F9662-C5C7-4231-AE7B-770082B240A9}" type="sibTrans" cxnId="{5B2631D3-2500-454E-933D-47EE1D36B21C}">
      <dgm:prSet/>
      <dgm:spPr/>
      <dgm:t>
        <a:bodyPr/>
        <a:lstStyle/>
        <a:p>
          <a:endParaRPr lang="en-US"/>
        </a:p>
      </dgm:t>
    </dgm:pt>
    <dgm:pt modelId="{C49592FE-8EE2-41D9-B35A-43C0FE6647B5}">
      <dgm:prSet/>
      <dgm:spPr>
        <a:solidFill>
          <a:schemeClr val="accent1">
            <a:lumMod val="75000"/>
          </a:schemeClr>
        </a:solidFill>
      </dgm:spPr>
      <dgm:t>
        <a:bodyPr/>
        <a:lstStyle/>
        <a:p>
          <a:r>
            <a:rPr lang="en-GB" b="0"/>
            <a:t>You to make available to all Apprentices the name of the individual they should contact if any safeguarding concern arises, with that individual being either within your organisation or within the Apprentice’s employer’s organisation, all as agreed with the employer and intimated to the Apprentice. </a:t>
          </a:r>
          <a:endParaRPr lang="en-US" b="0"/>
        </a:p>
      </dgm:t>
    </dgm:pt>
    <dgm:pt modelId="{D6D53AED-5344-4717-9543-2A6641CE0DCE}" type="parTrans" cxnId="{E5239455-6CBA-4526-89C5-DDDE6712BDE4}">
      <dgm:prSet/>
      <dgm:spPr/>
      <dgm:t>
        <a:bodyPr/>
        <a:lstStyle/>
        <a:p>
          <a:endParaRPr lang="en-US"/>
        </a:p>
      </dgm:t>
    </dgm:pt>
    <dgm:pt modelId="{EEAEC1D0-6D5D-41F0-B7D9-5A2FC695AB3A}" type="sibTrans" cxnId="{E5239455-6CBA-4526-89C5-DDDE6712BDE4}">
      <dgm:prSet/>
      <dgm:spPr/>
      <dgm:t>
        <a:bodyPr/>
        <a:lstStyle/>
        <a:p>
          <a:endParaRPr lang="en-US"/>
        </a:p>
      </dgm:t>
    </dgm:pt>
    <dgm:pt modelId="{832130F9-0DA5-4422-98AB-A70EBB12E3C7}">
      <dgm:prSet/>
      <dgm:spPr>
        <a:solidFill>
          <a:schemeClr val="accent1">
            <a:lumMod val="75000"/>
          </a:schemeClr>
        </a:solidFill>
      </dgm:spPr>
      <dgm:t>
        <a:bodyPr/>
        <a:lstStyle/>
        <a:p>
          <a:r>
            <a:rPr lang="en-GB" b="0"/>
            <a:t>You to make available to all your Apprentices and your Employers information about PREVENT and signpost to the most up to date PREVENT duty training which is available</a:t>
          </a:r>
          <a:r>
            <a:rPr lang="en-GB" b="0" u="sng">
              <a:hlinkClick xmlns:r="http://schemas.openxmlformats.org/officeDocument/2006/relationships" r:id="rId1"/>
            </a:rPr>
            <a:t> </a:t>
          </a:r>
          <a:r>
            <a:rPr lang="en-GB" b="0" u="sng">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here</a:t>
          </a:r>
          <a:r>
            <a:rPr lang="en-GB" b="0"/>
            <a:t> . Further information and guidance on PREVENT is available</a:t>
          </a:r>
          <a:r>
            <a:rPr lang="en-GB" b="0" u="sng">
              <a:hlinkClick xmlns:r="http://schemas.openxmlformats.org/officeDocument/2006/relationships" r:id="rId2"/>
            </a:rPr>
            <a:t> </a:t>
          </a:r>
          <a:r>
            <a:rPr lang="en-GB" b="0" u="sng">
              <a:solidFill>
                <a:srgbClr val="FF0000"/>
              </a:solidFill>
              <a:hlinkClick xmlns:r="http://schemas.openxmlformats.org/officeDocument/2006/relationships" r:id="rId2">
                <a:extLst>
                  <a:ext uri="{A12FA001-AC4F-418D-AE19-62706E023703}">
                    <ahyp:hlinkClr xmlns:ahyp="http://schemas.microsoft.com/office/drawing/2018/hyperlinkcolor" val="tx"/>
                  </a:ext>
                </a:extLst>
              </a:hlinkClick>
            </a:rPr>
            <a:t>here</a:t>
          </a:r>
          <a:r>
            <a:rPr lang="en-GB" b="0"/>
            <a:t> and on the Scottish Government web page </a:t>
          </a:r>
          <a:endParaRPr lang="en-US" b="0"/>
        </a:p>
      </dgm:t>
    </dgm:pt>
    <dgm:pt modelId="{3F25799A-0710-4159-91CE-2DB6A3EB3F84}" type="parTrans" cxnId="{398D9C09-3B8B-4528-AD91-7AA55333C023}">
      <dgm:prSet/>
      <dgm:spPr/>
      <dgm:t>
        <a:bodyPr/>
        <a:lstStyle/>
        <a:p>
          <a:endParaRPr lang="en-US"/>
        </a:p>
      </dgm:t>
    </dgm:pt>
    <dgm:pt modelId="{AEC5F602-3EDD-42F5-8045-8726E5CD0CF7}" type="sibTrans" cxnId="{398D9C09-3B8B-4528-AD91-7AA55333C023}">
      <dgm:prSet/>
      <dgm:spPr/>
      <dgm:t>
        <a:bodyPr/>
        <a:lstStyle/>
        <a:p>
          <a:endParaRPr lang="en-US"/>
        </a:p>
      </dgm:t>
    </dgm:pt>
    <dgm:pt modelId="{3BDED6C1-606A-4204-86ED-976069017230}">
      <dgm:prSet/>
      <dgm:spPr>
        <a:solidFill>
          <a:schemeClr val="accent1">
            <a:lumMod val="75000"/>
          </a:schemeClr>
        </a:solidFill>
      </dgm:spPr>
      <dgm:t>
        <a:bodyPr/>
        <a:lstStyle/>
        <a:p>
          <a:r>
            <a:rPr lang="en-GB" b="0"/>
            <a:t>The nominated individual is expected to be competent and knowledgeable will all of your policies and procedures in relation to safeguarding and PREVENT.</a:t>
          </a:r>
          <a:endParaRPr lang="en-US" b="0"/>
        </a:p>
      </dgm:t>
    </dgm:pt>
    <dgm:pt modelId="{893978E0-E26E-44FE-BEB0-40C51EACFD8A}" type="parTrans" cxnId="{E6735F9C-40D1-4E3A-99D8-0D60333357E4}">
      <dgm:prSet/>
      <dgm:spPr/>
      <dgm:t>
        <a:bodyPr/>
        <a:lstStyle/>
        <a:p>
          <a:endParaRPr lang="en-GB"/>
        </a:p>
      </dgm:t>
    </dgm:pt>
    <dgm:pt modelId="{D5E92397-7984-401A-8D68-0F2199C98054}" type="sibTrans" cxnId="{E6735F9C-40D1-4E3A-99D8-0D60333357E4}">
      <dgm:prSet/>
      <dgm:spPr/>
      <dgm:t>
        <a:bodyPr/>
        <a:lstStyle/>
        <a:p>
          <a:endParaRPr lang="en-GB"/>
        </a:p>
      </dgm:t>
    </dgm:pt>
    <dgm:pt modelId="{27EB1992-7EBB-4827-920B-736F5488DD30}" type="pres">
      <dgm:prSet presAssocID="{DD49B1BC-2AFE-4553-9AE3-0B6263988F06}" presName="Name0" presStyleCnt="0">
        <dgm:presLayoutVars>
          <dgm:dir/>
          <dgm:resizeHandles val="exact"/>
        </dgm:presLayoutVars>
      </dgm:prSet>
      <dgm:spPr/>
    </dgm:pt>
    <dgm:pt modelId="{136C3B46-DCB9-4A41-93A0-D2810950FFF3}" type="pres">
      <dgm:prSet presAssocID="{7B2F57EF-D107-4B99-8F52-042F483D562A}" presName="node" presStyleLbl="node1" presStyleIdx="0" presStyleCnt="1">
        <dgm:presLayoutVars>
          <dgm:bulletEnabled val="1"/>
        </dgm:presLayoutVars>
      </dgm:prSet>
      <dgm:spPr/>
    </dgm:pt>
  </dgm:ptLst>
  <dgm:cxnLst>
    <dgm:cxn modelId="{7286B608-607F-46C0-BFBD-A9E50E7F73B2}" type="presOf" srcId="{B994F8E4-33F5-4865-AB59-DC3E750B318C}" destId="{136C3B46-DCB9-4A41-93A0-D2810950FFF3}" srcOrd="0" destOrd="2" presId="urn:microsoft.com/office/officeart/2005/8/layout/process1"/>
    <dgm:cxn modelId="{398D9C09-3B8B-4528-AD91-7AA55333C023}" srcId="{7B2F57EF-D107-4B99-8F52-042F483D562A}" destId="{832130F9-0DA5-4422-98AB-A70EBB12E3C7}" srcOrd="4" destOrd="0" parTransId="{3F25799A-0710-4159-91CE-2DB6A3EB3F84}" sibTransId="{AEC5F602-3EDD-42F5-8045-8726E5CD0CF7}"/>
    <dgm:cxn modelId="{78FCD431-682F-4A93-8EAC-F43F252887CD}" srcId="{DD49B1BC-2AFE-4553-9AE3-0B6263988F06}" destId="{7B2F57EF-D107-4B99-8F52-042F483D562A}" srcOrd="0" destOrd="0" parTransId="{4F328FB9-A409-4DE1-9A87-61D662DDCEB2}" sibTransId="{94511F8B-3A7E-4F33-894D-FB0C2D9F979B}"/>
    <dgm:cxn modelId="{1D5C7C46-A0A3-4E07-992E-BCFC521BA7D6}" type="presOf" srcId="{C49592FE-8EE2-41D9-B35A-43C0FE6647B5}" destId="{136C3B46-DCB9-4A41-93A0-D2810950FFF3}" srcOrd="0" destOrd="3" presId="urn:microsoft.com/office/officeart/2005/8/layout/process1"/>
    <dgm:cxn modelId="{E5239455-6CBA-4526-89C5-DDDE6712BDE4}" srcId="{7B2F57EF-D107-4B99-8F52-042F483D562A}" destId="{C49592FE-8EE2-41D9-B35A-43C0FE6647B5}" srcOrd="2" destOrd="0" parTransId="{D6D53AED-5344-4717-9543-2A6641CE0DCE}" sibTransId="{EEAEC1D0-6D5D-41F0-B7D9-5A2FC695AB3A}"/>
    <dgm:cxn modelId="{F66C5D81-C0C8-4690-867F-E900AB493C97}" type="presOf" srcId="{832130F9-0DA5-4422-98AB-A70EBB12E3C7}" destId="{136C3B46-DCB9-4A41-93A0-D2810950FFF3}" srcOrd="0" destOrd="5" presId="urn:microsoft.com/office/officeart/2005/8/layout/process1"/>
    <dgm:cxn modelId="{E6735F9C-40D1-4E3A-99D8-0D60333357E4}" srcId="{7B2F57EF-D107-4B99-8F52-042F483D562A}" destId="{3BDED6C1-606A-4204-86ED-976069017230}" srcOrd="3" destOrd="0" parTransId="{893978E0-E26E-44FE-BEB0-40C51EACFD8A}" sibTransId="{D5E92397-7984-401A-8D68-0F2199C98054}"/>
    <dgm:cxn modelId="{05717FAA-EA1A-4A7D-8189-50DE9DBC42CF}" srcId="{7B2F57EF-D107-4B99-8F52-042F483D562A}" destId="{F8C922E8-26EF-4679-A746-F3E1514FF808}" srcOrd="0" destOrd="0" parTransId="{3863478C-C39B-4F8E-B6C5-F7C3410C468E}" sibTransId="{A07461D7-2D0A-4B0A-859A-8F9A14E77A70}"/>
    <dgm:cxn modelId="{AB4EC2CA-F385-42ED-8173-D6462AF12284}" type="presOf" srcId="{7B2F57EF-D107-4B99-8F52-042F483D562A}" destId="{136C3B46-DCB9-4A41-93A0-D2810950FFF3}" srcOrd="0" destOrd="0" presId="urn:microsoft.com/office/officeart/2005/8/layout/process1"/>
    <dgm:cxn modelId="{8458E3D1-2BEA-4997-8AFF-0F3D439D898F}" type="presOf" srcId="{DD49B1BC-2AFE-4553-9AE3-0B6263988F06}" destId="{27EB1992-7EBB-4827-920B-736F5488DD30}" srcOrd="0" destOrd="0" presId="urn:microsoft.com/office/officeart/2005/8/layout/process1"/>
    <dgm:cxn modelId="{5B2631D3-2500-454E-933D-47EE1D36B21C}" srcId="{7B2F57EF-D107-4B99-8F52-042F483D562A}" destId="{B994F8E4-33F5-4865-AB59-DC3E750B318C}" srcOrd="1" destOrd="0" parTransId="{888E3BD3-FE8A-4051-BA37-032630AA9BA8}" sibTransId="{952F9662-C5C7-4231-AE7B-770082B240A9}"/>
    <dgm:cxn modelId="{1B4FD0E7-A3DC-4B13-A2DA-CEA435AE1CBE}" type="presOf" srcId="{F8C922E8-26EF-4679-A746-F3E1514FF808}" destId="{136C3B46-DCB9-4A41-93A0-D2810950FFF3}" srcOrd="0" destOrd="1" presId="urn:microsoft.com/office/officeart/2005/8/layout/process1"/>
    <dgm:cxn modelId="{AF8B64FA-E702-4F28-8B40-926C943BC91F}" type="presOf" srcId="{3BDED6C1-606A-4204-86ED-976069017230}" destId="{136C3B46-DCB9-4A41-93A0-D2810950FFF3}" srcOrd="0" destOrd="4" presId="urn:microsoft.com/office/officeart/2005/8/layout/process1"/>
    <dgm:cxn modelId="{BDBAB233-EB90-4D68-ADD9-2B64C552196D}" type="presParOf" srcId="{27EB1992-7EBB-4827-920B-736F5488DD30}" destId="{136C3B46-DCB9-4A41-93A0-D2810950FFF3}"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C95D0A-595E-4D16-925E-CA0C2F663A1C}" type="doc">
      <dgm:prSet loTypeId="urn:microsoft.com/office/officeart/2016/7/layout/BasicProcessNew" loCatId="process" qsTypeId="urn:microsoft.com/office/officeart/2005/8/quickstyle/simple1" qsCatId="simple" csTypeId="urn:microsoft.com/office/officeart/2005/8/colors/accent1_2" csCatId="accent1" phldr="1"/>
      <dgm:spPr/>
      <dgm:t>
        <a:bodyPr/>
        <a:lstStyle/>
        <a:p>
          <a:endParaRPr lang="en-US"/>
        </a:p>
      </dgm:t>
    </dgm:pt>
    <dgm:pt modelId="{00585652-6ABB-4E2A-A59F-A504C7D85CE3}">
      <dgm:prSet/>
      <dgm:spPr/>
      <dgm:t>
        <a:bodyPr/>
        <a:lstStyle/>
        <a:p>
          <a:r>
            <a:rPr lang="en-GB"/>
            <a:t>Safeguarding vulnerable Adults  - Adult Support and Protection </a:t>
          </a:r>
        </a:p>
        <a:p>
          <a:r>
            <a:rPr lang="en-GB"/>
            <a:t>( Scotland ) Act 2007 and Adults with incapacity </a:t>
          </a:r>
        </a:p>
        <a:p>
          <a:r>
            <a:rPr lang="en-GB"/>
            <a:t>( Scotland ) Act 2000</a:t>
          </a:r>
          <a:endParaRPr lang="en-US"/>
        </a:p>
      </dgm:t>
    </dgm:pt>
    <dgm:pt modelId="{72F49146-28FA-4E24-B989-43CB03FC52BC}" type="parTrans" cxnId="{4703DD4B-9613-48C2-9D2A-7AB9DD4EC2F4}">
      <dgm:prSet/>
      <dgm:spPr/>
      <dgm:t>
        <a:bodyPr/>
        <a:lstStyle/>
        <a:p>
          <a:endParaRPr lang="en-US"/>
        </a:p>
      </dgm:t>
    </dgm:pt>
    <dgm:pt modelId="{F5E29D18-0EB1-4B25-A6C5-7EF403FB1962}" type="sibTrans" cxnId="{4703DD4B-9613-48C2-9D2A-7AB9DD4EC2F4}">
      <dgm:prSet/>
      <dgm:spPr/>
      <dgm:t>
        <a:bodyPr/>
        <a:lstStyle/>
        <a:p>
          <a:endParaRPr lang="en-US"/>
        </a:p>
      </dgm:t>
    </dgm:pt>
    <dgm:pt modelId="{B828F03C-9B8C-471A-8A46-9823EB45B528}">
      <dgm:prSet/>
      <dgm:spPr/>
      <dgm:t>
        <a:bodyPr/>
        <a:lstStyle/>
        <a:p>
          <a:r>
            <a:rPr lang="en-GB"/>
            <a:t>Wellbeing – Safeguarding all Apprentices 16 -19, 18-24 and 25+</a:t>
          </a:r>
          <a:endParaRPr lang="en-US"/>
        </a:p>
      </dgm:t>
    </dgm:pt>
    <dgm:pt modelId="{474A5079-DAAE-46C6-8E3C-001C138ACC94}" type="parTrans" cxnId="{F8624484-82B4-4ABB-9EE4-6BFD879317B4}">
      <dgm:prSet/>
      <dgm:spPr/>
      <dgm:t>
        <a:bodyPr/>
        <a:lstStyle/>
        <a:p>
          <a:endParaRPr lang="en-US"/>
        </a:p>
      </dgm:t>
    </dgm:pt>
    <dgm:pt modelId="{DD501D39-0DFA-443D-9F14-3992CF2C1309}" type="sibTrans" cxnId="{F8624484-82B4-4ABB-9EE4-6BFD879317B4}">
      <dgm:prSet/>
      <dgm:spPr/>
      <dgm:t>
        <a:bodyPr/>
        <a:lstStyle/>
        <a:p>
          <a:endParaRPr lang="en-US"/>
        </a:p>
      </dgm:t>
    </dgm:pt>
    <dgm:pt modelId="{A86ABCF2-3C67-4FC4-BE38-2A194A0122DC}">
      <dgm:prSet/>
      <dgm:spPr/>
      <dgm:t>
        <a:bodyPr/>
        <a:lstStyle/>
        <a:p>
          <a:r>
            <a:rPr lang="en-GB"/>
            <a:t>There is a  duty of care to all Apprentices</a:t>
          </a:r>
          <a:endParaRPr lang="en-US"/>
        </a:p>
      </dgm:t>
    </dgm:pt>
    <dgm:pt modelId="{F9832241-9EB5-4A40-88F7-CD3C447B58F6}" type="parTrans" cxnId="{40E04F09-2012-41C8-8B40-239CAB75A002}">
      <dgm:prSet/>
      <dgm:spPr/>
      <dgm:t>
        <a:bodyPr/>
        <a:lstStyle/>
        <a:p>
          <a:endParaRPr lang="en-US"/>
        </a:p>
      </dgm:t>
    </dgm:pt>
    <dgm:pt modelId="{4E3470EA-F104-47A7-8B0C-FD6C4A21EF57}" type="sibTrans" cxnId="{40E04F09-2012-41C8-8B40-239CAB75A002}">
      <dgm:prSet/>
      <dgm:spPr/>
      <dgm:t>
        <a:bodyPr/>
        <a:lstStyle/>
        <a:p>
          <a:endParaRPr lang="en-US"/>
        </a:p>
      </dgm:t>
    </dgm:pt>
    <dgm:pt modelId="{8EDE6F3E-D6C7-4C04-A088-12D30B717C90}">
      <dgm:prSet/>
      <dgm:spPr/>
      <dgm:t>
        <a:bodyPr/>
        <a:lstStyle/>
        <a:p>
          <a:r>
            <a:rPr lang="en-GB"/>
            <a:t>Disclosure Scotland – A new law is coming into force which changes the PVG Scheme</a:t>
          </a:r>
          <a:endParaRPr lang="en-US"/>
        </a:p>
      </dgm:t>
    </dgm:pt>
    <dgm:pt modelId="{CDF66159-F717-481A-AA7F-127D1E7BD81C}" type="parTrans" cxnId="{582B0F29-6050-4EEF-AF8B-FFD03042B191}">
      <dgm:prSet/>
      <dgm:spPr/>
      <dgm:t>
        <a:bodyPr/>
        <a:lstStyle/>
        <a:p>
          <a:endParaRPr lang="en-US"/>
        </a:p>
      </dgm:t>
    </dgm:pt>
    <dgm:pt modelId="{EF6716D5-2466-46F0-8A8E-88CEA164AB2C}" type="sibTrans" cxnId="{582B0F29-6050-4EEF-AF8B-FFD03042B191}">
      <dgm:prSet/>
      <dgm:spPr/>
      <dgm:t>
        <a:bodyPr/>
        <a:lstStyle/>
        <a:p>
          <a:endParaRPr lang="en-US"/>
        </a:p>
      </dgm:t>
    </dgm:pt>
    <dgm:pt modelId="{16D064B8-158B-4AA0-A1F9-98D7498B23E4}" type="pres">
      <dgm:prSet presAssocID="{7CC95D0A-595E-4D16-925E-CA0C2F663A1C}" presName="Name0" presStyleCnt="0">
        <dgm:presLayoutVars>
          <dgm:dir/>
          <dgm:resizeHandles val="exact"/>
        </dgm:presLayoutVars>
      </dgm:prSet>
      <dgm:spPr/>
    </dgm:pt>
    <dgm:pt modelId="{AE211504-1AC7-4D62-B14D-02A517614E69}" type="pres">
      <dgm:prSet presAssocID="{00585652-6ABB-4E2A-A59F-A504C7D85CE3}" presName="node" presStyleLbl="node1" presStyleIdx="0" presStyleCnt="7">
        <dgm:presLayoutVars>
          <dgm:bulletEnabled val="1"/>
        </dgm:presLayoutVars>
      </dgm:prSet>
      <dgm:spPr/>
    </dgm:pt>
    <dgm:pt modelId="{E2B1072A-C2DF-4A50-9A1B-B0D942B2A7A8}" type="pres">
      <dgm:prSet presAssocID="{F5E29D18-0EB1-4B25-A6C5-7EF403FB1962}" presName="sibTransSpacerBeforeConnector" presStyleCnt="0"/>
      <dgm:spPr/>
    </dgm:pt>
    <dgm:pt modelId="{605F0C96-DFFF-4EE1-BF0D-5A17E3731356}" type="pres">
      <dgm:prSet presAssocID="{F5E29D18-0EB1-4B25-A6C5-7EF403FB1962}" presName="sibTrans" presStyleLbl="node1" presStyleIdx="1" presStyleCnt="7"/>
      <dgm:spPr/>
    </dgm:pt>
    <dgm:pt modelId="{57E5B94B-F27A-4B28-BFAB-9719A31A9E9B}" type="pres">
      <dgm:prSet presAssocID="{F5E29D18-0EB1-4B25-A6C5-7EF403FB1962}" presName="sibTransSpacerAfterConnector" presStyleCnt="0"/>
      <dgm:spPr/>
    </dgm:pt>
    <dgm:pt modelId="{D73E711C-AB0E-4528-9C52-D30CC86E9417}" type="pres">
      <dgm:prSet presAssocID="{B828F03C-9B8C-471A-8A46-9823EB45B528}" presName="node" presStyleLbl="node1" presStyleIdx="2" presStyleCnt="7">
        <dgm:presLayoutVars>
          <dgm:bulletEnabled val="1"/>
        </dgm:presLayoutVars>
      </dgm:prSet>
      <dgm:spPr/>
    </dgm:pt>
    <dgm:pt modelId="{5906F8E2-4E83-4EAF-AF9B-1A4A8C0D52F6}" type="pres">
      <dgm:prSet presAssocID="{DD501D39-0DFA-443D-9F14-3992CF2C1309}" presName="sibTransSpacerBeforeConnector" presStyleCnt="0"/>
      <dgm:spPr/>
    </dgm:pt>
    <dgm:pt modelId="{77259013-1214-4143-942C-599231798F1A}" type="pres">
      <dgm:prSet presAssocID="{DD501D39-0DFA-443D-9F14-3992CF2C1309}" presName="sibTrans" presStyleLbl="node1" presStyleIdx="3" presStyleCnt="7"/>
      <dgm:spPr/>
    </dgm:pt>
    <dgm:pt modelId="{CF1CA1B0-E3A5-4527-A6AA-435B5CA354AE}" type="pres">
      <dgm:prSet presAssocID="{DD501D39-0DFA-443D-9F14-3992CF2C1309}" presName="sibTransSpacerAfterConnector" presStyleCnt="0"/>
      <dgm:spPr/>
    </dgm:pt>
    <dgm:pt modelId="{62F21AF0-5002-4C30-8D8A-7C771AB05999}" type="pres">
      <dgm:prSet presAssocID="{A86ABCF2-3C67-4FC4-BE38-2A194A0122DC}" presName="node" presStyleLbl="node1" presStyleIdx="4" presStyleCnt="7">
        <dgm:presLayoutVars>
          <dgm:bulletEnabled val="1"/>
        </dgm:presLayoutVars>
      </dgm:prSet>
      <dgm:spPr/>
    </dgm:pt>
    <dgm:pt modelId="{70CA0B83-12D5-488C-B27E-20A6E2F18DAC}" type="pres">
      <dgm:prSet presAssocID="{4E3470EA-F104-47A7-8B0C-FD6C4A21EF57}" presName="sibTransSpacerBeforeConnector" presStyleCnt="0"/>
      <dgm:spPr/>
    </dgm:pt>
    <dgm:pt modelId="{556C62A4-1F7B-4363-BD58-B9B34BC6985E}" type="pres">
      <dgm:prSet presAssocID="{4E3470EA-F104-47A7-8B0C-FD6C4A21EF57}" presName="sibTrans" presStyleLbl="node1" presStyleIdx="5" presStyleCnt="7"/>
      <dgm:spPr/>
    </dgm:pt>
    <dgm:pt modelId="{CF32FA45-DAF5-4D72-8B91-C69952473EA8}" type="pres">
      <dgm:prSet presAssocID="{4E3470EA-F104-47A7-8B0C-FD6C4A21EF57}" presName="sibTransSpacerAfterConnector" presStyleCnt="0"/>
      <dgm:spPr/>
    </dgm:pt>
    <dgm:pt modelId="{BB8BFF30-2D75-428F-8CBC-76642C644A09}" type="pres">
      <dgm:prSet presAssocID="{8EDE6F3E-D6C7-4C04-A088-12D30B717C90}" presName="node" presStyleLbl="node1" presStyleIdx="6" presStyleCnt="7">
        <dgm:presLayoutVars>
          <dgm:bulletEnabled val="1"/>
        </dgm:presLayoutVars>
      </dgm:prSet>
      <dgm:spPr/>
    </dgm:pt>
  </dgm:ptLst>
  <dgm:cxnLst>
    <dgm:cxn modelId="{40E04F09-2012-41C8-8B40-239CAB75A002}" srcId="{7CC95D0A-595E-4D16-925E-CA0C2F663A1C}" destId="{A86ABCF2-3C67-4FC4-BE38-2A194A0122DC}" srcOrd="2" destOrd="0" parTransId="{F9832241-9EB5-4A40-88F7-CD3C447B58F6}" sibTransId="{4E3470EA-F104-47A7-8B0C-FD6C4A21EF57}"/>
    <dgm:cxn modelId="{582B0F29-6050-4EEF-AF8B-FFD03042B191}" srcId="{7CC95D0A-595E-4D16-925E-CA0C2F663A1C}" destId="{8EDE6F3E-D6C7-4C04-A088-12D30B717C90}" srcOrd="3" destOrd="0" parTransId="{CDF66159-F717-481A-AA7F-127D1E7BD81C}" sibTransId="{EF6716D5-2466-46F0-8A8E-88CEA164AB2C}"/>
    <dgm:cxn modelId="{A0435E2D-05E8-4334-9EC0-91738A619EB1}" type="presOf" srcId="{B828F03C-9B8C-471A-8A46-9823EB45B528}" destId="{D73E711C-AB0E-4528-9C52-D30CC86E9417}" srcOrd="0" destOrd="0" presId="urn:microsoft.com/office/officeart/2016/7/layout/BasicProcessNew"/>
    <dgm:cxn modelId="{B7C1F53E-DDC3-4692-BF00-3BBE27AA8105}" type="presOf" srcId="{7CC95D0A-595E-4D16-925E-CA0C2F663A1C}" destId="{16D064B8-158B-4AA0-A1F9-98D7498B23E4}" srcOrd="0" destOrd="0" presId="urn:microsoft.com/office/officeart/2016/7/layout/BasicProcessNew"/>
    <dgm:cxn modelId="{9909EA5F-1A28-40C5-B5D2-75CA02D3DE6B}" type="presOf" srcId="{A86ABCF2-3C67-4FC4-BE38-2A194A0122DC}" destId="{62F21AF0-5002-4C30-8D8A-7C771AB05999}" srcOrd="0" destOrd="0" presId="urn:microsoft.com/office/officeart/2016/7/layout/BasicProcessNew"/>
    <dgm:cxn modelId="{4703DD4B-9613-48C2-9D2A-7AB9DD4EC2F4}" srcId="{7CC95D0A-595E-4D16-925E-CA0C2F663A1C}" destId="{00585652-6ABB-4E2A-A59F-A504C7D85CE3}" srcOrd="0" destOrd="0" parTransId="{72F49146-28FA-4E24-B989-43CB03FC52BC}" sibTransId="{F5E29D18-0EB1-4B25-A6C5-7EF403FB1962}"/>
    <dgm:cxn modelId="{E95A704D-6A65-4A90-B816-4C3EB0C25956}" type="presOf" srcId="{8EDE6F3E-D6C7-4C04-A088-12D30B717C90}" destId="{BB8BFF30-2D75-428F-8CBC-76642C644A09}" srcOrd="0" destOrd="0" presId="urn:microsoft.com/office/officeart/2016/7/layout/BasicProcessNew"/>
    <dgm:cxn modelId="{0A655173-84F3-4A03-B613-13A7D43B8BAB}" type="presOf" srcId="{DD501D39-0DFA-443D-9F14-3992CF2C1309}" destId="{77259013-1214-4143-942C-599231798F1A}" srcOrd="0" destOrd="0" presId="urn:microsoft.com/office/officeart/2016/7/layout/BasicProcessNew"/>
    <dgm:cxn modelId="{F8624484-82B4-4ABB-9EE4-6BFD879317B4}" srcId="{7CC95D0A-595E-4D16-925E-CA0C2F663A1C}" destId="{B828F03C-9B8C-471A-8A46-9823EB45B528}" srcOrd="1" destOrd="0" parTransId="{474A5079-DAAE-46C6-8E3C-001C138ACC94}" sibTransId="{DD501D39-0DFA-443D-9F14-3992CF2C1309}"/>
    <dgm:cxn modelId="{B263359B-609D-4F9F-B7AE-76C47C120F61}" type="presOf" srcId="{F5E29D18-0EB1-4B25-A6C5-7EF403FB1962}" destId="{605F0C96-DFFF-4EE1-BF0D-5A17E3731356}" srcOrd="0" destOrd="0" presId="urn:microsoft.com/office/officeart/2016/7/layout/BasicProcessNew"/>
    <dgm:cxn modelId="{E352BEC0-9610-47B3-AF4E-297A23D6E6D2}" type="presOf" srcId="{00585652-6ABB-4E2A-A59F-A504C7D85CE3}" destId="{AE211504-1AC7-4D62-B14D-02A517614E69}" srcOrd="0" destOrd="0" presId="urn:microsoft.com/office/officeart/2016/7/layout/BasicProcessNew"/>
    <dgm:cxn modelId="{128E87F5-89DD-421F-B714-41B6A9C4DFE4}" type="presOf" srcId="{4E3470EA-F104-47A7-8B0C-FD6C4A21EF57}" destId="{556C62A4-1F7B-4363-BD58-B9B34BC6985E}" srcOrd="0" destOrd="0" presId="urn:microsoft.com/office/officeart/2016/7/layout/BasicProcessNew"/>
    <dgm:cxn modelId="{3DD02390-7206-40C5-9E87-B70B8B26A405}" type="presParOf" srcId="{16D064B8-158B-4AA0-A1F9-98D7498B23E4}" destId="{AE211504-1AC7-4D62-B14D-02A517614E69}" srcOrd="0" destOrd="0" presId="urn:microsoft.com/office/officeart/2016/7/layout/BasicProcessNew"/>
    <dgm:cxn modelId="{3AB69668-26AE-41BD-A261-618C2AD4A7C1}" type="presParOf" srcId="{16D064B8-158B-4AA0-A1F9-98D7498B23E4}" destId="{E2B1072A-C2DF-4A50-9A1B-B0D942B2A7A8}" srcOrd="1" destOrd="0" presId="urn:microsoft.com/office/officeart/2016/7/layout/BasicProcessNew"/>
    <dgm:cxn modelId="{0B6CE610-D02F-4999-AAE4-DB981C2AB2D6}" type="presParOf" srcId="{16D064B8-158B-4AA0-A1F9-98D7498B23E4}" destId="{605F0C96-DFFF-4EE1-BF0D-5A17E3731356}" srcOrd="2" destOrd="0" presId="urn:microsoft.com/office/officeart/2016/7/layout/BasicProcessNew"/>
    <dgm:cxn modelId="{E9C88B9C-B988-4233-9749-ED4B478944DF}" type="presParOf" srcId="{16D064B8-158B-4AA0-A1F9-98D7498B23E4}" destId="{57E5B94B-F27A-4B28-BFAB-9719A31A9E9B}" srcOrd="3" destOrd="0" presId="urn:microsoft.com/office/officeart/2016/7/layout/BasicProcessNew"/>
    <dgm:cxn modelId="{3AF37435-9B37-4408-B9B6-E25952BB64D5}" type="presParOf" srcId="{16D064B8-158B-4AA0-A1F9-98D7498B23E4}" destId="{D73E711C-AB0E-4528-9C52-D30CC86E9417}" srcOrd="4" destOrd="0" presId="urn:microsoft.com/office/officeart/2016/7/layout/BasicProcessNew"/>
    <dgm:cxn modelId="{178CCBF2-66D0-4ACC-B71E-577D9E51023F}" type="presParOf" srcId="{16D064B8-158B-4AA0-A1F9-98D7498B23E4}" destId="{5906F8E2-4E83-4EAF-AF9B-1A4A8C0D52F6}" srcOrd="5" destOrd="0" presId="urn:microsoft.com/office/officeart/2016/7/layout/BasicProcessNew"/>
    <dgm:cxn modelId="{E3F199A5-789C-4D6F-9735-BF284CE24156}" type="presParOf" srcId="{16D064B8-158B-4AA0-A1F9-98D7498B23E4}" destId="{77259013-1214-4143-942C-599231798F1A}" srcOrd="6" destOrd="0" presId="urn:microsoft.com/office/officeart/2016/7/layout/BasicProcessNew"/>
    <dgm:cxn modelId="{3056A735-A233-49C7-A1ED-EB06163612E5}" type="presParOf" srcId="{16D064B8-158B-4AA0-A1F9-98D7498B23E4}" destId="{CF1CA1B0-E3A5-4527-A6AA-435B5CA354AE}" srcOrd="7" destOrd="0" presId="urn:microsoft.com/office/officeart/2016/7/layout/BasicProcessNew"/>
    <dgm:cxn modelId="{9CBD5E6D-BCDD-4067-9FE5-99133C5D7D2B}" type="presParOf" srcId="{16D064B8-158B-4AA0-A1F9-98D7498B23E4}" destId="{62F21AF0-5002-4C30-8D8A-7C771AB05999}" srcOrd="8" destOrd="0" presId="urn:microsoft.com/office/officeart/2016/7/layout/BasicProcessNew"/>
    <dgm:cxn modelId="{5E70C53C-1962-4C92-8CB0-AEC6ACADC3EB}" type="presParOf" srcId="{16D064B8-158B-4AA0-A1F9-98D7498B23E4}" destId="{70CA0B83-12D5-488C-B27E-20A6E2F18DAC}" srcOrd="9" destOrd="0" presId="urn:microsoft.com/office/officeart/2016/7/layout/BasicProcessNew"/>
    <dgm:cxn modelId="{2D1EE41F-9445-43EE-A30D-7AB0A023F1C6}" type="presParOf" srcId="{16D064B8-158B-4AA0-A1F9-98D7498B23E4}" destId="{556C62A4-1F7B-4363-BD58-B9B34BC6985E}" srcOrd="10" destOrd="0" presId="urn:microsoft.com/office/officeart/2016/7/layout/BasicProcessNew"/>
    <dgm:cxn modelId="{326EA4CD-6510-48D7-AD6C-8524AD8F916E}" type="presParOf" srcId="{16D064B8-158B-4AA0-A1F9-98D7498B23E4}" destId="{CF32FA45-DAF5-4D72-8B91-C69952473EA8}" srcOrd="11" destOrd="0" presId="urn:microsoft.com/office/officeart/2016/7/layout/BasicProcessNew"/>
    <dgm:cxn modelId="{AF5F911A-B849-4DBC-939A-1DA44718436B}" type="presParOf" srcId="{16D064B8-158B-4AA0-A1F9-98D7498B23E4}" destId="{BB8BFF30-2D75-428F-8CBC-76642C644A09}" srcOrd="12" destOrd="0" presId="urn:microsoft.com/office/officeart/2016/7/layout/Basic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7E6419-1D17-4D19-9CCD-46DD70C03BE8}"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84B7B81-C0FE-4A9A-A87B-5D71D9B5072D}">
      <dgm:prSet/>
      <dgm:spPr/>
      <dgm:t>
        <a:bodyPr/>
        <a:lstStyle/>
        <a:p>
          <a:r>
            <a:rPr lang="en-GB">
              <a:hlinkClick xmlns:r="http://schemas.openxmlformats.org/officeDocument/2006/relationships" r:id="rId1"/>
            </a:rPr>
            <a:t>Equality guides and resources - Skills Development Scotland</a:t>
          </a:r>
          <a:endParaRPr lang="en-US"/>
        </a:p>
      </dgm:t>
    </dgm:pt>
    <dgm:pt modelId="{9EBEA7CA-36C7-4113-BA59-BAB1F4CB1AFB}" type="parTrans" cxnId="{76EC4320-D631-4C92-A9F1-B645416426F9}">
      <dgm:prSet/>
      <dgm:spPr/>
      <dgm:t>
        <a:bodyPr/>
        <a:lstStyle/>
        <a:p>
          <a:endParaRPr lang="en-US"/>
        </a:p>
      </dgm:t>
    </dgm:pt>
    <dgm:pt modelId="{50DC61F8-B0C3-4EC1-9707-8C9FD27729A1}" type="sibTrans" cxnId="{76EC4320-D631-4C92-A9F1-B645416426F9}">
      <dgm:prSet/>
      <dgm:spPr/>
      <dgm:t>
        <a:bodyPr/>
        <a:lstStyle/>
        <a:p>
          <a:endParaRPr lang="en-US"/>
        </a:p>
      </dgm:t>
    </dgm:pt>
    <dgm:pt modelId="{C7DE09F5-0E67-47D2-8399-6C8FAC0814B6}">
      <dgm:prSet/>
      <dgm:spPr/>
      <dgm:t>
        <a:bodyPr/>
        <a:lstStyle/>
        <a:p>
          <a:r>
            <a:rPr lang="en-GB" dirty="0">
              <a:hlinkClick xmlns:r="http://schemas.openxmlformats.org/officeDocument/2006/relationships" r:id="rId2"/>
            </a:rPr>
            <a:t>www.nhsinform.scot/mind-to-mind</a:t>
          </a:r>
          <a:endParaRPr lang="en-US" dirty="0"/>
        </a:p>
      </dgm:t>
    </dgm:pt>
    <dgm:pt modelId="{D910DAB9-6BE0-4461-9973-F95288C99B5A}" type="parTrans" cxnId="{A912B0AB-E903-4DAC-855B-1541B8BFA336}">
      <dgm:prSet/>
      <dgm:spPr/>
      <dgm:t>
        <a:bodyPr/>
        <a:lstStyle/>
        <a:p>
          <a:endParaRPr lang="en-US"/>
        </a:p>
      </dgm:t>
    </dgm:pt>
    <dgm:pt modelId="{643814E6-CEF5-48BD-879E-CEDE132D0047}" type="sibTrans" cxnId="{A912B0AB-E903-4DAC-855B-1541B8BFA336}">
      <dgm:prSet/>
      <dgm:spPr/>
      <dgm:t>
        <a:bodyPr/>
        <a:lstStyle/>
        <a:p>
          <a:endParaRPr lang="en-US"/>
        </a:p>
      </dgm:t>
    </dgm:pt>
    <dgm:pt modelId="{E9F85442-989C-4038-ABD7-577323175BAC}">
      <dgm:prSet/>
      <dgm:spPr/>
      <dgm:t>
        <a:bodyPr/>
        <a:lstStyle/>
        <a:p>
          <a:r>
            <a:rPr lang="en-GB">
              <a:hlinkClick xmlns:r="http://schemas.openxmlformats.org/officeDocument/2006/relationships" r:id="rId3"/>
            </a:rPr>
            <a:t>www.childline.org.uk</a:t>
          </a:r>
          <a:r>
            <a:rPr lang="en-GB"/>
            <a:t> – 0800 1111</a:t>
          </a:r>
          <a:endParaRPr lang="en-US"/>
        </a:p>
      </dgm:t>
    </dgm:pt>
    <dgm:pt modelId="{5B07D905-B709-49BD-BC33-6CBAA5C858CF}" type="parTrans" cxnId="{82A9B064-A7B3-44BF-8EF7-782A051581DF}">
      <dgm:prSet/>
      <dgm:spPr/>
      <dgm:t>
        <a:bodyPr/>
        <a:lstStyle/>
        <a:p>
          <a:endParaRPr lang="en-US"/>
        </a:p>
      </dgm:t>
    </dgm:pt>
    <dgm:pt modelId="{F6EE15F1-ACC9-4E01-B287-90226CB0528F}" type="sibTrans" cxnId="{82A9B064-A7B3-44BF-8EF7-782A051581DF}">
      <dgm:prSet/>
      <dgm:spPr/>
      <dgm:t>
        <a:bodyPr/>
        <a:lstStyle/>
        <a:p>
          <a:endParaRPr lang="en-US"/>
        </a:p>
      </dgm:t>
    </dgm:pt>
    <dgm:pt modelId="{429BFB1D-69E9-4A77-A55D-E3DB31B5E8B4}">
      <dgm:prSet/>
      <dgm:spPr/>
      <dgm:t>
        <a:bodyPr/>
        <a:lstStyle/>
        <a:p>
          <a:r>
            <a:rPr lang="en-GB"/>
            <a:t>Samaritans free by phoning 116 123 or emailing </a:t>
          </a:r>
          <a:r>
            <a:rPr lang="en-GB">
              <a:hlinkClick xmlns:r="http://schemas.openxmlformats.org/officeDocument/2006/relationships" r:id="rId4"/>
            </a:rPr>
            <a:t>jo@samaritans.org</a:t>
          </a:r>
          <a:endParaRPr lang="en-US"/>
        </a:p>
      </dgm:t>
    </dgm:pt>
    <dgm:pt modelId="{6ADE0EB5-1287-4315-953B-56246FA7C006}" type="parTrans" cxnId="{FB827B32-7DD9-40BF-BFCB-F931CF46BE2C}">
      <dgm:prSet/>
      <dgm:spPr/>
      <dgm:t>
        <a:bodyPr/>
        <a:lstStyle/>
        <a:p>
          <a:endParaRPr lang="en-US"/>
        </a:p>
      </dgm:t>
    </dgm:pt>
    <dgm:pt modelId="{6C653061-C2BF-4FFF-9C7C-74FB8D071B24}" type="sibTrans" cxnId="{FB827B32-7DD9-40BF-BFCB-F931CF46BE2C}">
      <dgm:prSet/>
      <dgm:spPr/>
      <dgm:t>
        <a:bodyPr/>
        <a:lstStyle/>
        <a:p>
          <a:endParaRPr lang="en-US"/>
        </a:p>
      </dgm:t>
    </dgm:pt>
    <dgm:pt modelId="{70BC08B7-15C5-464B-B707-3EDEF5E871AB}">
      <dgm:prSet/>
      <dgm:spPr/>
      <dgm:t>
        <a:bodyPr/>
        <a:lstStyle/>
        <a:p>
          <a:r>
            <a:rPr lang="en-GB"/>
            <a:t>NHS 24 Mental Health Hub - 111</a:t>
          </a:r>
          <a:endParaRPr lang="en-US"/>
        </a:p>
      </dgm:t>
    </dgm:pt>
    <dgm:pt modelId="{AA66D6B9-CF6F-4680-A0B4-38DB1E2B2DA1}" type="parTrans" cxnId="{C89EF859-9675-462A-88AF-666F2AEE012D}">
      <dgm:prSet/>
      <dgm:spPr/>
      <dgm:t>
        <a:bodyPr/>
        <a:lstStyle/>
        <a:p>
          <a:endParaRPr lang="en-US"/>
        </a:p>
      </dgm:t>
    </dgm:pt>
    <dgm:pt modelId="{509FFCBC-7A09-47F3-BBBC-854063F5A7DF}" type="sibTrans" cxnId="{C89EF859-9675-462A-88AF-666F2AEE012D}">
      <dgm:prSet/>
      <dgm:spPr/>
      <dgm:t>
        <a:bodyPr/>
        <a:lstStyle/>
        <a:p>
          <a:endParaRPr lang="en-US"/>
        </a:p>
      </dgm:t>
    </dgm:pt>
    <dgm:pt modelId="{7B705D57-BFCE-4678-AB2E-905920FEE1DD}">
      <dgm:prSet/>
      <dgm:spPr/>
      <dgm:t>
        <a:bodyPr/>
        <a:lstStyle/>
        <a:p>
          <a:r>
            <a:rPr lang="en-GB"/>
            <a:t>Breathing Space 0800 83 85 87 </a:t>
          </a:r>
          <a:endParaRPr lang="en-US"/>
        </a:p>
      </dgm:t>
    </dgm:pt>
    <dgm:pt modelId="{B19C2928-CEB6-4970-A52D-64F8D2E06C20}" type="parTrans" cxnId="{44370C45-6E4D-4C15-80EF-52E585F32D6F}">
      <dgm:prSet/>
      <dgm:spPr/>
      <dgm:t>
        <a:bodyPr/>
        <a:lstStyle/>
        <a:p>
          <a:endParaRPr lang="en-US"/>
        </a:p>
      </dgm:t>
    </dgm:pt>
    <dgm:pt modelId="{B77C3F9F-3075-4CD3-98E2-01ABBA9EDA16}" type="sibTrans" cxnId="{44370C45-6E4D-4C15-80EF-52E585F32D6F}">
      <dgm:prSet/>
      <dgm:spPr/>
      <dgm:t>
        <a:bodyPr/>
        <a:lstStyle/>
        <a:p>
          <a:endParaRPr lang="en-US"/>
        </a:p>
      </dgm:t>
    </dgm:pt>
    <dgm:pt modelId="{37552F2E-C802-4D31-8522-CF883F968BC2}">
      <dgm:prSet/>
      <dgm:spPr/>
      <dgm:t>
        <a:bodyPr/>
        <a:lstStyle/>
        <a:p>
          <a:r>
            <a:rPr lang="en-GB">
              <a:hlinkClick xmlns:r="http://schemas.openxmlformats.org/officeDocument/2006/relationships" r:id="rId5"/>
            </a:rPr>
            <a:t>https://www.disclosure.gov.scot/changes</a:t>
          </a:r>
          <a:endParaRPr lang="en-US"/>
        </a:p>
      </dgm:t>
    </dgm:pt>
    <dgm:pt modelId="{1C844036-A52A-49D0-B5B7-46569AF369DA}" type="parTrans" cxnId="{970109EC-889E-491E-A098-A7C3C889D6DE}">
      <dgm:prSet/>
      <dgm:spPr/>
      <dgm:t>
        <a:bodyPr/>
        <a:lstStyle/>
        <a:p>
          <a:endParaRPr lang="en-US"/>
        </a:p>
      </dgm:t>
    </dgm:pt>
    <dgm:pt modelId="{854E76D1-1ACC-47F4-8694-F2DA29F0DAC9}" type="sibTrans" cxnId="{970109EC-889E-491E-A098-A7C3C889D6DE}">
      <dgm:prSet/>
      <dgm:spPr/>
      <dgm:t>
        <a:bodyPr/>
        <a:lstStyle/>
        <a:p>
          <a:endParaRPr lang="en-US"/>
        </a:p>
      </dgm:t>
    </dgm:pt>
    <dgm:pt modelId="{CC78B196-8217-45F1-8888-C2DBCBCA4164}">
      <dgm:prSet/>
      <dgm:spPr/>
      <dgm:t>
        <a:bodyPr/>
        <a:lstStyle/>
        <a:p>
          <a:r>
            <a:rPr lang="en-GB">
              <a:hlinkClick xmlns:r="http://schemas.openxmlformats.org/officeDocument/2006/relationships" r:id="rId6"/>
            </a:rPr>
            <a:t>https://www.disclosure.gov.scot/new-disclosure-levels</a:t>
          </a:r>
          <a:endParaRPr lang="en-US"/>
        </a:p>
      </dgm:t>
    </dgm:pt>
    <dgm:pt modelId="{93AD0762-3685-44F9-A4EC-69894F26DAF5}" type="parTrans" cxnId="{4B29B761-0311-4761-B09C-7B25B553F11F}">
      <dgm:prSet/>
      <dgm:spPr/>
      <dgm:t>
        <a:bodyPr/>
        <a:lstStyle/>
        <a:p>
          <a:endParaRPr lang="en-US"/>
        </a:p>
      </dgm:t>
    </dgm:pt>
    <dgm:pt modelId="{EC2A12F0-1DDA-4B8F-BB1A-28F5088F8D76}" type="sibTrans" cxnId="{4B29B761-0311-4761-B09C-7B25B553F11F}">
      <dgm:prSet/>
      <dgm:spPr/>
      <dgm:t>
        <a:bodyPr/>
        <a:lstStyle/>
        <a:p>
          <a:endParaRPr lang="en-US"/>
        </a:p>
      </dgm:t>
    </dgm:pt>
    <dgm:pt modelId="{CF63BB62-2788-43F0-BE2B-D9A61E910693}">
      <dgm:prSet/>
      <dgm:spPr/>
      <dgm:t>
        <a:bodyPr/>
        <a:lstStyle/>
        <a:p>
          <a:r>
            <a:rPr lang="en-GB"/>
            <a:t>Facebook - </a:t>
          </a:r>
          <a:r>
            <a:rPr lang="en-GB">
              <a:hlinkClick xmlns:r="http://schemas.openxmlformats.org/officeDocument/2006/relationships" r:id="rId7"/>
            </a:rPr>
            <a:t>https://www.facebook.com/DisclosureScotland/</a:t>
          </a:r>
          <a:endParaRPr lang="en-US"/>
        </a:p>
      </dgm:t>
    </dgm:pt>
    <dgm:pt modelId="{BE129769-3B56-4E04-B994-ACF7190FE7A8}" type="parTrans" cxnId="{A0DB90CF-FB10-4408-9AAB-7ED261A099CB}">
      <dgm:prSet/>
      <dgm:spPr/>
      <dgm:t>
        <a:bodyPr/>
        <a:lstStyle/>
        <a:p>
          <a:endParaRPr lang="en-US"/>
        </a:p>
      </dgm:t>
    </dgm:pt>
    <dgm:pt modelId="{4E267E48-0786-420A-9500-F04824E70432}" type="sibTrans" cxnId="{A0DB90CF-FB10-4408-9AAB-7ED261A099CB}">
      <dgm:prSet/>
      <dgm:spPr/>
      <dgm:t>
        <a:bodyPr/>
        <a:lstStyle/>
        <a:p>
          <a:endParaRPr lang="en-US"/>
        </a:p>
      </dgm:t>
    </dgm:pt>
    <dgm:pt modelId="{F11360E5-87A9-4787-B9B1-C8522C54BC6F}" type="pres">
      <dgm:prSet presAssocID="{817E6419-1D17-4D19-9CCD-46DD70C03BE8}" presName="vert0" presStyleCnt="0">
        <dgm:presLayoutVars>
          <dgm:dir/>
          <dgm:animOne val="branch"/>
          <dgm:animLvl val="lvl"/>
        </dgm:presLayoutVars>
      </dgm:prSet>
      <dgm:spPr/>
    </dgm:pt>
    <dgm:pt modelId="{813E0195-E2F2-4961-A048-9B09EFA78726}" type="pres">
      <dgm:prSet presAssocID="{284B7B81-C0FE-4A9A-A87B-5D71D9B5072D}" presName="thickLine" presStyleLbl="alignNode1" presStyleIdx="0" presStyleCnt="9"/>
      <dgm:spPr/>
    </dgm:pt>
    <dgm:pt modelId="{ECBB1DDD-26ED-4FA3-9548-A6809B963574}" type="pres">
      <dgm:prSet presAssocID="{284B7B81-C0FE-4A9A-A87B-5D71D9B5072D}" presName="horz1" presStyleCnt="0"/>
      <dgm:spPr/>
    </dgm:pt>
    <dgm:pt modelId="{278BFCAA-71DC-4664-B5BC-F13103EBF624}" type="pres">
      <dgm:prSet presAssocID="{284B7B81-C0FE-4A9A-A87B-5D71D9B5072D}" presName="tx1" presStyleLbl="revTx" presStyleIdx="0" presStyleCnt="9"/>
      <dgm:spPr/>
    </dgm:pt>
    <dgm:pt modelId="{2AF39F39-E650-4040-866D-CDE0C9F93545}" type="pres">
      <dgm:prSet presAssocID="{284B7B81-C0FE-4A9A-A87B-5D71D9B5072D}" presName="vert1" presStyleCnt="0"/>
      <dgm:spPr/>
    </dgm:pt>
    <dgm:pt modelId="{501A65A2-5F27-417A-88E3-12AD629F9D9B}" type="pres">
      <dgm:prSet presAssocID="{C7DE09F5-0E67-47D2-8399-6C8FAC0814B6}" presName="thickLine" presStyleLbl="alignNode1" presStyleIdx="1" presStyleCnt="9"/>
      <dgm:spPr/>
    </dgm:pt>
    <dgm:pt modelId="{16262091-4AD2-468F-911A-67FCF59E396B}" type="pres">
      <dgm:prSet presAssocID="{C7DE09F5-0E67-47D2-8399-6C8FAC0814B6}" presName="horz1" presStyleCnt="0"/>
      <dgm:spPr/>
    </dgm:pt>
    <dgm:pt modelId="{1E75193A-8F77-4771-9F60-F7C63BCEA163}" type="pres">
      <dgm:prSet presAssocID="{C7DE09F5-0E67-47D2-8399-6C8FAC0814B6}" presName="tx1" presStyleLbl="revTx" presStyleIdx="1" presStyleCnt="9"/>
      <dgm:spPr/>
    </dgm:pt>
    <dgm:pt modelId="{F288D635-3225-403D-A105-05FD9172187D}" type="pres">
      <dgm:prSet presAssocID="{C7DE09F5-0E67-47D2-8399-6C8FAC0814B6}" presName="vert1" presStyleCnt="0"/>
      <dgm:spPr/>
    </dgm:pt>
    <dgm:pt modelId="{E8799179-166B-4822-86AC-BDA1233D91BA}" type="pres">
      <dgm:prSet presAssocID="{E9F85442-989C-4038-ABD7-577323175BAC}" presName="thickLine" presStyleLbl="alignNode1" presStyleIdx="2" presStyleCnt="9"/>
      <dgm:spPr/>
    </dgm:pt>
    <dgm:pt modelId="{31422DA0-0A22-49B6-9905-D03A37E20D75}" type="pres">
      <dgm:prSet presAssocID="{E9F85442-989C-4038-ABD7-577323175BAC}" presName="horz1" presStyleCnt="0"/>
      <dgm:spPr/>
    </dgm:pt>
    <dgm:pt modelId="{A98C8D37-6D9D-4198-BD36-EB62585C1335}" type="pres">
      <dgm:prSet presAssocID="{E9F85442-989C-4038-ABD7-577323175BAC}" presName="tx1" presStyleLbl="revTx" presStyleIdx="2" presStyleCnt="9"/>
      <dgm:spPr/>
    </dgm:pt>
    <dgm:pt modelId="{A1F21EA4-B172-4BD7-A06F-FDDF6BE91ECD}" type="pres">
      <dgm:prSet presAssocID="{E9F85442-989C-4038-ABD7-577323175BAC}" presName="vert1" presStyleCnt="0"/>
      <dgm:spPr/>
    </dgm:pt>
    <dgm:pt modelId="{203640B6-C4CF-4AA6-809F-E28FCE563F1B}" type="pres">
      <dgm:prSet presAssocID="{429BFB1D-69E9-4A77-A55D-E3DB31B5E8B4}" presName="thickLine" presStyleLbl="alignNode1" presStyleIdx="3" presStyleCnt="9"/>
      <dgm:spPr/>
    </dgm:pt>
    <dgm:pt modelId="{392217C7-57D5-4435-B6A3-9E65B314038D}" type="pres">
      <dgm:prSet presAssocID="{429BFB1D-69E9-4A77-A55D-E3DB31B5E8B4}" presName="horz1" presStyleCnt="0"/>
      <dgm:spPr/>
    </dgm:pt>
    <dgm:pt modelId="{1794B104-E3F1-4800-AE01-4BCCC47D5D2D}" type="pres">
      <dgm:prSet presAssocID="{429BFB1D-69E9-4A77-A55D-E3DB31B5E8B4}" presName="tx1" presStyleLbl="revTx" presStyleIdx="3" presStyleCnt="9"/>
      <dgm:spPr/>
    </dgm:pt>
    <dgm:pt modelId="{1F1FDB46-B7A4-421F-8234-A0CEA9C9187F}" type="pres">
      <dgm:prSet presAssocID="{429BFB1D-69E9-4A77-A55D-E3DB31B5E8B4}" presName="vert1" presStyleCnt="0"/>
      <dgm:spPr/>
    </dgm:pt>
    <dgm:pt modelId="{A28D857F-EC6A-4DE0-8891-20B0C4736EEA}" type="pres">
      <dgm:prSet presAssocID="{70BC08B7-15C5-464B-B707-3EDEF5E871AB}" presName="thickLine" presStyleLbl="alignNode1" presStyleIdx="4" presStyleCnt="9"/>
      <dgm:spPr/>
    </dgm:pt>
    <dgm:pt modelId="{D810676F-12E3-4AD7-8DCA-4E0DF2B7F543}" type="pres">
      <dgm:prSet presAssocID="{70BC08B7-15C5-464B-B707-3EDEF5E871AB}" presName="horz1" presStyleCnt="0"/>
      <dgm:spPr/>
    </dgm:pt>
    <dgm:pt modelId="{BA537140-469F-48C0-8398-77A77A8B0AFF}" type="pres">
      <dgm:prSet presAssocID="{70BC08B7-15C5-464B-B707-3EDEF5E871AB}" presName="tx1" presStyleLbl="revTx" presStyleIdx="4" presStyleCnt="9"/>
      <dgm:spPr/>
    </dgm:pt>
    <dgm:pt modelId="{A7804480-8787-4C80-A9E8-68C7D78240E8}" type="pres">
      <dgm:prSet presAssocID="{70BC08B7-15C5-464B-B707-3EDEF5E871AB}" presName="vert1" presStyleCnt="0"/>
      <dgm:spPr/>
    </dgm:pt>
    <dgm:pt modelId="{8388974A-AED0-413B-B649-11D21A760608}" type="pres">
      <dgm:prSet presAssocID="{7B705D57-BFCE-4678-AB2E-905920FEE1DD}" presName="thickLine" presStyleLbl="alignNode1" presStyleIdx="5" presStyleCnt="9"/>
      <dgm:spPr/>
    </dgm:pt>
    <dgm:pt modelId="{490DA820-40CC-48FD-AA0F-8245C3532B32}" type="pres">
      <dgm:prSet presAssocID="{7B705D57-BFCE-4678-AB2E-905920FEE1DD}" presName="horz1" presStyleCnt="0"/>
      <dgm:spPr/>
    </dgm:pt>
    <dgm:pt modelId="{1DF912E2-A787-4F3C-9B53-BF40CD94C539}" type="pres">
      <dgm:prSet presAssocID="{7B705D57-BFCE-4678-AB2E-905920FEE1DD}" presName="tx1" presStyleLbl="revTx" presStyleIdx="5" presStyleCnt="9"/>
      <dgm:spPr/>
    </dgm:pt>
    <dgm:pt modelId="{60E44541-CEE1-424A-A6E1-F03C0D53AF21}" type="pres">
      <dgm:prSet presAssocID="{7B705D57-BFCE-4678-AB2E-905920FEE1DD}" presName="vert1" presStyleCnt="0"/>
      <dgm:spPr/>
    </dgm:pt>
    <dgm:pt modelId="{41DCEC8B-D026-4FAA-AEEB-0F6DD316DA1C}" type="pres">
      <dgm:prSet presAssocID="{37552F2E-C802-4D31-8522-CF883F968BC2}" presName="thickLine" presStyleLbl="alignNode1" presStyleIdx="6" presStyleCnt="9"/>
      <dgm:spPr/>
    </dgm:pt>
    <dgm:pt modelId="{5591B810-C2BF-4D69-8591-57FC7499F1FF}" type="pres">
      <dgm:prSet presAssocID="{37552F2E-C802-4D31-8522-CF883F968BC2}" presName="horz1" presStyleCnt="0"/>
      <dgm:spPr/>
    </dgm:pt>
    <dgm:pt modelId="{39E003D2-113D-4E04-AAEB-3B5929629D0F}" type="pres">
      <dgm:prSet presAssocID="{37552F2E-C802-4D31-8522-CF883F968BC2}" presName="tx1" presStyleLbl="revTx" presStyleIdx="6" presStyleCnt="9"/>
      <dgm:spPr/>
    </dgm:pt>
    <dgm:pt modelId="{10BDB84C-2954-4226-84B0-950BC81EEB47}" type="pres">
      <dgm:prSet presAssocID="{37552F2E-C802-4D31-8522-CF883F968BC2}" presName="vert1" presStyleCnt="0"/>
      <dgm:spPr/>
    </dgm:pt>
    <dgm:pt modelId="{DF690B01-9D6D-44A5-A171-9B258B175B37}" type="pres">
      <dgm:prSet presAssocID="{CC78B196-8217-45F1-8888-C2DBCBCA4164}" presName="thickLine" presStyleLbl="alignNode1" presStyleIdx="7" presStyleCnt="9"/>
      <dgm:spPr/>
    </dgm:pt>
    <dgm:pt modelId="{59818B3B-55EA-4D19-A417-C9E704B3A128}" type="pres">
      <dgm:prSet presAssocID="{CC78B196-8217-45F1-8888-C2DBCBCA4164}" presName="horz1" presStyleCnt="0"/>
      <dgm:spPr/>
    </dgm:pt>
    <dgm:pt modelId="{3AD8BB46-3AB7-41CD-87DD-02F5D6F73878}" type="pres">
      <dgm:prSet presAssocID="{CC78B196-8217-45F1-8888-C2DBCBCA4164}" presName="tx1" presStyleLbl="revTx" presStyleIdx="7" presStyleCnt="9"/>
      <dgm:spPr/>
    </dgm:pt>
    <dgm:pt modelId="{14994FD0-2726-425E-99D8-7C89938576FF}" type="pres">
      <dgm:prSet presAssocID="{CC78B196-8217-45F1-8888-C2DBCBCA4164}" presName="vert1" presStyleCnt="0"/>
      <dgm:spPr/>
    </dgm:pt>
    <dgm:pt modelId="{3454A831-91A5-4518-A30F-78649669BE0E}" type="pres">
      <dgm:prSet presAssocID="{CF63BB62-2788-43F0-BE2B-D9A61E910693}" presName="thickLine" presStyleLbl="alignNode1" presStyleIdx="8" presStyleCnt="9"/>
      <dgm:spPr/>
    </dgm:pt>
    <dgm:pt modelId="{44155641-84C4-46B5-8FFB-DFB4FBF81F04}" type="pres">
      <dgm:prSet presAssocID="{CF63BB62-2788-43F0-BE2B-D9A61E910693}" presName="horz1" presStyleCnt="0"/>
      <dgm:spPr/>
    </dgm:pt>
    <dgm:pt modelId="{9EC856DA-2225-4004-8CE4-791C8E29E838}" type="pres">
      <dgm:prSet presAssocID="{CF63BB62-2788-43F0-BE2B-D9A61E910693}" presName="tx1" presStyleLbl="revTx" presStyleIdx="8" presStyleCnt="9"/>
      <dgm:spPr/>
    </dgm:pt>
    <dgm:pt modelId="{5737EDD3-C206-445C-AC81-BA34A1B4AD43}" type="pres">
      <dgm:prSet presAssocID="{CF63BB62-2788-43F0-BE2B-D9A61E910693}" presName="vert1" presStyleCnt="0"/>
      <dgm:spPr/>
    </dgm:pt>
  </dgm:ptLst>
  <dgm:cxnLst>
    <dgm:cxn modelId="{F209CB0C-F2B3-4470-914F-AD53CAA06E7D}" type="presOf" srcId="{CF63BB62-2788-43F0-BE2B-D9A61E910693}" destId="{9EC856DA-2225-4004-8CE4-791C8E29E838}" srcOrd="0" destOrd="0" presId="urn:microsoft.com/office/officeart/2008/layout/LinedList"/>
    <dgm:cxn modelId="{91A6700E-A51D-4437-A9E1-C83DA2EF2CEF}" type="presOf" srcId="{37552F2E-C802-4D31-8522-CF883F968BC2}" destId="{39E003D2-113D-4E04-AAEB-3B5929629D0F}" srcOrd="0" destOrd="0" presId="urn:microsoft.com/office/officeart/2008/layout/LinedList"/>
    <dgm:cxn modelId="{01078A0F-6104-4DA5-B0C4-430F4CD00954}" type="presOf" srcId="{7B705D57-BFCE-4678-AB2E-905920FEE1DD}" destId="{1DF912E2-A787-4F3C-9B53-BF40CD94C539}" srcOrd="0" destOrd="0" presId="urn:microsoft.com/office/officeart/2008/layout/LinedList"/>
    <dgm:cxn modelId="{CE024C1D-2F22-41D1-BFBA-17F1CBF49B9B}" type="presOf" srcId="{CC78B196-8217-45F1-8888-C2DBCBCA4164}" destId="{3AD8BB46-3AB7-41CD-87DD-02F5D6F73878}" srcOrd="0" destOrd="0" presId="urn:microsoft.com/office/officeart/2008/layout/LinedList"/>
    <dgm:cxn modelId="{76EC4320-D631-4C92-A9F1-B645416426F9}" srcId="{817E6419-1D17-4D19-9CCD-46DD70C03BE8}" destId="{284B7B81-C0FE-4A9A-A87B-5D71D9B5072D}" srcOrd="0" destOrd="0" parTransId="{9EBEA7CA-36C7-4113-BA59-BAB1F4CB1AFB}" sibTransId="{50DC61F8-B0C3-4EC1-9707-8C9FD27729A1}"/>
    <dgm:cxn modelId="{09768620-3998-429F-B00F-34E32EDA7410}" type="presOf" srcId="{C7DE09F5-0E67-47D2-8399-6C8FAC0814B6}" destId="{1E75193A-8F77-4771-9F60-F7C63BCEA163}" srcOrd="0" destOrd="0" presId="urn:microsoft.com/office/officeart/2008/layout/LinedList"/>
    <dgm:cxn modelId="{5978F726-3ADE-4716-9DCA-EBA1862386DD}" type="presOf" srcId="{284B7B81-C0FE-4A9A-A87B-5D71D9B5072D}" destId="{278BFCAA-71DC-4664-B5BC-F13103EBF624}" srcOrd="0" destOrd="0" presId="urn:microsoft.com/office/officeart/2008/layout/LinedList"/>
    <dgm:cxn modelId="{FB827B32-7DD9-40BF-BFCB-F931CF46BE2C}" srcId="{817E6419-1D17-4D19-9CCD-46DD70C03BE8}" destId="{429BFB1D-69E9-4A77-A55D-E3DB31B5E8B4}" srcOrd="3" destOrd="0" parTransId="{6ADE0EB5-1287-4315-953B-56246FA7C006}" sibTransId="{6C653061-C2BF-4FFF-9C7C-74FB8D071B24}"/>
    <dgm:cxn modelId="{E231813C-CF8E-4D2E-A693-D476EC77191A}" type="presOf" srcId="{70BC08B7-15C5-464B-B707-3EDEF5E871AB}" destId="{BA537140-469F-48C0-8398-77A77A8B0AFF}" srcOrd="0" destOrd="0" presId="urn:microsoft.com/office/officeart/2008/layout/LinedList"/>
    <dgm:cxn modelId="{4B29B761-0311-4761-B09C-7B25B553F11F}" srcId="{817E6419-1D17-4D19-9CCD-46DD70C03BE8}" destId="{CC78B196-8217-45F1-8888-C2DBCBCA4164}" srcOrd="7" destOrd="0" parTransId="{93AD0762-3685-44F9-A4EC-69894F26DAF5}" sibTransId="{EC2A12F0-1DDA-4B8F-BB1A-28F5088F8D76}"/>
    <dgm:cxn modelId="{88977B43-470A-41B3-8EC0-E6A03C4F4F58}" type="presOf" srcId="{E9F85442-989C-4038-ABD7-577323175BAC}" destId="{A98C8D37-6D9D-4198-BD36-EB62585C1335}" srcOrd="0" destOrd="0" presId="urn:microsoft.com/office/officeart/2008/layout/LinedList"/>
    <dgm:cxn modelId="{82A9B064-A7B3-44BF-8EF7-782A051581DF}" srcId="{817E6419-1D17-4D19-9CCD-46DD70C03BE8}" destId="{E9F85442-989C-4038-ABD7-577323175BAC}" srcOrd="2" destOrd="0" parTransId="{5B07D905-B709-49BD-BC33-6CBAA5C858CF}" sibTransId="{F6EE15F1-ACC9-4E01-B287-90226CB0528F}"/>
    <dgm:cxn modelId="{44370C45-6E4D-4C15-80EF-52E585F32D6F}" srcId="{817E6419-1D17-4D19-9CCD-46DD70C03BE8}" destId="{7B705D57-BFCE-4678-AB2E-905920FEE1DD}" srcOrd="5" destOrd="0" parTransId="{B19C2928-CEB6-4970-A52D-64F8D2E06C20}" sibTransId="{B77C3F9F-3075-4CD3-98E2-01ABBA9EDA16}"/>
    <dgm:cxn modelId="{C89EF859-9675-462A-88AF-666F2AEE012D}" srcId="{817E6419-1D17-4D19-9CCD-46DD70C03BE8}" destId="{70BC08B7-15C5-464B-B707-3EDEF5E871AB}" srcOrd="4" destOrd="0" parTransId="{AA66D6B9-CF6F-4680-A0B4-38DB1E2B2DA1}" sibTransId="{509FFCBC-7A09-47F3-BBBC-854063F5A7DF}"/>
    <dgm:cxn modelId="{A912B0AB-E903-4DAC-855B-1541B8BFA336}" srcId="{817E6419-1D17-4D19-9CCD-46DD70C03BE8}" destId="{C7DE09F5-0E67-47D2-8399-6C8FAC0814B6}" srcOrd="1" destOrd="0" parTransId="{D910DAB9-6BE0-4461-9973-F95288C99B5A}" sibTransId="{643814E6-CEF5-48BD-879E-CEDE132D0047}"/>
    <dgm:cxn modelId="{B22063AE-46C1-47A3-8ABC-9076DF029EBD}" type="presOf" srcId="{429BFB1D-69E9-4A77-A55D-E3DB31B5E8B4}" destId="{1794B104-E3F1-4800-AE01-4BCCC47D5D2D}" srcOrd="0" destOrd="0" presId="urn:microsoft.com/office/officeart/2008/layout/LinedList"/>
    <dgm:cxn modelId="{1D8CD1C4-6253-4F2E-A617-259FC1F06869}" type="presOf" srcId="{817E6419-1D17-4D19-9CCD-46DD70C03BE8}" destId="{F11360E5-87A9-4787-B9B1-C8522C54BC6F}" srcOrd="0" destOrd="0" presId="urn:microsoft.com/office/officeart/2008/layout/LinedList"/>
    <dgm:cxn modelId="{A0DB90CF-FB10-4408-9AAB-7ED261A099CB}" srcId="{817E6419-1D17-4D19-9CCD-46DD70C03BE8}" destId="{CF63BB62-2788-43F0-BE2B-D9A61E910693}" srcOrd="8" destOrd="0" parTransId="{BE129769-3B56-4E04-B994-ACF7190FE7A8}" sibTransId="{4E267E48-0786-420A-9500-F04824E70432}"/>
    <dgm:cxn modelId="{970109EC-889E-491E-A098-A7C3C889D6DE}" srcId="{817E6419-1D17-4D19-9CCD-46DD70C03BE8}" destId="{37552F2E-C802-4D31-8522-CF883F968BC2}" srcOrd="6" destOrd="0" parTransId="{1C844036-A52A-49D0-B5B7-46569AF369DA}" sibTransId="{854E76D1-1ACC-47F4-8694-F2DA29F0DAC9}"/>
    <dgm:cxn modelId="{9A2F9B50-4139-4C35-ABDA-E0655023E86C}" type="presParOf" srcId="{F11360E5-87A9-4787-B9B1-C8522C54BC6F}" destId="{813E0195-E2F2-4961-A048-9B09EFA78726}" srcOrd="0" destOrd="0" presId="urn:microsoft.com/office/officeart/2008/layout/LinedList"/>
    <dgm:cxn modelId="{A34215DD-4044-4F32-AEB7-DD3307E5358D}" type="presParOf" srcId="{F11360E5-87A9-4787-B9B1-C8522C54BC6F}" destId="{ECBB1DDD-26ED-4FA3-9548-A6809B963574}" srcOrd="1" destOrd="0" presId="urn:microsoft.com/office/officeart/2008/layout/LinedList"/>
    <dgm:cxn modelId="{686DC6C8-E6B9-4EAE-9EA6-660610795819}" type="presParOf" srcId="{ECBB1DDD-26ED-4FA3-9548-A6809B963574}" destId="{278BFCAA-71DC-4664-B5BC-F13103EBF624}" srcOrd="0" destOrd="0" presId="urn:microsoft.com/office/officeart/2008/layout/LinedList"/>
    <dgm:cxn modelId="{AB0367B5-B12F-40FB-933D-CD563ADE80E1}" type="presParOf" srcId="{ECBB1DDD-26ED-4FA3-9548-A6809B963574}" destId="{2AF39F39-E650-4040-866D-CDE0C9F93545}" srcOrd="1" destOrd="0" presId="urn:microsoft.com/office/officeart/2008/layout/LinedList"/>
    <dgm:cxn modelId="{5BF95A86-C7A8-4214-8AE7-A9D1720BA6C0}" type="presParOf" srcId="{F11360E5-87A9-4787-B9B1-C8522C54BC6F}" destId="{501A65A2-5F27-417A-88E3-12AD629F9D9B}" srcOrd="2" destOrd="0" presId="urn:microsoft.com/office/officeart/2008/layout/LinedList"/>
    <dgm:cxn modelId="{4B74C53B-9549-4EA7-B8EF-F3977BD5089B}" type="presParOf" srcId="{F11360E5-87A9-4787-B9B1-C8522C54BC6F}" destId="{16262091-4AD2-468F-911A-67FCF59E396B}" srcOrd="3" destOrd="0" presId="urn:microsoft.com/office/officeart/2008/layout/LinedList"/>
    <dgm:cxn modelId="{4324E8E0-64E0-4B79-AF0C-82F2E8C7F020}" type="presParOf" srcId="{16262091-4AD2-468F-911A-67FCF59E396B}" destId="{1E75193A-8F77-4771-9F60-F7C63BCEA163}" srcOrd="0" destOrd="0" presId="urn:microsoft.com/office/officeart/2008/layout/LinedList"/>
    <dgm:cxn modelId="{0CCE802D-92F7-4A0F-8B95-24E9240B9EBD}" type="presParOf" srcId="{16262091-4AD2-468F-911A-67FCF59E396B}" destId="{F288D635-3225-403D-A105-05FD9172187D}" srcOrd="1" destOrd="0" presId="urn:microsoft.com/office/officeart/2008/layout/LinedList"/>
    <dgm:cxn modelId="{14A31440-DED4-4316-BA45-1A66EB297640}" type="presParOf" srcId="{F11360E5-87A9-4787-B9B1-C8522C54BC6F}" destId="{E8799179-166B-4822-86AC-BDA1233D91BA}" srcOrd="4" destOrd="0" presId="urn:microsoft.com/office/officeart/2008/layout/LinedList"/>
    <dgm:cxn modelId="{E869F410-4489-4944-B720-60981D931A15}" type="presParOf" srcId="{F11360E5-87A9-4787-B9B1-C8522C54BC6F}" destId="{31422DA0-0A22-49B6-9905-D03A37E20D75}" srcOrd="5" destOrd="0" presId="urn:microsoft.com/office/officeart/2008/layout/LinedList"/>
    <dgm:cxn modelId="{B1E1D666-4DE8-4E78-A0D4-1B935AC694CA}" type="presParOf" srcId="{31422DA0-0A22-49B6-9905-D03A37E20D75}" destId="{A98C8D37-6D9D-4198-BD36-EB62585C1335}" srcOrd="0" destOrd="0" presId="urn:microsoft.com/office/officeart/2008/layout/LinedList"/>
    <dgm:cxn modelId="{9F3AA375-CE35-426C-8384-1F1FAEF006B1}" type="presParOf" srcId="{31422DA0-0A22-49B6-9905-D03A37E20D75}" destId="{A1F21EA4-B172-4BD7-A06F-FDDF6BE91ECD}" srcOrd="1" destOrd="0" presId="urn:microsoft.com/office/officeart/2008/layout/LinedList"/>
    <dgm:cxn modelId="{66FF55CC-A405-40AD-954A-7DEF4263C564}" type="presParOf" srcId="{F11360E5-87A9-4787-B9B1-C8522C54BC6F}" destId="{203640B6-C4CF-4AA6-809F-E28FCE563F1B}" srcOrd="6" destOrd="0" presId="urn:microsoft.com/office/officeart/2008/layout/LinedList"/>
    <dgm:cxn modelId="{C2BE2923-8D1C-4CE4-8C0F-4A527FC0617E}" type="presParOf" srcId="{F11360E5-87A9-4787-B9B1-C8522C54BC6F}" destId="{392217C7-57D5-4435-B6A3-9E65B314038D}" srcOrd="7" destOrd="0" presId="urn:microsoft.com/office/officeart/2008/layout/LinedList"/>
    <dgm:cxn modelId="{A7110394-5D71-4E30-862D-803B832A789D}" type="presParOf" srcId="{392217C7-57D5-4435-B6A3-9E65B314038D}" destId="{1794B104-E3F1-4800-AE01-4BCCC47D5D2D}" srcOrd="0" destOrd="0" presId="urn:microsoft.com/office/officeart/2008/layout/LinedList"/>
    <dgm:cxn modelId="{2AFE08B7-F6E4-4A96-9AA3-A5303D12B095}" type="presParOf" srcId="{392217C7-57D5-4435-B6A3-9E65B314038D}" destId="{1F1FDB46-B7A4-421F-8234-A0CEA9C9187F}" srcOrd="1" destOrd="0" presId="urn:microsoft.com/office/officeart/2008/layout/LinedList"/>
    <dgm:cxn modelId="{F0343D08-0653-417D-8FCB-44AD5D67F5F8}" type="presParOf" srcId="{F11360E5-87A9-4787-B9B1-C8522C54BC6F}" destId="{A28D857F-EC6A-4DE0-8891-20B0C4736EEA}" srcOrd="8" destOrd="0" presId="urn:microsoft.com/office/officeart/2008/layout/LinedList"/>
    <dgm:cxn modelId="{01CCEAC4-FC41-4FA6-B7EC-E5E8B9989779}" type="presParOf" srcId="{F11360E5-87A9-4787-B9B1-C8522C54BC6F}" destId="{D810676F-12E3-4AD7-8DCA-4E0DF2B7F543}" srcOrd="9" destOrd="0" presId="urn:microsoft.com/office/officeart/2008/layout/LinedList"/>
    <dgm:cxn modelId="{A1E301FE-8008-478A-856A-F96D68B01DF9}" type="presParOf" srcId="{D810676F-12E3-4AD7-8DCA-4E0DF2B7F543}" destId="{BA537140-469F-48C0-8398-77A77A8B0AFF}" srcOrd="0" destOrd="0" presId="urn:microsoft.com/office/officeart/2008/layout/LinedList"/>
    <dgm:cxn modelId="{6808EB4B-B1C7-4C04-962B-EF9CD4A5CB5F}" type="presParOf" srcId="{D810676F-12E3-4AD7-8DCA-4E0DF2B7F543}" destId="{A7804480-8787-4C80-A9E8-68C7D78240E8}" srcOrd="1" destOrd="0" presId="urn:microsoft.com/office/officeart/2008/layout/LinedList"/>
    <dgm:cxn modelId="{3C757147-E492-41AD-B793-812733128FEC}" type="presParOf" srcId="{F11360E5-87A9-4787-B9B1-C8522C54BC6F}" destId="{8388974A-AED0-413B-B649-11D21A760608}" srcOrd="10" destOrd="0" presId="urn:microsoft.com/office/officeart/2008/layout/LinedList"/>
    <dgm:cxn modelId="{A322A6E2-2429-43EA-919E-2A8F0D530577}" type="presParOf" srcId="{F11360E5-87A9-4787-B9B1-C8522C54BC6F}" destId="{490DA820-40CC-48FD-AA0F-8245C3532B32}" srcOrd="11" destOrd="0" presId="urn:microsoft.com/office/officeart/2008/layout/LinedList"/>
    <dgm:cxn modelId="{E449601C-88C9-46AC-9BDC-65B37C03E728}" type="presParOf" srcId="{490DA820-40CC-48FD-AA0F-8245C3532B32}" destId="{1DF912E2-A787-4F3C-9B53-BF40CD94C539}" srcOrd="0" destOrd="0" presId="urn:microsoft.com/office/officeart/2008/layout/LinedList"/>
    <dgm:cxn modelId="{5487CE6B-5C43-46FB-90F3-D339C1A27948}" type="presParOf" srcId="{490DA820-40CC-48FD-AA0F-8245C3532B32}" destId="{60E44541-CEE1-424A-A6E1-F03C0D53AF21}" srcOrd="1" destOrd="0" presId="urn:microsoft.com/office/officeart/2008/layout/LinedList"/>
    <dgm:cxn modelId="{4533AA9D-4873-4990-8097-1BC3F26C4239}" type="presParOf" srcId="{F11360E5-87A9-4787-B9B1-C8522C54BC6F}" destId="{41DCEC8B-D026-4FAA-AEEB-0F6DD316DA1C}" srcOrd="12" destOrd="0" presId="urn:microsoft.com/office/officeart/2008/layout/LinedList"/>
    <dgm:cxn modelId="{819A1584-57FC-4FE2-93FC-E1132ACB7681}" type="presParOf" srcId="{F11360E5-87A9-4787-B9B1-C8522C54BC6F}" destId="{5591B810-C2BF-4D69-8591-57FC7499F1FF}" srcOrd="13" destOrd="0" presId="urn:microsoft.com/office/officeart/2008/layout/LinedList"/>
    <dgm:cxn modelId="{F15D24E1-725A-46A3-8D86-DB477725F24E}" type="presParOf" srcId="{5591B810-C2BF-4D69-8591-57FC7499F1FF}" destId="{39E003D2-113D-4E04-AAEB-3B5929629D0F}" srcOrd="0" destOrd="0" presId="urn:microsoft.com/office/officeart/2008/layout/LinedList"/>
    <dgm:cxn modelId="{800B2638-88EA-4F19-806E-375F6481D616}" type="presParOf" srcId="{5591B810-C2BF-4D69-8591-57FC7499F1FF}" destId="{10BDB84C-2954-4226-84B0-950BC81EEB47}" srcOrd="1" destOrd="0" presId="urn:microsoft.com/office/officeart/2008/layout/LinedList"/>
    <dgm:cxn modelId="{5C03DD78-FC6D-48E3-918A-1E4DB7079090}" type="presParOf" srcId="{F11360E5-87A9-4787-B9B1-C8522C54BC6F}" destId="{DF690B01-9D6D-44A5-A171-9B258B175B37}" srcOrd="14" destOrd="0" presId="urn:microsoft.com/office/officeart/2008/layout/LinedList"/>
    <dgm:cxn modelId="{8232BAA0-BD31-49F0-A2C3-4B7D2AFFF1A3}" type="presParOf" srcId="{F11360E5-87A9-4787-B9B1-C8522C54BC6F}" destId="{59818B3B-55EA-4D19-A417-C9E704B3A128}" srcOrd="15" destOrd="0" presId="urn:microsoft.com/office/officeart/2008/layout/LinedList"/>
    <dgm:cxn modelId="{AE2E0622-18CF-4A7B-9755-081DC4BBBAD1}" type="presParOf" srcId="{59818B3B-55EA-4D19-A417-C9E704B3A128}" destId="{3AD8BB46-3AB7-41CD-87DD-02F5D6F73878}" srcOrd="0" destOrd="0" presId="urn:microsoft.com/office/officeart/2008/layout/LinedList"/>
    <dgm:cxn modelId="{091BBF75-67B2-4B3E-B8D9-FB67BCFAEC3E}" type="presParOf" srcId="{59818B3B-55EA-4D19-A417-C9E704B3A128}" destId="{14994FD0-2726-425E-99D8-7C89938576FF}" srcOrd="1" destOrd="0" presId="urn:microsoft.com/office/officeart/2008/layout/LinedList"/>
    <dgm:cxn modelId="{ED57DAA6-5742-4B19-A745-707E015E2F75}" type="presParOf" srcId="{F11360E5-87A9-4787-B9B1-C8522C54BC6F}" destId="{3454A831-91A5-4518-A30F-78649669BE0E}" srcOrd="16" destOrd="0" presId="urn:microsoft.com/office/officeart/2008/layout/LinedList"/>
    <dgm:cxn modelId="{D68782AE-D281-4EFF-9AA6-7E9CA10293BD}" type="presParOf" srcId="{F11360E5-87A9-4787-B9B1-C8522C54BC6F}" destId="{44155641-84C4-46B5-8FFB-DFB4FBF81F04}" srcOrd="17" destOrd="0" presId="urn:microsoft.com/office/officeart/2008/layout/LinedList"/>
    <dgm:cxn modelId="{35110D36-0073-499F-B8A0-4AA869051D2C}" type="presParOf" srcId="{44155641-84C4-46B5-8FFB-DFB4FBF81F04}" destId="{9EC856DA-2225-4004-8CE4-791C8E29E838}" srcOrd="0" destOrd="0" presId="urn:microsoft.com/office/officeart/2008/layout/LinedList"/>
    <dgm:cxn modelId="{0AB0964B-63B0-47E9-AFB9-52A2661BD9C5}" type="presParOf" srcId="{44155641-84C4-46B5-8FFB-DFB4FBF81F04}" destId="{5737EDD3-C206-445C-AC81-BA34A1B4AD43}"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C0B0C9-1FED-443F-A817-E13DFA7C7A4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312355F-1C0A-4703-9322-5B540D350E0C}">
      <dgm:prSet/>
      <dgm:spPr/>
      <dgm:t>
        <a:bodyPr/>
        <a:lstStyle/>
        <a:p>
          <a:r>
            <a:rPr lang="en-GB" b="1"/>
            <a:t>Task 1</a:t>
          </a:r>
          <a:endParaRPr lang="en-US"/>
        </a:p>
      </dgm:t>
    </dgm:pt>
    <dgm:pt modelId="{47FB325A-5B1D-4AB9-870A-AFCC7D822624}" type="parTrans" cxnId="{C87CE6C6-6031-43C5-AC78-0DD8AB2973FC}">
      <dgm:prSet/>
      <dgm:spPr/>
      <dgm:t>
        <a:bodyPr/>
        <a:lstStyle/>
        <a:p>
          <a:endParaRPr lang="en-US"/>
        </a:p>
      </dgm:t>
    </dgm:pt>
    <dgm:pt modelId="{9BEE45DC-FC4C-43EB-992C-D0853F015ADF}" type="sibTrans" cxnId="{C87CE6C6-6031-43C5-AC78-0DD8AB2973FC}">
      <dgm:prSet/>
      <dgm:spPr/>
      <dgm:t>
        <a:bodyPr/>
        <a:lstStyle/>
        <a:p>
          <a:endParaRPr lang="en-US"/>
        </a:p>
      </dgm:t>
    </dgm:pt>
    <dgm:pt modelId="{67A79FEA-E483-4D74-BADA-654E61F1AFAB}">
      <dgm:prSet custT="1"/>
      <dgm:spPr/>
      <dgm:t>
        <a:bodyPr/>
        <a:lstStyle/>
        <a:p>
          <a:r>
            <a:rPr lang="en-GB" sz="1400"/>
            <a:t>4 scenarios on Safeguarding and PREVENT – each table will have 2 scenarios each (1 on PREVENT and 1 on Safeguarding.</a:t>
          </a:r>
          <a:endParaRPr lang="en-US" sz="1400"/>
        </a:p>
      </dgm:t>
    </dgm:pt>
    <dgm:pt modelId="{A756A4A2-CE11-464C-B8AC-539734D97D94}" type="parTrans" cxnId="{A0AE3C0C-6115-4463-8A49-E799D7D01928}">
      <dgm:prSet/>
      <dgm:spPr/>
      <dgm:t>
        <a:bodyPr/>
        <a:lstStyle/>
        <a:p>
          <a:endParaRPr lang="en-US"/>
        </a:p>
      </dgm:t>
    </dgm:pt>
    <dgm:pt modelId="{B853FDDE-20AB-4E19-A87B-7DB5623CDC49}" type="sibTrans" cxnId="{A0AE3C0C-6115-4463-8A49-E799D7D01928}">
      <dgm:prSet/>
      <dgm:spPr/>
      <dgm:t>
        <a:bodyPr/>
        <a:lstStyle/>
        <a:p>
          <a:endParaRPr lang="en-US"/>
        </a:p>
      </dgm:t>
    </dgm:pt>
    <dgm:pt modelId="{EE93787C-B70A-431D-AE1E-4FE842358E1F}">
      <dgm:prSet custT="1"/>
      <dgm:spPr/>
      <dgm:t>
        <a:bodyPr/>
        <a:lstStyle/>
        <a:p>
          <a:r>
            <a:rPr lang="en-GB" sz="1400"/>
            <a:t>Each table will discuss and agree their approach collectively to each scenario based on your experiences, what you have heard today, and the facilitators will capture the discussion points at each table . </a:t>
          </a:r>
          <a:endParaRPr lang="en-US" sz="1400"/>
        </a:p>
      </dgm:t>
    </dgm:pt>
    <dgm:pt modelId="{8617FFE7-7543-4A17-AACD-CE6F6289F505}" type="parTrans" cxnId="{9F3D61ED-AC7C-4002-BC57-50196BDE6DDB}">
      <dgm:prSet/>
      <dgm:spPr/>
      <dgm:t>
        <a:bodyPr/>
        <a:lstStyle/>
        <a:p>
          <a:endParaRPr lang="en-US"/>
        </a:p>
      </dgm:t>
    </dgm:pt>
    <dgm:pt modelId="{11F4D125-E12F-49BC-AB95-6E6A508B5E41}" type="sibTrans" cxnId="{9F3D61ED-AC7C-4002-BC57-50196BDE6DDB}">
      <dgm:prSet/>
      <dgm:spPr/>
      <dgm:t>
        <a:bodyPr/>
        <a:lstStyle/>
        <a:p>
          <a:endParaRPr lang="en-US"/>
        </a:p>
      </dgm:t>
    </dgm:pt>
    <dgm:pt modelId="{3879DEB9-4E3F-463B-A416-D001539074CC}">
      <dgm:prSet custT="1"/>
      <dgm:spPr/>
      <dgm:t>
        <a:bodyPr/>
        <a:lstStyle/>
        <a:p>
          <a:r>
            <a:rPr lang="en-GB" sz="1400"/>
            <a:t>Tables 1 – 4  will look at PREVENT scenario 1 and Safeguarding scenario 2</a:t>
          </a:r>
          <a:endParaRPr lang="en-US" sz="1400"/>
        </a:p>
      </dgm:t>
    </dgm:pt>
    <dgm:pt modelId="{0ABB88A4-0EC1-445E-BC6A-E32ECC9BD0AD}" type="parTrans" cxnId="{BC8763EF-982E-46AA-9587-2C097613825A}">
      <dgm:prSet/>
      <dgm:spPr/>
      <dgm:t>
        <a:bodyPr/>
        <a:lstStyle/>
        <a:p>
          <a:endParaRPr lang="en-US"/>
        </a:p>
      </dgm:t>
    </dgm:pt>
    <dgm:pt modelId="{D81812EB-AC2D-4473-8E3A-48EBF2C1F9C3}" type="sibTrans" cxnId="{BC8763EF-982E-46AA-9587-2C097613825A}">
      <dgm:prSet/>
      <dgm:spPr/>
      <dgm:t>
        <a:bodyPr/>
        <a:lstStyle/>
        <a:p>
          <a:endParaRPr lang="en-US"/>
        </a:p>
      </dgm:t>
    </dgm:pt>
    <dgm:pt modelId="{07BA426A-ADE7-47A6-AF9B-B9825AA124BA}">
      <dgm:prSet custT="1"/>
      <dgm:spPr/>
      <dgm:t>
        <a:bodyPr/>
        <a:lstStyle/>
        <a:p>
          <a:r>
            <a:rPr lang="en-GB" sz="1400"/>
            <a:t>Tables 5 -8 will look at PREVENT scenario 2 and Safeguarding scenario 1</a:t>
          </a:r>
          <a:endParaRPr lang="en-US" sz="1400"/>
        </a:p>
      </dgm:t>
    </dgm:pt>
    <dgm:pt modelId="{0B7255E1-4E79-41D6-89D6-F5F1C2E2F51C}" type="parTrans" cxnId="{8F8DFAB6-69FC-4E2A-8CE5-BC09D6BD9141}">
      <dgm:prSet/>
      <dgm:spPr/>
      <dgm:t>
        <a:bodyPr/>
        <a:lstStyle/>
        <a:p>
          <a:endParaRPr lang="en-US"/>
        </a:p>
      </dgm:t>
    </dgm:pt>
    <dgm:pt modelId="{2323B452-BCAC-434E-9915-CDF29A65F583}" type="sibTrans" cxnId="{8F8DFAB6-69FC-4E2A-8CE5-BC09D6BD9141}">
      <dgm:prSet/>
      <dgm:spPr/>
      <dgm:t>
        <a:bodyPr/>
        <a:lstStyle/>
        <a:p>
          <a:endParaRPr lang="en-US"/>
        </a:p>
      </dgm:t>
    </dgm:pt>
    <dgm:pt modelId="{6A2CF35B-F386-4F81-8DAF-5FB3970D63ED}">
      <dgm:prSet custT="1"/>
      <dgm:spPr/>
      <dgm:t>
        <a:bodyPr/>
        <a:lstStyle/>
        <a:p>
          <a:r>
            <a:rPr lang="en-GB" sz="1400" b="1"/>
            <a:t>Each table will have 30 mins to complete this task.</a:t>
          </a:r>
          <a:endParaRPr lang="en-US" sz="1400"/>
        </a:p>
      </dgm:t>
    </dgm:pt>
    <dgm:pt modelId="{061A7A7C-0C65-48E5-8187-C297BC4E8AED}" type="parTrans" cxnId="{AAA5678B-011C-48BE-947F-364E984BD1CE}">
      <dgm:prSet/>
      <dgm:spPr/>
      <dgm:t>
        <a:bodyPr/>
        <a:lstStyle/>
        <a:p>
          <a:endParaRPr lang="en-US"/>
        </a:p>
      </dgm:t>
    </dgm:pt>
    <dgm:pt modelId="{EDF9C420-FBD9-49E6-A251-DFA28A7AC8B0}" type="sibTrans" cxnId="{AAA5678B-011C-48BE-947F-364E984BD1CE}">
      <dgm:prSet/>
      <dgm:spPr/>
      <dgm:t>
        <a:bodyPr/>
        <a:lstStyle/>
        <a:p>
          <a:endParaRPr lang="en-US"/>
        </a:p>
      </dgm:t>
    </dgm:pt>
    <dgm:pt modelId="{51F55E1B-FD39-4CB7-9912-8F55E3D5F7C6}">
      <dgm:prSet/>
      <dgm:spPr/>
      <dgm:t>
        <a:bodyPr/>
        <a:lstStyle/>
        <a:p>
          <a:r>
            <a:rPr lang="en-GB" b="1"/>
            <a:t>Task 2 </a:t>
          </a:r>
          <a:endParaRPr lang="en-US"/>
        </a:p>
      </dgm:t>
    </dgm:pt>
    <dgm:pt modelId="{71877999-762A-4D87-A1BF-33131198396E}" type="parTrans" cxnId="{F5583EED-AF16-4EC9-9A85-43B866B0F44E}">
      <dgm:prSet/>
      <dgm:spPr/>
      <dgm:t>
        <a:bodyPr/>
        <a:lstStyle/>
        <a:p>
          <a:endParaRPr lang="en-US"/>
        </a:p>
      </dgm:t>
    </dgm:pt>
    <dgm:pt modelId="{2F49F46F-5470-4653-AF10-355E6C81EFB8}" type="sibTrans" cxnId="{F5583EED-AF16-4EC9-9A85-43B866B0F44E}">
      <dgm:prSet/>
      <dgm:spPr/>
      <dgm:t>
        <a:bodyPr/>
        <a:lstStyle/>
        <a:p>
          <a:endParaRPr lang="en-US"/>
        </a:p>
      </dgm:t>
    </dgm:pt>
    <dgm:pt modelId="{9838BDC5-6BCA-4D66-8EF6-D3B73D59F4AB}">
      <dgm:prSet/>
      <dgm:spPr/>
      <dgm:t>
        <a:bodyPr/>
        <a:lstStyle/>
        <a:p>
          <a:r>
            <a:rPr lang="en-GB"/>
            <a:t>There are a set of questions at each table and your facilitators will guide you through these questions and take notes. </a:t>
          </a:r>
          <a:endParaRPr lang="en-US"/>
        </a:p>
      </dgm:t>
    </dgm:pt>
    <dgm:pt modelId="{09A0B0A7-772D-4322-B1C3-AEBDE77A6F76}" type="parTrans" cxnId="{D6B69AE9-B969-4A10-A6A3-21BE604B9C4B}">
      <dgm:prSet/>
      <dgm:spPr/>
      <dgm:t>
        <a:bodyPr/>
        <a:lstStyle/>
        <a:p>
          <a:endParaRPr lang="en-US"/>
        </a:p>
      </dgm:t>
    </dgm:pt>
    <dgm:pt modelId="{F5E93C4E-132E-493A-B68A-90AD3022B84C}" type="sibTrans" cxnId="{D6B69AE9-B969-4A10-A6A3-21BE604B9C4B}">
      <dgm:prSet/>
      <dgm:spPr/>
      <dgm:t>
        <a:bodyPr/>
        <a:lstStyle/>
        <a:p>
          <a:endParaRPr lang="en-US"/>
        </a:p>
      </dgm:t>
    </dgm:pt>
    <dgm:pt modelId="{34604F51-D851-44E6-9345-D2E2B5BD18D1}">
      <dgm:prSet/>
      <dgm:spPr/>
      <dgm:t>
        <a:bodyPr/>
        <a:lstStyle/>
        <a:p>
          <a:r>
            <a:rPr lang="en-GB"/>
            <a:t>We would like encourage you all to discuss these questions together and be as open and honest with your responses/ feedback to the questions </a:t>
          </a:r>
          <a:endParaRPr lang="en-US"/>
        </a:p>
      </dgm:t>
    </dgm:pt>
    <dgm:pt modelId="{C1BF2281-C9BB-4F24-99AA-5A9B2C1BB3F5}" type="parTrans" cxnId="{22DEC9D2-FCE0-4A37-A68F-1D0CA24B46AF}">
      <dgm:prSet/>
      <dgm:spPr/>
      <dgm:t>
        <a:bodyPr/>
        <a:lstStyle/>
        <a:p>
          <a:endParaRPr lang="en-US"/>
        </a:p>
      </dgm:t>
    </dgm:pt>
    <dgm:pt modelId="{A8D6FD3D-E76C-499A-A69F-C39239A5A42A}" type="sibTrans" cxnId="{22DEC9D2-FCE0-4A37-A68F-1D0CA24B46AF}">
      <dgm:prSet/>
      <dgm:spPr/>
      <dgm:t>
        <a:bodyPr/>
        <a:lstStyle/>
        <a:p>
          <a:endParaRPr lang="en-US"/>
        </a:p>
      </dgm:t>
    </dgm:pt>
    <dgm:pt modelId="{53A8A467-746D-4458-BF95-399712111B45}">
      <dgm:prSet/>
      <dgm:spPr/>
      <dgm:t>
        <a:bodyPr/>
        <a:lstStyle/>
        <a:p>
          <a:r>
            <a:rPr lang="en-GB" b="1"/>
            <a:t>Each table will have 30 mins to complete this task.</a:t>
          </a:r>
          <a:endParaRPr lang="en-US"/>
        </a:p>
      </dgm:t>
    </dgm:pt>
    <dgm:pt modelId="{574C8207-4352-4CA4-BBBA-2A4AD3FC1F24}" type="parTrans" cxnId="{596DC692-3E84-43C5-956C-2207F24AA2DB}">
      <dgm:prSet/>
      <dgm:spPr/>
      <dgm:t>
        <a:bodyPr/>
        <a:lstStyle/>
        <a:p>
          <a:endParaRPr lang="en-US"/>
        </a:p>
      </dgm:t>
    </dgm:pt>
    <dgm:pt modelId="{7D298C7E-7987-472C-AF45-A588BC97DE70}" type="sibTrans" cxnId="{596DC692-3E84-43C5-956C-2207F24AA2DB}">
      <dgm:prSet/>
      <dgm:spPr/>
      <dgm:t>
        <a:bodyPr/>
        <a:lstStyle/>
        <a:p>
          <a:endParaRPr lang="en-US"/>
        </a:p>
      </dgm:t>
    </dgm:pt>
    <dgm:pt modelId="{AF07D3EE-EC91-4722-BB49-01B89D1C133D}">
      <dgm:prSet/>
      <dgm:spPr/>
      <dgm:t>
        <a:bodyPr/>
        <a:lstStyle/>
        <a:p>
          <a:r>
            <a:rPr lang="en-GB" b="1"/>
            <a:t>Feedback </a:t>
          </a:r>
          <a:endParaRPr lang="en-US"/>
        </a:p>
      </dgm:t>
    </dgm:pt>
    <dgm:pt modelId="{80D10B29-6FE1-4DB4-8DC6-1110D7E0CC45}" type="parTrans" cxnId="{B5B2691F-B615-4C5D-B7FC-E31A9DF2BB9C}">
      <dgm:prSet/>
      <dgm:spPr/>
      <dgm:t>
        <a:bodyPr/>
        <a:lstStyle/>
        <a:p>
          <a:endParaRPr lang="en-US"/>
        </a:p>
      </dgm:t>
    </dgm:pt>
    <dgm:pt modelId="{593D3CCD-9CA3-4533-836F-8CB30CB53815}" type="sibTrans" cxnId="{B5B2691F-B615-4C5D-B7FC-E31A9DF2BB9C}">
      <dgm:prSet/>
      <dgm:spPr/>
      <dgm:t>
        <a:bodyPr/>
        <a:lstStyle/>
        <a:p>
          <a:endParaRPr lang="en-US"/>
        </a:p>
      </dgm:t>
    </dgm:pt>
    <dgm:pt modelId="{ABDA474B-FABD-421A-A927-CF79DCD8F7C1}">
      <dgm:prSet/>
      <dgm:spPr/>
      <dgm:t>
        <a:bodyPr/>
        <a:lstStyle/>
        <a:p>
          <a:r>
            <a:rPr lang="en-GB"/>
            <a:t>Scenarios  feedback </a:t>
          </a:r>
          <a:endParaRPr lang="en-US"/>
        </a:p>
      </dgm:t>
    </dgm:pt>
    <dgm:pt modelId="{58DF0FB5-8318-46B8-86B5-5652464EC338}" type="parTrans" cxnId="{F42390EB-AE12-40BD-B094-4A4E935E504A}">
      <dgm:prSet/>
      <dgm:spPr/>
      <dgm:t>
        <a:bodyPr/>
        <a:lstStyle/>
        <a:p>
          <a:endParaRPr lang="en-US"/>
        </a:p>
      </dgm:t>
    </dgm:pt>
    <dgm:pt modelId="{B9B366D6-C98B-4E3E-BE9A-16E2C1ACDE92}" type="sibTrans" cxnId="{F42390EB-AE12-40BD-B094-4A4E935E504A}">
      <dgm:prSet/>
      <dgm:spPr/>
      <dgm:t>
        <a:bodyPr/>
        <a:lstStyle/>
        <a:p>
          <a:endParaRPr lang="en-US"/>
        </a:p>
      </dgm:t>
    </dgm:pt>
    <dgm:pt modelId="{FFB0C930-F5BF-4E6C-8ACD-149938602330}">
      <dgm:prSet/>
      <dgm:spPr/>
      <dgm:t>
        <a:bodyPr/>
        <a:lstStyle/>
        <a:p>
          <a:r>
            <a:rPr lang="en-GB"/>
            <a:t>tables 1 -4  feedback on challenges with Safeguarding within your Apprenticeship delivery</a:t>
          </a:r>
          <a:endParaRPr lang="en-US"/>
        </a:p>
      </dgm:t>
    </dgm:pt>
    <dgm:pt modelId="{B2D48E8B-2F4F-44F2-AD02-EB9A227991A3}" type="parTrans" cxnId="{F8E3A997-F740-4600-B530-38EE2BAD869E}">
      <dgm:prSet/>
      <dgm:spPr/>
      <dgm:t>
        <a:bodyPr/>
        <a:lstStyle/>
        <a:p>
          <a:endParaRPr lang="en-US"/>
        </a:p>
      </dgm:t>
    </dgm:pt>
    <dgm:pt modelId="{14D204D7-9A6B-4831-BC4E-49BF84C628CC}" type="sibTrans" cxnId="{F8E3A997-F740-4600-B530-38EE2BAD869E}">
      <dgm:prSet/>
      <dgm:spPr/>
      <dgm:t>
        <a:bodyPr/>
        <a:lstStyle/>
        <a:p>
          <a:endParaRPr lang="en-US"/>
        </a:p>
      </dgm:t>
    </dgm:pt>
    <dgm:pt modelId="{64CA1845-8E04-4B34-B9AC-6BF514646385}">
      <dgm:prSet/>
      <dgm:spPr/>
      <dgm:t>
        <a:bodyPr/>
        <a:lstStyle/>
        <a:p>
          <a:r>
            <a:rPr lang="en-GB"/>
            <a:t>tables 5 -8  feedback on good practice, what has been successful in your approach to Safeguarding </a:t>
          </a:r>
          <a:endParaRPr lang="en-US"/>
        </a:p>
      </dgm:t>
    </dgm:pt>
    <dgm:pt modelId="{F2A89EEE-55DE-4DD1-8230-8035CC887A98}" type="parTrans" cxnId="{A6889C8D-5D83-477F-AD48-C7E3E6A5108C}">
      <dgm:prSet/>
      <dgm:spPr/>
      <dgm:t>
        <a:bodyPr/>
        <a:lstStyle/>
        <a:p>
          <a:endParaRPr lang="en-US"/>
        </a:p>
      </dgm:t>
    </dgm:pt>
    <dgm:pt modelId="{24D61EA3-2546-424F-AD05-A25068407330}" type="sibTrans" cxnId="{A6889C8D-5D83-477F-AD48-C7E3E6A5108C}">
      <dgm:prSet/>
      <dgm:spPr/>
      <dgm:t>
        <a:bodyPr/>
        <a:lstStyle/>
        <a:p>
          <a:endParaRPr lang="en-US"/>
        </a:p>
      </dgm:t>
    </dgm:pt>
    <dgm:pt modelId="{519A422E-65A3-43F1-A174-F98C762F1675}" type="pres">
      <dgm:prSet presAssocID="{DBC0B0C9-1FED-443F-A817-E13DFA7C7A4E}" presName="linearFlow" presStyleCnt="0">
        <dgm:presLayoutVars>
          <dgm:dir/>
          <dgm:animLvl val="lvl"/>
          <dgm:resizeHandles val="exact"/>
        </dgm:presLayoutVars>
      </dgm:prSet>
      <dgm:spPr/>
    </dgm:pt>
    <dgm:pt modelId="{8B2A22BF-79F6-4A9D-BE99-A8310590DD44}" type="pres">
      <dgm:prSet presAssocID="{5312355F-1C0A-4703-9322-5B540D350E0C}" presName="composite" presStyleCnt="0"/>
      <dgm:spPr/>
    </dgm:pt>
    <dgm:pt modelId="{1BBC73F5-0F40-4BE8-BB08-11CD70CD6736}" type="pres">
      <dgm:prSet presAssocID="{5312355F-1C0A-4703-9322-5B540D350E0C}" presName="parentText" presStyleLbl="alignNode1" presStyleIdx="0" presStyleCnt="3">
        <dgm:presLayoutVars>
          <dgm:chMax val="1"/>
          <dgm:bulletEnabled val="1"/>
        </dgm:presLayoutVars>
      </dgm:prSet>
      <dgm:spPr/>
    </dgm:pt>
    <dgm:pt modelId="{41358AA8-A1DE-47D5-BECD-238AD3DC1BD2}" type="pres">
      <dgm:prSet presAssocID="{5312355F-1C0A-4703-9322-5B540D350E0C}" presName="descendantText" presStyleLbl="alignAcc1" presStyleIdx="0" presStyleCnt="3" custScaleY="100000">
        <dgm:presLayoutVars>
          <dgm:bulletEnabled val="1"/>
        </dgm:presLayoutVars>
      </dgm:prSet>
      <dgm:spPr/>
    </dgm:pt>
    <dgm:pt modelId="{6F2F996B-1503-475C-A359-3E156CF90412}" type="pres">
      <dgm:prSet presAssocID="{9BEE45DC-FC4C-43EB-992C-D0853F015ADF}" presName="sp" presStyleCnt="0"/>
      <dgm:spPr/>
    </dgm:pt>
    <dgm:pt modelId="{209A15EA-F578-4149-905A-15A5D9DD64DF}" type="pres">
      <dgm:prSet presAssocID="{51F55E1B-FD39-4CB7-9912-8F55E3D5F7C6}" presName="composite" presStyleCnt="0"/>
      <dgm:spPr/>
    </dgm:pt>
    <dgm:pt modelId="{FB4DCDF8-1FB3-4E6E-AC7D-C125D49C705D}" type="pres">
      <dgm:prSet presAssocID="{51F55E1B-FD39-4CB7-9912-8F55E3D5F7C6}" presName="parentText" presStyleLbl="alignNode1" presStyleIdx="1" presStyleCnt="3">
        <dgm:presLayoutVars>
          <dgm:chMax val="1"/>
          <dgm:bulletEnabled val="1"/>
        </dgm:presLayoutVars>
      </dgm:prSet>
      <dgm:spPr/>
    </dgm:pt>
    <dgm:pt modelId="{9559062F-36B9-4600-8092-AC6452F630A6}" type="pres">
      <dgm:prSet presAssocID="{51F55E1B-FD39-4CB7-9912-8F55E3D5F7C6}" presName="descendantText" presStyleLbl="alignAcc1" presStyleIdx="1" presStyleCnt="3">
        <dgm:presLayoutVars>
          <dgm:bulletEnabled val="1"/>
        </dgm:presLayoutVars>
      </dgm:prSet>
      <dgm:spPr/>
    </dgm:pt>
    <dgm:pt modelId="{710DFDCA-DBC5-40C0-9101-B1F6A11EA243}" type="pres">
      <dgm:prSet presAssocID="{2F49F46F-5470-4653-AF10-355E6C81EFB8}" presName="sp" presStyleCnt="0"/>
      <dgm:spPr/>
    </dgm:pt>
    <dgm:pt modelId="{225F2F8F-F2C0-4C0C-988E-0AFDADD5773A}" type="pres">
      <dgm:prSet presAssocID="{AF07D3EE-EC91-4722-BB49-01B89D1C133D}" presName="composite" presStyleCnt="0"/>
      <dgm:spPr/>
    </dgm:pt>
    <dgm:pt modelId="{1EB54749-F1F2-428B-8045-270E2D24E819}" type="pres">
      <dgm:prSet presAssocID="{AF07D3EE-EC91-4722-BB49-01B89D1C133D}" presName="parentText" presStyleLbl="alignNode1" presStyleIdx="2" presStyleCnt="3">
        <dgm:presLayoutVars>
          <dgm:chMax val="1"/>
          <dgm:bulletEnabled val="1"/>
        </dgm:presLayoutVars>
      </dgm:prSet>
      <dgm:spPr/>
    </dgm:pt>
    <dgm:pt modelId="{F49F0FAF-FB72-462B-BEA8-8882F97833A8}" type="pres">
      <dgm:prSet presAssocID="{AF07D3EE-EC91-4722-BB49-01B89D1C133D}" presName="descendantText" presStyleLbl="alignAcc1" presStyleIdx="2" presStyleCnt="3">
        <dgm:presLayoutVars>
          <dgm:bulletEnabled val="1"/>
        </dgm:presLayoutVars>
      </dgm:prSet>
      <dgm:spPr/>
    </dgm:pt>
  </dgm:ptLst>
  <dgm:cxnLst>
    <dgm:cxn modelId="{335A7A02-269B-40D7-9C1C-AFD3E15F4D35}" type="presOf" srcId="{07BA426A-ADE7-47A6-AF9B-B9825AA124BA}" destId="{41358AA8-A1DE-47D5-BECD-238AD3DC1BD2}" srcOrd="0" destOrd="3" presId="urn:microsoft.com/office/officeart/2005/8/layout/chevron2"/>
    <dgm:cxn modelId="{A0AE3C0C-6115-4463-8A49-E799D7D01928}" srcId="{5312355F-1C0A-4703-9322-5B540D350E0C}" destId="{67A79FEA-E483-4D74-BADA-654E61F1AFAB}" srcOrd="0" destOrd="0" parTransId="{A756A4A2-CE11-464C-B8AC-539734D97D94}" sibTransId="{B853FDDE-20AB-4E19-A87B-7DB5623CDC49}"/>
    <dgm:cxn modelId="{5695A613-72CD-4577-BF00-DC42EC08C8D0}" type="presOf" srcId="{6A2CF35B-F386-4F81-8DAF-5FB3970D63ED}" destId="{41358AA8-A1DE-47D5-BECD-238AD3DC1BD2}" srcOrd="0" destOrd="4" presId="urn:microsoft.com/office/officeart/2005/8/layout/chevron2"/>
    <dgm:cxn modelId="{B4093C15-9216-4206-82DD-FD735A8FC5B7}" type="presOf" srcId="{FFB0C930-F5BF-4E6C-8ACD-149938602330}" destId="{F49F0FAF-FB72-462B-BEA8-8882F97833A8}" srcOrd="0" destOrd="1" presId="urn:microsoft.com/office/officeart/2005/8/layout/chevron2"/>
    <dgm:cxn modelId="{B5B2691F-B615-4C5D-B7FC-E31A9DF2BB9C}" srcId="{DBC0B0C9-1FED-443F-A817-E13DFA7C7A4E}" destId="{AF07D3EE-EC91-4722-BB49-01B89D1C133D}" srcOrd="2" destOrd="0" parTransId="{80D10B29-6FE1-4DB4-8DC6-1110D7E0CC45}" sibTransId="{593D3CCD-9CA3-4533-836F-8CB30CB53815}"/>
    <dgm:cxn modelId="{98696B35-47A5-49DE-90F5-8B99E9E846A6}" type="presOf" srcId="{DBC0B0C9-1FED-443F-A817-E13DFA7C7A4E}" destId="{519A422E-65A3-43F1-A174-F98C762F1675}" srcOrd="0" destOrd="0" presId="urn:microsoft.com/office/officeart/2005/8/layout/chevron2"/>
    <dgm:cxn modelId="{523D6B62-9A8F-41D6-9595-7A5E411B2178}" type="presOf" srcId="{9838BDC5-6BCA-4D66-8EF6-D3B73D59F4AB}" destId="{9559062F-36B9-4600-8092-AC6452F630A6}" srcOrd="0" destOrd="0" presId="urn:microsoft.com/office/officeart/2005/8/layout/chevron2"/>
    <dgm:cxn modelId="{DC4FDF6D-1C04-4A2F-8158-0A9D53F00090}" type="presOf" srcId="{5312355F-1C0A-4703-9322-5B540D350E0C}" destId="{1BBC73F5-0F40-4BE8-BB08-11CD70CD6736}" srcOrd="0" destOrd="0" presId="urn:microsoft.com/office/officeart/2005/8/layout/chevron2"/>
    <dgm:cxn modelId="{B8670153-AAD1-49D5-A7AC-159EACC579CB}" type="presOf" srcId="{51F55E1B-FD39-4CB7-9912-8F55E3D5F7C6}" destId="{FB4DCDF8-1FB3-4E6E-AC7D-C125D49C705D}" srcOrd="0" destOrd="0" presId="urn:microsoft.com/office/officeart/2005/8/layout/chevron2"/>
    <dgm:cxn modelId="{D7F9E374-B490-4EDC-BE00-DB9250F3D0A6}" type="presOf" srcId="{34604F51-D851-44E6-9345-D2E2B5BD18D1}" destId="{9559062F-36B9-4600-8092-AC6452F630A6}" srcOrd="0" destOrd="1" presId="urn:microsoft.com/office/officeart/2005/8/layout/chevron2"/>
    <dgm:cxn modelId="{1F141483-8F06-4B7D-AA7C-E5D450866D1C}" type="presOf" srcId="{EE93787C-B70A-431D-AE1E-4FE842358E1F}" destId="{41358AA8-A1DE-47D5-BECD-238AD3DC1BD2}" srcOrd="0" destOrd="1" presId="urn:microsoft.com/office/officeart/2005/8/layout/chevron2"/>
    <dgm:cxn modelId="{AAA5678B-011C-48BE-947F-364E984BD1CE}" srcId="{5312355F-1C0A-4703-9322-5B540D350E0C}" destId="{6A2CF35B-F386-4F81-8DAF-5FB3970D63ED}" srcOrd="4" destOrd="0" parTransId="{061A7A7C-0C65-48E5-8187-C297BC4E8AED}" sibTransId="{EDF9C420-FBD9-49E6-A251-DFA28A7AC8B0}"/>
    <dgm:cxn modelId="{A6889C8D-5D83-477F-AD48-C7E3E6A5108C}" srcId="{AF07D3EE-EC91-4722-BB49-01B89D1C133D}" destId="{64CA1845-8E04-4B34-B9AC-6BF514646385}" srcOrd="2" destOrd="0" parTransId="{F2A89EEE-55DE-4DD1-8230-8035CC887A98}" sibTransId="{24D61EA3-2546-424F-AD05-A25068407330}"/>
    <dgm:cxn modelId="{596DC692-3E84-43C5-956C-2207F24AA2DB}" srcId="{51F55E1B-FD39-4CB7-9912-8F55E3D5F7C6}" destId="{53A8A467-746D-4458-BF95-399712111B45}" srcOrd="2" destOrd="0" parTransId="{574C8207-4352-4CA4-BBBA-2A4AD3FC1F24}" sibTransId="{7D298C7E-7987-472C-AF45-A588BC97DE70}"/>
    <dgm:cxn modelId="{F8E3A997-F740-4600-B530-38EE2BAD869E}" srcId="{AF07D3EE-EC91-4722-BB49-01B89D1C133D}" destId="{FFB0C930-F5BF-4E6C-8ACD-149938602330}" srcOrd="1" destOrd="0" parTransId="{B2D48E8B-2F4F-44F2-AD02-EB9A227991A3}" sibTransId="{14D204D7-9A6B-4831-BC4E-49BF84C628CC}"/>
    <dgm:cxn modelId="{950DA598-9864-4DBA-9320-3E28DD0FFB8A}" type="presOf" srcId="{64CA1845-8E04-4B34-B9AC-6BF514646385}" destId="{F49F0FAF-FB72-462B-BEA8-8882F97833A8}" srcOrd="0" destOrd="2" presId="urn:microsoft.com/office/officeart/2005/8/layout/chevron2"/>
    <dgm:cxn modelId="{F77CA89A-8D99-42BA-AF36-E02C6C89361A}" type="presOf" srcId="{67A79FEA-E483-4D74-BADA-654E61F1AFAB}" destId="{41358AA8-A1DE-47D5-BECD-238AD3DC1BD2}" srcOrd="0" destOrd="0" presId="urn:microsoft.com/office/officeart/2005/8/layout/chevron2"/>
    <dgm:cxn modelId="{56CB679E-9BFC-4D84-8725-D85432C9F72E}" type="presOf" srcId="{53A8A467-746D-4458-BF95-399712111B45}" destId="{9559062F-36B9-4600-8092-AC6452F630A6}" srcOrd="0" destOrd="2" presId="urn:microsoft.com/office/officeart/2005/8/layout/chevron2"/>
    <dgm:cxn modelId="{1AB491A3-5EDB-4BF4-9CE5-C489B5E2C7C1}" type="presOf" srcId="{AF07D3EE-EC91-4722-BB49-01B89D1C133D}" destId="{1EB54749-F1F2-428B-8045-270E2D24E819}" srcOrd="0" destOrd="0" presId="urn:microsoft.com/office/officeart/2005/8/layout/chevron2"/>
    <dgm:cxn modelId="{8F8DFAB6-69FC-4E2A-8CE5-BC09D6BD9141}" srcId="{5312355F-1C0A-4703-9322-5B540D350E0C}" destId="{07BA426A-ADE7-47A6-AF9B-B9825AA124BA}" srcOrd="3" destOrd="0" parTransId="{0B7255E1-4E79-41D6-89D6-F5F1C2E2F51C}" sibTransId="{2323B452-BCAC-434E-9915-CDF29A65F583}"/>
    <dgm:cxn modelId="{C87CE6C6-6031-43C5-AC78-0DD8AB2973FC}" srcId="{DBC0B0C9-1FED-443F-A817-E13DFA7C7A4E}" destId="{5312355F-1C0A-4703-9322-5B540D350E0C}" srcOrd="0" destOrd="0" parTransId="{47FB325A-5B1D-4AB9-870A-AFCC7D822624}" sibTransId="{9BEE45DC-FC4C-43EB-992C-D0853F015ADF}"/>
    <dgm:cxn modelId="{22DEC9D2-FCE0-4A37-A68F-1D0CA24B46AF}" srcId="{51F55E1B-FD39-4CB7-9912-8F55E3D5F7C6}" destId="{34604F51-D851-44E6-9345-D2E2B5BD18D1}" srcOrd="1" destOrd="0" parTransId="{C1BF2281-C9BB-4F24-99AA-5A9B2C1BB3F5}" sibTransId="{A8D6FD3D-E76C-499A-A69F-C39239A5A42A}"/>
    <dgm:cxn modelId="{03903FDB-1D7D-4CBA-BA6C-2A1BE3BFB6B3}" type="presOf" srcId="{3879DEB9-4E3F-463B-A416-D001539074CC}" destId="{41358AA8-A1DE-47D5-BECD-238AD3DC1BD2}" srcOrd="0" destOrd="2" presId="urn:microsoft.com/office/officeart/2005/8/layout/chevron2"/>
    <dgm:cxn modelId="{D6B69AE9-B969-4A10-A6A3-21BE604B9C4B}" srcId="{51F55E1B-FD39-4CB7-9912-8F55E3D5F7C6}" destId="{9838BDC5-6BCA-4D66-8EF6-D3B73D59F4AB}" srcOrd="0" destOrd="0" parTransId="{09A0B0A7-772D-4322-B1C3-AEBDE77A6F76}" sibTransId="{F5E93C4E-132E-493A-B68A-90AD3022B84C}"/>
    <dgm:cxn modelId="{F42390EB-AE12-40BD-B094-4A4E935E504A}" srcId="{AF07D3EE-EC91-4722-BB49-01B89D1C133D}" destId="{ABDA474B-FABD-421A-A927-CF79DCD8F7C1}" srcOrd="0" destOrd="0" parTransId="{58DF0FB5-8318-46B8-86B5-5652464EC338}" sibTransId="{B9B366D6-C98B-4E3E-BE9A-16E2C1ACDE92}"/>
    <dgm:cxn modelId="{F5583EED-AF16-4EC9-9A85-43B866B0F44E}" srcId="{DBC0B0C9-1FED-443F-A817-E13DFA7C7A4E}" destId="{51F55E1B-FD39-4CB7-9912-8F55E3D5F7C6}" srcOrd="1" destOrd="0" parTransId="{71877999-762A-4D87-A1BF-33131198396E}" sibTransId="{2F49F46F-5470-4653-AF10-355E6C81EFB8}"/>
    <dgm:cxn modelId="{9F3D61ED-AC7C-4002-BC57-50196BDE6DDB}" srcId="{5312355F-1C0A-4703-9322-5B540D350E0C}" destId="{EE93787C-B70A-431D-AE1E-4FE842358E1F}" srcOrd="1" destOrd="0" parTransId="{8617FFE7-7543-4A17-AACD-CE6F6289F505}" sibTransId="{11F4D125-E12F-49BC-AB95-6E6A508B5E41}"/>
    <dgm:cxn modelId="{A72203EF-36FF-400D-898A-3F4A976B117E}" type="presOf" srcId="{ABDA474B-FABD-421A-A927-CF79DCD8F7C1}" destId="{F49F0FAF-FB72-462B-BEA8-8882F97833A8}" srcOrd="0" destOrd="0" presId="urn:microsoft.com/office/officeart/2005/8/layout/chevron2"/>
    <dgm:cxn modelId="{BC8763EF-982E-46AA-9587-2C097613825A}" srcId="{5312355F-1C0A-4703-9322-5B540D350E0C}" destId="{3879DEB9-4E3F-463B-A416-D001539074CC}" srcOrd="2" destOrd="0" parTransId="{0ABB88A4-0EC1-445E-BC6A-E32ECC9BD0AD}" sibTransId="{D81812EB-AC2D-4473-8E3A-48EBF2C1F9C3}"/>
    <dgm:cxn modelId="{1BA71A6B-A1B6-464A-A150-AD90779A8D8E}" type="presParOf" srcId="{519A422E-65A3-43F1-A174-F98C762F1675}" destId="{8B2A22BF-79F6-4A9D-BE99-A8310590DD44}" srcOrd="0" destOrd="0" presId="urn:microsoft.com/office/officeart/2005/8/layout/chevron2"/>
    <dgm:cxn modelId="{8A1A9CB3-BD23-459A-B68A-E453F38DD6D4}" type="presParOf" srcId="{8B2A22BF-79F6-4A9D-BE99-A8310590DD44}" destId="{1BBC73F5-0F40-4BE8-BB08-11CD70CD6736}" srcOrd="0" destOrd="0" presId="urn:microsoft.com/office/officeart/2005/8/layout/chevron2"/>
    <dgm:cxn modelId="{0E088B5B-5E60-4AD1-84EA-6ED53E2A9CCD}" type="presParOf" srcId="{8B2A22BF-79F6-4A9D-BE99-A8310590DD44}" destId="{41358AA8-A1DE-47D5-BECD-238AD3DC1BD2}" srcOrd="1" destOrd="0" presId="urn:microsoft.com/office/officeart/2005/8/layout/chevron2"/>
    <dgm:cxn modelId="{AA34A1C5-237F-4CCE-90E2-8B928F858BFE}" type="presParOf" srcId="{519A422E-65A3-43F1-A174-F98C762F1675}" destId="{6F2F996B-1503-475C-A359-3E156CF90412}" srcOrd="1" destOrd="0" presId="urn:microsoft.com/office/officeart/2005/8/layout/chevron2"/>
    <dgm:cxn modelId="{7144F840-1BAE-4C23-BE0E-172D25A3B303}" type="presParOf" srcId="{519A422E-65A3-43F1-A174-F98C762F1675}" destId="{209A15EA-F578-4149-905A-15A5D9DD64DF}" srcOrd="2" destOrd="0" presId="urn:microsoft.com/office/officeart/2005/8/layout/chevron2"/>
    <dgm:cxn modelId="{48528ADC-42D2-4564-AE16-878B50520DF8}" type="presParOf" srcId="{209A15EA-F578-4149-905A-15A5D9DD64DF}" destId="{FB4DCDF8-1FB3-4E6E-AC7D-C125D49C705D}" srcOrd="0" destOrd="0" presId="urn:microsoft.com/office/officeart/2005/8/layout/chevron2"/>
    <dgm:cxn modelId="{1291804F-B140-4D03-B528-A4EFE54DD6A1}" type="presParOf" srcId="{209A15EA-F578-4149-905A-15A5D9DD64DF}" destId="{9559062F-36B9-4600-8092-AC6452F630A6}" srcOrd="1" destOrd="0" presId="urn:microsoft.com/office/officeart/2005/8/layout/chevron2"/>
    <dgm:cxn modelId="{5856A3C0-E779-44A3-B506-FDBA6B8EDF48}" type="presParOf" srcId="{519A422E-65A3-43F1-A174-F98C762F1675}" destId="{710DFDCA-DBC5-40C0-9101-B1F6A11EA243}" srcOrd="3" destOrd="0" presId="urn:microsoft.com/office/officeart/2005/8/layout/chevron2"/>
    <dgm:cxn modelId="{FFC79C75-8B8B-4F95-B62A-014692F96E65}" type="presParOf" srcId="{519A422E-65A3-43F1-A174-F98C762F1675}" destId="{225F2F8F-F2C0-4C0C-988E-0AFDADD5773A}" srcOrd="4" destOrd="0" presId="urn:microsoft.com/office/officeart/2005/8/layout/chevron2"/>
    <dgm:cxn modelId="{D284C319-910D-4BDB-8AA6-68D335A4115B}" type="presParOf" srcId="{225F2F8F-F2C0-4C0C-988E-0AFDADD5773A}" destId="{1EB54749-F1F2-428B-8045-270E2D24E819}" srcOrd="0" destOrd="0" presId="urn:microsoft.com/office/officeart/2005/8/layout/chevron2"/>
    <dgm:cxn modelId="{13CCF157-CBAB-4FBA-9B74-41C90779A3B2}" type="presParOf" srcId="{225F2F8F-F2C0-4C0C-988E-0AFDADD5773A}" destId="{F49F0FAF-FB72-462B-BEA8-8882F97833A8}"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432D2-4DC7-49DA-9A94-FAAE19DD01C7}">
      <dsp:nvSpPr>
        <dsp:cNvPr id="0" name=""/>
        <dsp:cNvSpPr/>
      </dsp:nvSpPr>
      <dsp:spPr>
        <a:xfrm>
          <a:off x="3080" y="587032"/>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Fire Alarm  </a:t>
          </a:r>
          <a:endParaRPr lang="en-US" sz="2100" kern="1200"/>
        </a:p>
      </dsp:txBody>
      <dsp:txXfrm>
        <a:off x="3080" y="587032"/>
        <a:ext cx="2444055" cy="1466433"/>
      </dsp:txXfrm>
    </dsp:sp>
    <dsp:sp modelId="{297C4AD6-E9F2-44A4-A4CB-4EEF04586248}">
      <dsp:nvSpPr>
        <dsp:cNvPr id="0" name=""/>
        <dsp:cNvSpPr/>
      </dsp:nvSpPr>
      <dsp:spPr>
        <a:xfrm>
          <a:off x="2691541" y="587032"/>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Toilets facilities</a:t>
          </a:r>
          <a:endParaRPr lang="en-US" sz="2100" kern="1200"/>
        </a:p>
      </dsp:txBody>
      <dsp:txXfrm>
        <a:off x="2691541" y="587032"/>
        <a:ext cx="2444055" cy="1466433"/>
      </dsp:txXfrm>
    </dsp:sp>
    <dsp:sp modelId="{AFEBDFB4-BEF1-49A4-9133-C415DAF8010C}">
      <dsp:nvSpPr>
        <dsp:cNvPr id="0" name=""/>
        <dsp:cNvSpPr/>
      </dsp:nvSpPr>
      <dsp:spPr>
        <a:xfrm>
          <a:off x="5380002" y="587032"/>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Escorted by a member of staff</a:t>
          </a:r>
          <a:endParaRPr lang="en-US" sz="2100" kern="1200"/>
        </a:p>
      </dsp:txBody>
      <dsp:txXfrm>
        <a:off x="5380002" y="587032"/>
        <a:ext cx="2444055" cy="1466433"/>
      </dsp:txXfrm>
    </dsp:sp>
    <dsp:sp modelId="{9FC0712E-BEBF-4523-9539-6DC91CC2F9AC}">
      <dsp:nvSpPr>
        <dsp:cNvPr id="0" name=""/>
        <dsp:cNvSpPr/>
      </dsp:nvSpPr>
      <dsp:spPr>
        <a:xfrm>
          <a:off x="8068463" y="587032"/>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WIFI </a:t>
          </a:r>
          <a:endParaRPr lang="en-US" sz="2100" kern="1200"/>
        </a:p>
      </dsp:txBody>
      <dsp:txXfrm>
        <a:off x="8068463" y="587032"/>
        <a:ext cx="2444055" cy="1466433"/>
      </dsp:txXfrm>
    </dsp:sp>
    <dsp:sp modelId="{66197D9B-1557-4909-82C5-E1683B0ABE05}">
      <dsp:nvSpPr>
        <dsp:cNvPr id="0" name=""/>
        <dsp:cNvSpPr/>
      </dsp:nvSpPr>
      <dsp:spPr>
        <a:xfrm>
          <a:off x="3080" y="2297871"/>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Mobile phones </a:t>
          </a:r>
          <a:endParaRPr lang="en-US" sz="2100" kern="1200"/>
        </a:p>
      </dsp:txBody>
      <dsp:txXfrm>
        <a:off x="3080" y="2297871"/>
        <a:ext cx="2444055" cy="1466433"/>
      </dsp:txXfrm>
    </dsp:sp>
    <dsp:sp modelId="{3E251CA3-34CC-4192-9F80-D2BE29881973}">
      <dsp:nvSpPr>
        <dsp:cNvPr id="0" name=""/>
        <dsp:cNvSpPr/>
      </dsp:nvSpPr>
      <dsp:spPr>
        <a:xfrm>
          <a:off x="2691541" y="2297871"/>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Photography</a:t>
          </a:r>
          <a:endParaRPr lang="en-US" sz="2100" kern="1200"/>
        </a:p>
      </dsp:txBody>
      <dsp:txXfrm>
        <a:off x="2691541" y="2297871"/>
        <a:ext cx="2444055" cy="1466433"/>
      </dsp:txXfrm>
    </dsp:sp>
    <dsp:sp modelId="{FF8B89EA-262F-4DBB-9C18-B15E1DC5557E}">
      <dsp:nvSpPr>
        <dsp:cNvPr id="0" name=""/>
        <dsp:cNvSpPr/>
      </dsp:nvSpPr>
      <dsp:spPr>
        <a:xfrm>
          <a:off x="5380002" y="2297871"/>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Social media #ScotAppWeek25 #MadeForBusiness</a:t>
          </a:r>
          <a:endParaRPr lang="en-US" sz="2100" kern="1200"/>
        </a:p>
      </dsp:txBody>
      <dsp:txXfrm>
        <a:off x="5380002" y="2297871"/>
        <a:ext cx="2444055" cy="1466433"/>
      </dsp:txXfrm>
    </dsp:sp>
    <dsp:sp modelId="{BB5F9950-AA9F-4122-A8EC-0D1402A46E95}">
      <dsp:nvSpPr>
        <dsp:cNvPr id="0" name=""/>
        <dsp:cNvSpPr/>
      </dsp:nvSpPr>
      <dsp:spPr>
        <a:xfrm>
          <a:off x="8068463" y="2297871"/>
          <a:ext cx="2444055" cy="1466433"/>
        </a:xfrm>
        <a:prstGeom prst="rect">
          <a:avLst/>
        </a:prstGeom>
        <a:solidFill>
          <a:schemeClr val="accent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Event feedback     </a:t>
          </a:r>
          <a:endParaRPr lang="en-US" sz="2100" kern="1200"/>
        </a:p>
      </dsp:txBody>
      <dsp:txXfrm>
        <a:off x="8068463" y="2297871"/>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BF89E-C18C-4443-82A5-FBBA612BD4E6}">
      <dsp:nvSpPr>
        <dsp:cNvPr id="0" name=""/>
        <dsp:cNvSpPr/>
      </dsp:nvSpPr>
      <dsp:spPr>
        <a:xfrm>
          <a:off x="5517" y="2489"/>
          <a:ext cx="11292690" cy="5093212"/>
        </a:xfrm>
        <a:prstGeom prst="roundRect">
          <a:avLst>
            <a:gd name="adj" fmla="val 1000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a:t>SDS expects</a:t>
          </a:r>
          <a:endParaRPr lang="en-US" sz="2900" kern="1200"/>
        </a:p>
        <a:p>
          <a:pPr marL="228600" lvl="1" indent="-228600" algn="l" defTabSz="1022350">
            <a:lnSpc>
              <a:spcPct val="90000"/>
            </a:lnSpc>
            <a:spcBef>
              <a:spcPct val="0"/>
            </a:spcBef>
            <a:spcAft>
              <a:spcPts val="1800"/>
            </a:spcAft>
            <a:buChar char="•"/>
          </a:pPr>
          <a:r>
            <a:rPr lang="en-GB" sz="2300" kern="1200"/>
            <a:t>You to have a </a:t>
          </a:r>
          <a:r>
            <a:rPr lang="en-GB" sz="2300" b="1" kern="1200"/>
            <a:t>nominated protection/safeguarding lead </a:t>
          </a:r>
          <a:r>
            <a:rPr lang="en-GB" sz="2300" kern="1200"/>
            <a:t>for children, young people and vulnerable adults within your organisation.</a:t>
          </a:r>
          <a:endParaRPr lang="en-US" sz="2300" kern="1200"/>
        </a:p>
        <a:p>
          <a:pPr marL="228600" lvl="1" indent="-228600" algn="l" defTabSz="1022350">
            <a:lnSpc>
              <a:spcPct val="90000"/>
            </a:lnSpc>
            <a:spcBef>
              <a:spcPct val="0"/>
            </a:spcBef>
            <a:spcAft>
              <a:spcPts val="1800"/>
            </a:spcAft>
            <a:buChar char="•"/>
          </a:pPr>
          <a:r>
            <a:rPr lang="en-GB" sz="2300" kern="1200"/>
            <a:t>You to have a </a:t>
          </a:r>
          <a:r>
            <a:rPr lang="en-GB" sz="2300" b="1" kern="1200"/>
            <a:t>robust safeguarding policy </a:t>
          </a:r>
          <a:r>
            <a:rPr lang="en-GB" sz="2300" kern="1200"/>
            <a:t>in place and to ensure best practice through all of your policies and procedures includes Safeguarding and PREVENT</a:t>
          </a:r>
          <a:endParaRPr lang="en-US" sz="2300" kern="1200"/>
        </a:p>
        <a:p>
          <a:pPr marL="228600" lvl="1" indent="-228600" algn="l" defTabSz="1022350">
            <a:lnSpc>
              <a:spcPct val="90000"/>
            </a:lnSpc>
            <a:spcBef>
              <a:spcPct val="0"/>
            </a:spcBef>
            <a:spcAft>
              <a:spcPts val="1800"/>
            </a:spcAft>
            <a:buChar char="•"/>
          </a:pPr>
          <a:r>
            <a:rPr lang="en-GB" sz="2300" kern="1200"/>
            <a:t>You to provide effective </a:t>
          </a:r>
          <a:r>
            <a:rPr lang="en-GB" sz="2300" b="1" kern="1200"/>
            <a:t>management for staff through supervision, support training and quality assurance measures </a:t>
          </a:r>
          <a:r>
            <a:rPr lang="en-GB" sz="2300" kern="1200"/>
            <a:t>so they fully understand and follow your safeguarding policy including PREVENT training confidently and competently. </a:t>
          </a:r>
          <a:endParaRPr lang="en-US" sz="2300" kern="1200"/>
        </a:p>
        <a:p>
          <a:pPr marL="228600" lvl="1" indent="-228600" algn="l" defTabSz="1022350">
            <a:lnSpc>
              <a:spcPct val="90000"/>
            </a:lnSpc>
            <a:spcBef>
              <a:spcPct val="0"/>
            </a:spcBef>
            <a:spcAft>
              <a:spcPts val="1800"/>
            </a:spcAft>
            <a:buChar char="•"/>
          </a:pPr>
          <a:r>
            <a:rPr lang="en-GB" sz="2300" kern="1200"/>
            <a:t>You to have </a:t>
          </a:r>
          <a:r>
            <a:rPr lang="en-GB" sz="2300" b="1" kern="1200"/>
            <a:t>robust recording procedures </a:t>
          </a:r>
          <a:r>
            <a:rPr lang="en-GB" sz="2300" kern="1200"/>
            <a:t>for noting concerns or facts about disclosure relating to safeguarding and PREVENT. </a:t>
          </a:r>
          <a:endParaRPr lang="en-US" sz="2300" kern="1200"/>
        </a:p>
      </dsp:txBody>
      <dsp:txXfrm>
        <a:off x="154692" y="151664"/>
        <a:ext cx="10994340" cy="4794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C3B46-DCB9-4A41-93A0-D2810950FFF3}">
      <dsp:nvSpPr>
        <dsp:cNvPr id="0" name=""/>
        <dsp:cNvSpPr/>
      </dsp:nvSpPr>
      <dsp:spPr>
        <a:xfrm>
          <a:off x="5579" y="0"/>
          <a:ext cx="11414837" cy="5301901"/>
        </a:xfrm>
        <a:prstGeom prst="roundRect">
          <a:avLst>
            <a:gd name="adj" fmla="val 1000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SDS expects </a:t>
          </a:r>
          <a:endParaRPr lang="en-US" sz="2500" kern="1200"/>
        </a:p>
        <a:p>
          <a:pPr marL="228600" lvl="1" indent="-228600" algn="l" defTabSz="889000">
            <a:lnSpc>
              <a:spcPct val="90000"/>
            </a:lnSpc>
            <a:spcBef>
              <a:spcPct val="0"/>
            </a:spcBef>
            <a:spcAft>
              <a:spcPct val="15000"/>
            </a:spcAft>
            <a:buChar char="•"/>
          </a:pPr>
          <a:r>
            <a:rPr lang="en-GB" sz="2000" b="0" kern="1200"/>
            <a:t>The lead member of your staff to maintain their continuous professional development in safeguarding and PREVENT on a regular basis.</a:t>
          </a:r>
          <a:endParaRPr lang="en-US" sz="2000" b="0" kern="1200"/>
        </a:p>
        <a:p>
          <a:pPr marL="228600" lvl="1" indent="-228600" algn="l" defTabSz="889000">
            <a:lnSpc>
              <a:spcPct val="90000"/>
            </a:lnSpc>
            <a:spcBef>
              <a:spcPct val="0"/>
            </a:spcBef>
            <a:spcAft>
              <a:spcPct val="15000"/>
            </a:spcAft>
            <a:buChar char="•"/>
          </a:pPr>
          <a:r>
            <a:rPr lang="en-GB" sz="2000" b="0" kern="1200"/>
            <a:t>The lead member of your staff to be competent and confident to refer issues of protection/ safeguarding and PREVENT to the relevant statutory organisations in their local authority area e.g. social work and in emergencies Police Scotland </a:t>
          </a:r>
          <a:endParaRPr lang="en-US" sz="2000" b="0" kern="1200"/>
        </a:p>
        <a:p>
          <a:pPr marL="228600" lvl="1" indent="-228600" algn="l" defTabSz="889000">
            <a:lnSpc>
              <a:spcPct val="90000"/>
            </a:lnSpc>
            <a:spcBef>
              <a:spcPct val="0"/>
            </a:spcBef>
            <a:spcAft>
              <a:spcPct val="15000"/>
            </a:spcAft>
            <a:buChar char="•"/>
          </a:pPr>
          <a:r>
            <a:rPr lang="en-GB" sz="2000" b="0" kern="1200"/>
            <a:t>You to make available to all Apprentices the name of the individual they should contact if any safeguarding concern arises, with that individual being either within your organisation or within the Apprentice’s employer’s organisation, all as agreed with the employer and intimated to the Apprentice. </a:t>
          </a:r>
          <a:endParaRPr lang="en-US" sz="2000" b="0" kern="1200"/>
        </a:p>
        <a:p>
          <a:pPr marL="228600" lvl="1" indent="-228600" algn="l" defTabSz="889000">
            <a:lnSpc>
              <a:spcPct val="90000"/>
            </a:lnSpc>
            <a:spcBef>
              <a:spcPct val="0"/>
            </a:spcBef>
            <a:spcAft>
              <a:spcPct val="15000"/>
            </a:spcAft>
            <a:buChar char="•"/>
          </a:pPr>
          <a:r>
            <a:rPr lang="en-GB" sz="2000" b="0" kern="1200"/>
            <a:t>The nominated individual is expected to be competent and knowledgeable will all of your policies and procedures in relation to safeguarding and PREVENT.</a:t>
          </a:r>
          <a:endParaRPr lang="en-US" sz="2000" b="0" kern="1200"/>
        </a:p>
        <a:p>
          <a:pPr marL="228600" lvl="1" indent="-228600" algn="l" defTabSz="889000">
            <a:lnSpc>
              <a:spcPct val="90000"/>
            </a:lnSpc>
            <a:spcBef>
              <a:spcPct val="0"/>
            </a:spcBef>
            <a:spcAft>
              <a:spcPct val="15000"/>
            </a:spcAft>
            <a:buChar char="•"/>
          </a:pPr>
          <a:r>
            <a:rPr lang="en-GB" sz="2000" b="0" kern="1200"/>
            <a:t>You to make available to all your Apprentices and your Employers information about PREVENT and signpost to the most up to date PREVENT duty training which is available</a:t>
          </a:r>
          <a:r>
            <a:rPr lang="en-GB" sz="2000" b="0" u="sng" kern="1200">
              <a:hlinkClick xmlns:r="http://schemas.openxmlformats.org/officeDocument/2006/relationships" r:id="rId1"/>
            </a:rPr>
            <a:t> </a:t>
          </a:r>
          <a:r>
            <a:rPr lang="en-GB" sz="2000" b="0" u="sng" kern="1200">
              <a:solidFill>
                <a:srgbClr val="FF0000"/>
              </a:solidFill>
              <a:hlinkClick xmlns:r="http://schemas.openxmlformats.org/officeDocument/2006/relationships" r:id="rId1">
                <a:extLst>
                  <a:ext uri="{A12FA001-AC4F-418D-AE19-62706E023703}">
                    <ahyp:hlinkClr xmlns:ahyp="http://schemas.microsoft.com/office/drawing/2018/hyperlinkcolor" val="tx"/>
                  </a:ext>
                </a:extLst>
              </a:hlinkClick>
            </a:rPr>
            <a:t>here</a:t>
          </a:r>
          <a:r>
            <a:rPr lang="en-GB" sz="2000" b="0" kern="1200"/>
            <a:t> . Further information and guidance on PREVENT is available</a:t>
          </a:r>
          <a:r>
            <a:rPr lang="en-GB" sz="2000" b="0" u="sng" kern="1200">
              <a:hlinkClick xmlns:r="http://schemas.openxmlformats.org/officeDocument/2006/relationships" r:id="rId2"/>
            </a:rPr>
            <a:t> </a:t>
          </a:r>
          <a:r>
            <a:rPr lang="en-GB" sz="2000" b="0" u="sng" kern="1200">
              <a:solidFill>
                <a:srgbClr val="FF0000"/>
              </a:solidFill>
              <a:hlinkClick xmlns:r="http://schemas.openxmlformats.org/officeDocument/2006/relationships" r:id="rId2">
                <a:extLst>
                  <a:ext uri="{A12FA001-AC4F-418D-AE19-62706E023703}">
                    <ahyp:hlinkClr xmlns:ahyp="http://schemas.microsoft.com/office/drawing/2018/hyperlinkcolor" val="tx"/>
                  </a:ext>
                </a:extLst>
              </a:hlinkClick>
            </a:rPr>
            <a:t>here</a:t>
          </a:r>
          <a:r>
            <a:rPr lang="en-GB" sz="2000" b="0" kern="1200"/>
            <a:t> and on the Scottish Government web page </a:t>
          </a:r>
          <a:endParaRPr lang="en-US" sz="2000" b="0" kern="1200"/>
        </a:p>
      </dsp:txBody>
      <dsp:txXfrm>
        <a:off x="160866" y="155287"/>
        <a:ext cx="11104263" cy="4991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11504-1AC7-4D62-B14D-02A517614E69}">
      <dsp:nvSpPr>
        <dsp:cNvPr id="0" name=""/>
        <dsp:cNvSpPr/>
      </dsp:nvSpPr>
      <dsp:spPr>
        <a:xfrm>
          <a:off x="927" y="1795039"/>
          <a:ext cx="2513520" cy="15081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577850">
            <a:lnSpc>
              <a:spcPct val="90000"/>
            </a:lnSpc>
            <a:spcBef>
              <a:spcPct val="0"/>
            </a:spcBef>
            <a:spcAft>
              <a:spcPct val="35000"/>
            </a:spcAft>
            <a:buNone/>
          </a:pPr>
          <a:r>
            <a:rPr lang="en-GB" sz="1300" kern="1200"/>
            <a:t>Safeguarding vulnerable Adults  - Adult Support and Protection </a:t>
          </a:r>
        </a:p>
        <a:p>
          <a:pPr marL="0" lvl="0" indent="0" algn="ctr" defTabSz="577850">
            <a:lnSpc>
              <a:spcPct val="90000"/>
            </a:lnSpc>
            <a:spcBef>
              <a:spcPct val="0"/>
            </a:spcBef>
            <a:spcAft>
              <a:spcPct val="35000"/>
            </a:spcAft>
            <a:buNone/>
          </a:pPr>
          <a:r>
            <a:rPr lang="en-GB" sz="1300" kern="1200"/>
            <a:t>( Scotland ) Act 2007 and Adults with incapacity </a:t>
          </a:r>
        </a:p>
        <a:p>
          <a:pPr marL="0" lvl="0" indent="0" algn="ctr" defTabSz="577850">
            <a:lnSpc>
              <a:spcPct val="90000"/>
            </a:lnSpc>
            <a:spcBef>
              <a:spcPct val="0"/>
            </a:spcBef>
            <a:spcAft>
              <a:spcPct val="35000"/>
            </a:spcAft>
            <a:buNone/>
          </a:pPr>
          <a:r>
            <a:rPr lang="en-GB" sz="1300" kern="1200"/>
            <a:t>( Scotland ) Act 2000</a:t>
          </a:r>
          <a:endParaRPr lang="en-US" sz="1300" kern="1200"/>
        </a:p>
      </dsp:txBody>
      <dsp:txXfrm>
        <a:off x="927" y="1795039"/>
        <a:ext cx="2513520" cy="1508112"/>
      </dsp:txXfrm>
    </dsp:sp>
    <dsp:sp modelId="{605F0C96-DFFF-4EE1-BF0D-5A17E3731356}">
      <dsp:nvSpPr>
        <dsp:cNvPr id="0" name=""/>
        <dsp:cNvSpPr/>
      </dsp:nvSpPr>
      <dsp:spPr>
        <a:xfrm>
          <a:off x="2550161" y="2427595"/>
          <a:ext cx="377028" cy="24300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3E711C-AB0E-4528-9C52-D30CC86E9417}">
      <dsp:nvSpPr>
        <dsp:cNvPr id="0" name=""/>
        <dsp:cNvSpPr/>
      </dsp:nvSpPr>
      <dsp:spPr>
        <a:xfrm>
          <a:off x="2962904" y="1795039"/>
          <a:ext cx="2513520" cy="15081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577850">
            <a:lnSpc>
              <a:spcPct val="90000"/>
            </a:lnSpc>
            <a:spcBef>
              <a:spcPct val="0"/>
            </a:spcBef>
            <a:spcAft>
              <a:spcPct val="35000"/>
            </a:spcAft>
            <a:buNone/>
          </a:pPr>
          <a:r>
            <a:rPr lang="en-GB" sz="1300" kern="1200"/>
            <a:t>Wellbeing – Safeguarding all Apprentices 16 -19, 18-24 and 25+</a:t>
          </a:r>
          <a:endParaRPr lang="en-US" sz="1300" kern="1200"/>
        </a:p>
      </dsp:txBody>
      <dsp:txXfrm>
        <a:off x="2962904" y="1795039"/>
        <a:ext cx="2513520" cy="1508112"/>
      </dsp:txXfrm>
    </dsp:sp>
    <dsp:sp modelId="{77259013-1214-4143-942C-599231798F1A}">
      <dsp:nvSpPr>
        <dsp:cNvPr id="0" name=""/>
        <dsp:cNvSpPr/>
      </dsp:nvSpPr>
      <dsp:spPr>
        <a:xfrm>
          <a:off x="5512138" y="2427595"/>
          <a:ext cx="377028" cy="24300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21AF0-5002-4C30-8D8A-7C771AB05999}">
      <dsp:nvSpPr>
        <dsp:cNvPr id="0" name=""/>
        <dsp:cNvSpPr/>
      </dsp:nvSpPr>
      <dsp:spPr>
        <a:xfrm>
          <a:off x="5924880" y="1795039"/>
          <a:ext cx="2513520" cy="15081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577850">
            <a:lnSpc>
              <a:spcPct val="90000"/>
            </a:lnSpc>
            <a:spcBef>
              <a:spcPct val="0"/>
            </a:spcBef>
            <a:spcAft>
              <a:spcPct val="35000"/>
            </a:spcAft>
            <a:buNone/>
          </a:pPr>
          <a:r>
            <a:rPr lang="en-GB" sz="1300" kern="1200"/>
            <a:t>There is a  duty of care to all Apprentices</a:t>
          </a:r>
          <a:endParaRPr lang="en-US" sz="1300" kern="1200"/>
        </a:p>
      </dsp:txBody>
      <dsp:txXfrm>
        <a:off x="5924880" y="1795039"/>
        <a:ext cx="2513520" cy="1508112"/>
      </dsp:txXfrm>
    </dsp:sp>
    <dsp:sp modelId="{556C62A4-1F7B-4363-BD58-B9B34BC6985E}">
      <dsp:nvSpPr>
        <dsp:cNvPr id="0" name=""/>
        <dsp:cNvSpPr/>
      </dsp:nvSpPr>
      <dsp:spPr>
        <a:xfrm>
          <a:off x="8474115" y="2427595"/>
          <a:ext cx="377028" cy="243000"/>
        </a:xfrm>
        <a:prstGeom prst="rightArrow">
          <a:avLst>
            <a:gd name="adj1" fmla="val 50000"/>
            <a:gd name="adj2" fmla="val 5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8BFF30-2D75-428F-8CBC-76642C644A09}">
      <dsp:nvSpPr>
        <dsp:cNvPr id="0" name=""/>
        <dsp:cNvSpPr/>
      </dsp:nvSpPr>
      <dsp:spPr>
        <a:xfrm>
          <a:off x="8886857" y="1795039"/>
          <a:ext cx="2513520" cy="150811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577850">
            <a:lnSpc>
              <a:spcPct val="90000"/>
            </a:lnSpc>
            <a:spcBef>
              <a:spcPct val="0"/>
            </a:spcBef>
            <a:spcAft>
              <a:spcPct val="35000"/>
            </a:spcAft>
            <a:buNone/>
          </a:pPr>
          <a:r>
            <a:rPr lang="en-GB" sz="1300" kern="1200"/>
            <a:t>Disclosure Scotland – A new law is coming into force which changes the PVG Scheme</a:t>
          </a:r>
          <a:endParaRPr lang="en-US" sz="1300" kern="1200"/>
        </a:p>
      </dsp:txBody>
      <dsp:txXfrm>
        <a:off x="8886857" y="1795039"/>
        <a:ext cx="2513520" cy="1508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E0195-E2F2-4961-A048-9B09EFA78726}">
      <dsp:nvSpPr>
        <dsp:cNvPr id="0" name=""/>
        <dsp:cNvSpPr/>
      </dsp:nvSpPr>
      <dsp:spPr>
        <a:xfrm>
          <a:off x="0" y="670"/>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8BFCAA-71DC-4664-B5BC-F13103EBF624}">
      <dsp:nvSpPr>
        <dsp:cNvPr id="0" name=""/>
        <dsp:cNvSpPr/>
      </dsp:nvSpPr>
      <dsp:spPr>
        <a:xfrm>
          <a:off x="0" y="670"/>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hlinkClick xmlns:r="http://schemas.openxmlformats.org/officeDocument/2006/relationships" r:id="rId1"/>
            </a:rPr>
            <a:t>Equality guides and resources - Skills Development Scotland</a:t>
          </a:r>
          <a:endParaRPr lang="en-US" sz="1800" kern="1200"/>
        </a:p>
      </dsp:txBody>
      <dsp:txXfrm>
        <a:off x="0" y="670"/>
        <a:ext cx="6923315" cy="610312"/>
      </dsp:txXfrm>
    </dsp:sp>
    <dsp:sp modelId="{501A65A2-5F27-417A-88E3-12AD629F9D9B}">
      <dsp:nvSpPr>
        <dsp:cNvPr id="0" name=""/>
        <dsp:cNvSpPr/>
      </dsp:nvSpPr>
      <dsp:spPr>
        <a:xfrm>
          <a:off x="0" y="610983"/>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5193A-8F77-4771-9F60-F7C63BCEA163}">
      <dsp:nvSpPr>
        <dsp:cNvPr id="0" name=""/>
        <dsp:cNvSpPr/>
      </dsp:nvSpPr>
      <dsp:spPr>
        <a:xfrm>
          <a:off x="0" y="610983"/>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hlinkClick xmlns:r="http://schemas.openxmlformats.org/officeDocument/2006/relationships" r:id="rId2"/>
            </a:rPr>
            <a:t>www.nhsinform.scot/mind-to-mind</a:t>
          </a:r>
          <a:endParaRPr lang="en-US" sz="1800" kern="1200" dirty="0"/>
        </a:p>
      </dsp:txBody>
      <dsp:txXfrm>
        <a:off x="0" y="610983"/>
        <a:ext cx="6923315" cy="610312"/>
      </dsp:txXfrm>
    </dsp:sp>
    <dsp:sp modelId="{E8799179-166B-4822-86AC-BDA1233D91BA}">
      <dsp:nvSpPr>
        <dsp:cNvPr id="0" name=""/>
        <dsp:cNvSpPr/>
      </dsp:nvSpPr>
      <dsp:spPr>
        <a:xfrm>
          <a:off x="0" y="1221295"/>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8C8D37-6D9D-4198-BD36-EB62585C1335}">
      <dsp:nvSpPr>
        <dsp:cNvPr id="0" name=""/>
        <dsp:cNvSpPr/>
      </dsp:nvSpPr>
      <dsp:spPr>
        <a:xfrm>
          <a:off x="0" y="1221295"/>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hlinkClick xmlns:r="http://schemas.openxmlformats.org/officeDocument/2006/relationships" r:id="rId3"/>
            </a:rPr>
            <a:t>www.childline.org.uk</a:t>
          </a:r>
          <a:r>
            <a:rPr lang="en-GB" sz="1800" kern="1200"/>
            <a:t> – 0800 1111</a:t>
          </a:r>
          <a:endParaRPr lang="en-US" sz="1800" kern="1200"/>
        </a:p>
      </dsp:txBody>
      <dsp:txXfrm>
        <a:off x="0" y="1221295"/>
        <a:ext cx="6923315" cy="610312"/>
      </dsp:txXfrm>
    </dsp:sp>
    <dsp:sp modelId="{203640B6-C4CF-4AA6-809F-E28FCE563F1B}">
      <dsp:nvSpPr>
        <dsp:cNvPr id="0" name=""/>
        <dsp:cNvSpPr/>
      </dsp:nvSpPr>
      <dsp:spPr>
        <a:xfrm>
          <a:off x="0" y="1831608"/>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4B104-E3F1-4800-AE01-4BCCC47D5D2D}">
      <dsp:nvSpPr>
        <dsp:cNvPr id="0" name=""/>
        <dsp:cNvSpPr/>
      </dsp:nvSpPr>
      <dsp:spPr>
        <a:xfrm>
          <a:off x="0" y="1831608"/>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Samaritans free by phoning 116 123 or emailing </a:t>
          </a:r>
          <a:r>
            <a:rPr lang="en-GB" sz="1800" kern="1200">
              <a:hlinkClick xmlns:r="http://schemas.openxmlformats.org/officeDocument/2006/relationships" r:id="rId4"/>
            </a:rPr>
            <a:t>jo@samaritans.org</a:t>
          </a:r>
          <a:endParaRPr lang="en-US" sz="1800" kern="1200"/>
        </a:p>
      </dsp:txBody>
      <dsp:txXfrm>
        <a:off x="0" y="1831608"/>
        <a:ext cx="6923315" cy="610312"/>
      </dsp:txXfrm>
    </dsp:sp>
    <dsp:sp modelId="{A28D857F-EC6A-4DE0-8891-20B0C4736EEA}">
      <dsp:nvSpPr>
        <dsp:cNvPr id="0" name=""/>
        <dsp:cNvSpPr/>
      </dsp:nvSpPr>
      <dsp:spPr>
        <a:xfrm>
          <a:off x="0" y="2441921"/>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537140-469F-48C0-8398-77A77A8B0AFF}">
      <dsp:nvSpPr>
        <dsp:cNvPr id="0" name=""/>
        <dsp:cNvSpPr/>
      </dsp:nvSpPr>
      <dsp:spPr>
        <a:xfrm>
          <a:off x="0" y="2441921"/>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NHS 24 Mental Health Hub - 111</a:t>
          </a:r>
          <a:endParaRPr lang="en-US" sz="1800" kern="1200"/>
        </a:p>
      </dsp:txBody>
      <dsp:txXfrm>
        <a:off x="0" y="2441921"/>
        <a:ext cx="6923315" cy="610312"/>
      </dsp:txXfrm>
    </dsp:sp>
    <dsp:sp modelId="{8388974A-AED0-413B-B649-11D21A760608}">
      <dsp:nvSpPr>
        <dsp:cNvPr id="0" name=""/>
        <dsp:cNvSpPr/>
      </dsp:nvSpPr>
      <dsp:spPr>
        <a:xfrm>
          <a:off x="0" y="3052233"/>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F912E2-A787-4F3C-9B53-BF40CD94C539}">
      <dsp:nvSpPr>
        <dsp:cNvPr id="0" name=""/>
        <dsp:cNvSpPr/>
      </dsp:nvSpPr>
      <dsp:spPr>
        <a:xfrm>
          <a:off x="0" y="3052233"/>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Breathing Space 0800 83 85 87 </a:t>
          </a:r>
          <a:endParaRPr lang="en-US" sz="1800" kern="1200"/>
        </a:p>
      </dsp:txBody>
      <dsp:txXfrm>
        <a:off x="0" y="3052233"/>
        <a:ext cx="6923315" cy="610312"/>
      </dsp:txXfrm>
    </dsp:sp>
    <dsp:sp modelId="{41DCEC8B-D026-4FAA-AEEB-0F6DD316DA1C}">
      <dsp:nvSpPr>
        <dsp:cNvPr id="0" name=""/>
        <dsp:cNvSpPr/>
      </dsp:nvSpPr>
      <dsp:spPr>
        <a:xfrm>
          <a:off x="0" y="3662546"/>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E003D2-113D-4E04-AAEB-3B5929629D0F}">
      <dsp:nvSpPr>
        <dsp:cNvPr id="0" name=""/>
        <dsp:cNvSpPr/>
      </dsp:nvSpPr>
      <dsp:spPr>
        <a:xfrm>
          <a:off x="0" y="3662546"/>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hlinkClick xmlns:r="http://schemas.openxmlformats.org/officeDocument/2006/relationships" r:id="rId5"/>
            </a:rPr>
            <a:t>https://www.disclosure.gov.scot/changes</a:t>
          </a:r>
          <a:endParaRPr lang="en-US" sz="1800" kern="1200"/>
        </a:p>
      </dsp:txBody>
      <dsp:txXfrm>
        <a:off x="0" y="3662546"/>
        <a:ext cx="6923315" cy="610312"/>
      </dsp:txXfrm>
    </dsp:sp>
    <dsp:sp modelId="{DF690B01-9D6D-44A5-A171-9B258B175B37}">
      <dsp:nvSpPr>
        <dsp:cNvPr id="0" name=""/>
        <dsp:cNvSpPr/>
      </dsp:nvSpPr>
      <dsp:spPr>
        <a:xfrm>
          <a:off x="0" y="4272859"/>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8BB46-3AB7-41CD-87DD-02F5D6F73878}">
      <dsp:nvSpPr>
        <dsp:cNvPr id="0" name=""/>
        <dsp:cNvSpPr/>
      </dsp:nvSpPr>
      <dsp:spPr>
        <a:xfrm>
          <a:off x="0" y="4272859"/>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hlinkClick xmlns:r="http://schemas.openxmlformats.org/officeDocument/2006/relationships" r:id="rId6"/>
            </a:rPr>
            <a:t>https://www.disclosure.gov.scot/new-disclosure-levels</a:t>
          </a:r>
          <a:endParaRPr lang="en-US" sz="1800" kern="1200"/>
        </a:p>
      </dsp:txBody>
      <dsp:txXfrm>
        <a:off x="0" y="4272859"/>
        <a:ext cx="6923315" cy="610312"/>
      </dsp:txXfrm>
    </dsp:sp>
    <dsp:sp modelId="{3454A831-91A5-4518-A30F-78649669BE0E}">
      <dsp:nvSpPr>
        <dsp:cNvPr id="0" name=""/>
        <dsp:cNvSpPr/>
      </dsp:nvSpPr>
      <dsp:spPr>
        <a:xfrm>
          <a:off x="0" y="4883171"/>
          <a:ext cx="6923315"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856DA-2225-4004-8CE4-791C8E29E838}">
      <dsp:nvSpPr>
        <dsp:cNvPr id="0" name=""/>
        <dsp:cNvSpPr/>
      </dsp:nvSpPr>
      <dsp:spPr>
        <a:xfrm>
          <a:off x="0" y="4883171"/>
          <a:ext cx="6923315" cy="61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a:t>Facebook - </a:t>
          </a:r>
          <a:r>
            <a:rPr lang="en-GB" sz="1800" kern="1200">
              <a:hlinkClick xmlns:r="http://schemas.openxmlformats.org/officeDocument/2006/relationships" r:id="rId7"/>
            </a:rPr>
            <a:t>https://www.facebook.com/DisclosureScotland/</a:t>
          </a:r>
          <a:endParaRPr lang="en-US" sz="1800" kern="1200"/>
        </a:p>
      </dsp:txBody>
      <dsp:txXfrm>
        <a:off x="0" y="4883171"/>
        <a:ext cx="6923315" cy="6103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C73F5-0F40-4BE8-BB08-11CD70CD6736}">
      <dsp:nvSpPr>
        <dsp:cNvPr id="0" name=""/>
        <dsp:cNvSpPr/>
      </dsp:nvSpPr>
      <dsp:spPr>
        <a:xfrm rot="5400000">
          <a:off x="-331221" y="334365"/>
          <a:ext cx="2208145" cy="15457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b="1" kern="1200"/>
            <a:t>Task 1</a:t>
          </a:r>
          <a:endParaRPr lang="en-US" sz="2600" kern="1200"/>
        </a:p>
      </dsp:txBody>
      <dsp:txXfrm rot="-5400000">
        <a:off x="1" y="775994"/>
        <a:ext cx="1545702" cy="662443"/>
      </dsp:txXfrm>
    </dsp:sp>
    <dsp:sp modelId="{41358AA8-A1DE-47D5-BECD-238AD3DC1BD2}">
      <dsp:nvSpPr>
        <dsp:cNvPr id="0" name=""/>
        <dsp:cNvSpPr/>
      </dsp:nvSpPr>
      <dsp:spPr>
        <a:xfrm rot="5400000">
          <a:off x="5999647" y="-4450801"/>
          <a:ext cx="1435294" cy="10343185"/>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GB" sz="1400" kern="1200"/>
            <a:t>4 scenarios on Safeguarding and PREVENT – each table will have 2 scenarios each (1 on PREVENT and 1 on Safeguarding.</a:t>
          </a:r>
          <a:endParaRPr lang="en-US" sz="1400" kern="1200"/>
        </a:p>
        <a:p>
          <a:pPr marL="114300" lvl="1" indent="-114300" algn="l" defTabSz="622300">
            <a:lnSpc>
              <a:spcPct val="90000"/>
            </a:lnSpc>
            <a:spcBef>
              <a:spcPct val="0"/>
            </a:spcBef>
            <a:spcAft>
              <a:spcPct val="15000"/>
            </a:spcAft>
            <a:buChar char="•"/>
          </a:pPr>
          <a:r>
            <a:rPr lang="en-GB" sz="1400" kern="1200"/>
            <a:t>Each table will discuss and agree their approach collectively to each scenario based on your experiences, what you have heard today, and the facilitators will capture the discussion points at each table . </a:t>
          </a:r>
          <a:endParaRPr lang="en-US" sz="1400" kern="1200"/>
        </a:p>
        <a:p>
          <a:pPr marL="114300" lvl="1" indent="-114300" algn="l" defTabSz="622300">
            <a:lnSpc>
              <a:spcPct val="90000"/>
            </a:lnSpc>
            <a:spcBef>
              <a:spcPct val="0"/>
            </a:spcBef>
            <a:spcAft>
              <a:spcPct val="15000"/>
            </a:spcAft>
            <a:buChar char="•"/>
          </a:pPr>
          <a:r>
            <a:rPr lang="en-GB" sz="1400" kern="1200"/>
            <a:t>Tables 1 – 4  will look at PREVENT scenario 1 and Safeguarding scenario 2</a:t>
          </a:r>
          <a:endParaRPr lang="en-US" sz="1400" kern="1200"/>
        </a:p>
        <a:p>
          <a:pPr marL="114300" lvl="1" indent="-114300" algn="l" defTabSz="622300">
            <a:lnSpc>
              <a:spcPct val="90000"/>
            </a:lnSpc>
            <a:spcBef>
              <a:spcPct val="0"/>
            </a:spcBef>
            <a:spcAft>
              <a:spcPct val="15000"/>
            </a:spcAft>
            <a:buChar char="•"/>
          </a:pPr>
          <a:r>
            <a:rPr lang="en-GB" sz="1400" kern="1200"/>
            <a:t>Tables 5 -8 will look at PREVENT scenario 2 and Safeguarding scenario 1</a:t>
          </a:r>
          <a:endParaRPr lang="en-US" sz="1400" kern="1200"/>
        </a:p>
        <a:p>
          <a:pPr marL="114300" lvl="1" indent="-114300" algn="l" defTabSz="622300">
            <a:lnSpc>
              <a:spcPct val="90000"/>
            </a:lnSpc>
            <a:spcBef>
              <a:spcPct val="0"/>
            </a:spcBef>
            <a:spcAft>
              <a:spcPct val="15000"/>
            </a:spcAft>
            <a:buChar char="•"/>
          </a:pPr>
          <a:r>
            <a:rPr lang="en-GB" sz="1400" b="1" kern="1200"/>
            <a:t>Each table will have 30 mins to complete this task.</a:t>
          </a:r>
          <a:endParaRPr lang="en-US" sz="1400" kern="1200"/>
        </a:p>
      </dsp:txBody>
      <dsp:txXfrm rot="-5400000">
        <a:off x="1545702" y="73209"/>
        <a:ext cx="10273120" cy="1295164"/>
      </dsp:txXfrm>
    </dsp:sp>
    <dsp:sp modelId="{FB4DCDF8-1FB3-4E6E-AC7D-C125D49C705D}">
      <dsp:nvSpPr>
        <dsp:cNvPr id="0" name=""/>
        <dsp:cNvSpPr/>
      </dsp:nvSpPr>
      <dsp:spPr>
        <a:xfrm rot="5400000">
          <a:off x="-331221" y="2353325"/>
          <a:ext cx="2208145" cy="15457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b="1" kern="1200"/>
            <a:t>Task 2 </a:t>
          </a:r>
          <a:endParaRPr lang="en-US" sz="2600" kern="1200"/>
        </a:p>
      </dsp:txBody>
      <dsp:txXfrm rot="-5400000">
        <a:off x="1" y="2794954"/>
        <a:ext cx="1545702" cy="662443"/>
      </dsp:txXfrm>
    </dsp:sp>
    <dsp:sp modelId="{9559062F-36B9-4600-8092-AC6452F630A6}">
      <dsp:nvSpPr>
        <dsp:cNvPr id="0" name=""/>
        <dsp:cNvSpPr/>
      </dsp:nvSpPr>
      <dsp:spPr>
        <a:xfrm rot="5400000">
          <a:off x="5999647" y="-2431841"/>
          <a:ext cx="1435294" cy="10343185"/>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a:t>There are a set of questions at each table and your facilitators will guide you through these questions and take notes. </a:t>
          </a:r>
          <a:endParaRPr lang="en-US" sz="1700" kern="1200"/>
        </a:p>
        <a:p>
          <a:pPr marL="171450" lvl="1" indent="-171450" algn="l" defTabSz="755650">
            <a:lnSpc>
              <a:spcPct val="90000"/>
            </a:lnSpc>
            <a:spcBef>
              <a:spcPct val="0"/>
            </a:spcBef>
            <a:spcAft>
              <a:spcPct val="15000"/>
            </a:spcAft>
            <a:buChar char="•"/>
          </a:pPr>
          <a:r>
            <a:rPr lang="en-GB" sz="1700" kern="1200"/>
            <a:t>We would like encourage you all to discuss these questions together and be as open and honest with your responses/ feedback to the questions </a:t>
          </a:r>
          <a:endParaRPr lang="en-US" sz="1700" kern="1200"/>
        </a:p>
        <a:p>
          <a:pPr marL="171450" lvl="1" indent="-171450" algn="l" defTabSz="755650">
            <a:lnSpc>
              <a:spcPct val="90000"/>
            </a:lnSpc>
            <a:spcBef>
              <a:spcPct val="0"/>
            </a:spcBef>
            <a:spcAft>
              <a:spcPct val="15000"/>
            </a:spcAft>
            <a:buChar char="•"/>
          </a:pPr>
          <a:r>
            <a:rPr lang="en-GB" sz="1700" b="1" kern="1200"/>
            <a:t>Each table will have 30 mins to complete this task.</a:t>
          </a:r>
          <a:endParaRPr lang="en-US" sz="1700" kern="1200"/>
        </a:p>
      </dsp:txBody>
      <dsp:txXfrm rot="-5400000">
        <a:off x="1545702" y="2092169"/>
        <a:ext cx="10273120" cy="1295164"/>
      </dsp:txXfrm>
    </dsp:sp>
    <dsp:sp modelId="{1EB54749-F1F2-428B-8045-270E2D24E819}">
      <dsp:nvSpPr>
        <dsp:cNvPr id="0" name=""/>
        <dsp:cNvSpPr/>
      </dsp:nvSpPr>
      <dsp:spPr>
        <a:xfrm rot="5400000">
          <a:off x="-331221" y="4372285"/>
          <a:ext cx="2208145" cy="1545702"/>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b="1" kern="1200"/>
            <a:t>Feedback </a:t>
          </a:r>
          <a:endParaRPr lang="en-US" sz="2600" kern="1200"/>
        </a:p>
      </dsp:txBody>
      <dsp:txXfrm rot="-5400000">
        <a:off x="1" y="4813914"/>
        <a:ext cx="1545702" cy="662443"/>
      </dsp:txXfrm>
    </dsp:sp>
    <dsp:sp modelId="{F49F0FAF-FB72-462B-BEA8-8882F97833A8}">
      <dsp:nvSpPr>
        <dsp:cNvPr id="0" name=""/>
        <dsp:cNvSpPr/>
      </dsp:nvSpPr>
      <dsp:spPr>
        <a:xfrm rot="5400000">
          <a:off x="5999647" y="-412882"/>
          <a:ext cx="1435294" cy="10343185"/>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GB" sz="1700" kern="1200"/>
            <a:t>Scenarios  feedback </a:t>
          </a:r>
          <a:endParaRPr lang="en-US" sz="1700" kern="1200"/>
        </a:p>
        <a:p>
          <a:pPr marL="171450" lvl="1" indent="-171450" algn="l" defTabSz="755650">
            <a:lnSpc>
              <a:spcPct val="90000"/>
            </a:lnSpc>
            <a:spcBef>
              <a:spcPct val="0"/>
            </a:spcBef>
            <a:spcAft>
              <a:spcPct val="15000"/>
            </a:spcAft>
            <a:buChar char="•"/>
          </a:pPr>
          <a:r>
            <a:rPr lang="en-GB" sz="1700" kern="1200"/>
            <a:t>tables 1 -4  feedback on challenges with Safeguarding within your Apprenticeship delivery</a:t>
          </a:r>
          <a:endParaRPr lang="en-US" sz="1700" kern="1200"/>
        </a:p>
        <a:p>
          <a:pPr marL="171450" lvl="1" indent="-171450" algn="l" defTabSz="755650">
            <a:lnSpc>
              <a:spcPct val="90000"/>
            </a:lnSpc>
            <a:spcBef>
              <a:spcPct val="0"/>
            </a:spcBef>
            <a:spcAft>
              <a:spcPct val="15000"/>
            </a:spcAft>
            <a:buChar char="•"/>
          </a:pPr>
          <a:r>
            <a:rPr lang="en-GB" sz="1700" kern="1200"/>
            <a:t>tables 5 -8  feedback on good practice, what has been successful in your approach to Safeguarding </a:t>
          </a:r>
          <a:endParaRPr lang="en-US" sz="1700" kern="1200"/>
        </a:p>
      </dsp:txBody>
      <dsp:txXfrm rot="-5400000">
        <a:off x="1545702" y="4111128"/>
        <a:ext cx="10273120" cy="129516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490A30D-0481-4DF8-AFBF-1E2822FF4D77}" type="datetimeFigureOut">
              <a:rPr lang="en-GB" smtClean="0"/>
              <a:t>10/03/2025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228384-7492-4798-8513-3C50BED862D6}" type="slidenum">
              <a:rPr lang="en-GB" smtClean="0"/>
              <a:t>‹#›</a:t>
            </a:fld>
            <a:endParaRPr lang="en-GB"/>
          </a:p>
        </p:txBody>
      </p:sp>
    </p:spTree>
    <p:extLst>
      <p:ext uri="{BB962C8B-B14F-4D97-AF65-F5344CB8AC3E}">
        <p14:creationId xmlns:p14="http://schemas.microsoft.com/office/powerpoint/2010/main" val="238932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lbertafamilywellness.org/what-we-know/adolescenc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B2C90-3E9C-854C-B330-B057FF5EA95D}" type="slidenum">
              <a:rPr lang="en-US" smtClean="0"/>
              <a:t>1</a:t>
            </a:fld>
            <a:endParaRPr lang="en-US"/>
          </a:p>
        </p:txBody>
      </p:sp>
    </p:spTree>
    <p:extLst>
      <p:ext uri="{BB962C8B-B14F-4D97-AF65-F5344CB8AC3E}">
        <p14:creationId xmlns:p14="http://schemas.microsoft.com/office/powerpoint/2010/main" val="140768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492F-A13A-9995-EE82-A9C91632E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268E1-1206-9EDF-A261-BEB2E3D2B1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3ADD3-6C3F-5966-7088-FA95E34D98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48BAEF-B39C-F615-595E-57B8DD02F0AE}"/>
              </a:ext>
            </a:extLst>
          </p:cNvPr>
          <p:cNvSpPr>
            <a:spLocks noGrp="1"/>
          </p:cNvSpPr>
          <p:nvPr>
            <p:ph type="sldNum" sz="quarter" idx="5"/>
          </p:nvPr>
        </p:nvSpPr>
        <p:spPr/>
        <p:txBody>
          <a:bodyPr/>
          <a:lstStyle/>
          <a:p>
            <a:fld id="{044B2C90-3E9C-854C-B330-B057FF5EA95D}" type="slidenum">
              <a:rPr lang="en-US" smtClean="0"/>
              <a:t>10</a:t>
            </a:fld>
            <a:endParaRPr lang="en-US"/>
          </a:p>
        </p:txBody>
      </p:sp>
    </p:spTree>
    <p:extLst>
      <p:ext uri="{BB962C8B-B14F-4D97-AF65-F5344CB8AC3E}">
        <p14:creationId xmlns:p14="http://schemas.microsoft.com/office/powerpoint/2010/main" val="1659482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NSPCC"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NSPCC" panose="02000000000000000000" pitchFamily="50" charset="0"/>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293796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845F-FFA8-EFC8-C5A3-59C411425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957E50-5039-BF08-5DCF-9F0294FE6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FA312-5470-CCB3-76D2-71736AB266BE}"/>
              </a:ext>
            </a:extLst>
          </p:cNvPr>
          <p:cNvSpPr>
            <a:spLocks noGrp="1"/>
          </p:cNvSpPr>
          <p:nvPr>
            <p:ph type="body" idx="1"/>
          </p:nvPr>
        </p:nvSpPr>
        <p:spPr/>
        <p:txBody>
          <a:bodyPr/>
          <a:lstStyle/>
          <a:p>
            <a:endParaRPr lang="en-US" sz="1000" dirty="0">
              <a:solidFill>
                <a:srgbClr val="525455"/>
              </a:solidFill>
              <a:latin typeface="NSPCC"/>
            </a:endParaRPr>
          </a:p>
        </p:txBody>
      </p:sp>
      <p:sp>
        <p:nvSpPr>
          <p:cNvPr id="4" name="Slide Number Placeholder 3">
            <a:extLst>
              <a:ext uri="{FF2B5EF4-FFF2-40B4-BE49-F238E27FC236}">
                <a16:creationId xmlns:a16="http://schemas.microsoft.com/office/drawing/2014/main" id="{369112CF-ED1A-1B88-D2C0-F32F95CDE1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A13E-3888-7340-B6C3-A6765D046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331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mn-lt"/>
              </a:rPr>
              <a:t>Any person who has not yet reached their 18</a:t>
            </a:r>
            <a:r>
              <a:rPr lang="en-GB" sz="1000" baseline="30000" dirty="0">
                <a:latin typeface="+mn-lt"/>
              </a:rPr>
              <a:t>th</a:t>
            </a:r>
            <a:r>
              <a:rPr lang="en-GB" sz="1000" dirty="0">
                <a:latin typeface="+mn-lt"/>
              </a:rPr>
              <a:t> birthday is a child. When a baby is born their voice, their rights and what they can expect from adults are the same as the rights that an 17yrold in your office, business or community. Those rights do not get adapted, changed or taken away in any way at 16. Those rights exist in all circumstances and settings.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mn-lt"/>
              </a:rPr>
              <a:t>In Scotland, at 16 children for example have legal capacity and can make a will, get married or leave school. They can also earn the national minimum wage for their age group and vote in a Scottish parliament or local election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dirty="0">
                <a:latin typeface="+mn-lt"/>
              </a:rPr>
              <a:t>Safeguarding;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Actions to promote the wellbeing of children &amp; young people. Every single person in the community has a responsibility to safeguard children and young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Child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part of safeguarding and involves what is done to prevent children suffering, or likely to suffer significant harm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In Scotland these are interlinked, as is wellbeing in the GIRFEC approach </a:t>
            </a:r>
          </a:p>
          <a:p>
            <a:endParaRPr lang="en-GB" sz="1000" dirty="0">
              <a:latin typeface="+mn-lt"/>
            </a:endParaRPr>
          </a:p>
          <a:p>
            <a:r>
              <a:rPr lang="en-GB" sz="1000" dirty="0">
                <a:latin typeface="+mn-lt"/>
              </a:rPr>
              <a:t>UNCRC &amp; EDI </a:t>
            </a:r>
          </a:p>
          <a:p>
            <a:pPr marL="171450" indent="-171450">
              <a:buFont typeface="Arial" panose="020B0604020202020204" pitchFamily="34" charset="0"/>
              <a:buChar char="•"/>
            </a:pPr>
            <a:r>
              <a:rPr lang="en-GB" sz="1000" dirty="0">
                <a:latin typeface="+mn-lt"/>
              </a:rPr>
              <a:t>In July 2024, it was incorporated into Scots Law, that any agencies must make efforts to uphold their rights, UNCRC view anyone under the age of 18 as a child.</a:t>
            </a:r>
          </a:p>
          <a:p>
            <a:pPr algn="l" rtl="0" fontAlgn="base">
              <a:buFont typeface="Arial" panose="020B0604020202020204" pitchFamily="34" charset="0"/>
              <a:buChar char="•"/>
            </a:pPr>
            <a:r>
              <a:rPr lang="en-GB" sz="1000" b="0" i="0" u="none" strike="noStrike" dirty="0">
                <a:solidFill>
                  <a:srgbClr val="000000"/>
                </a:solidFill>
                <a:effectLst/>
                <a:latin typeface="+mn-lt"/>
              </a:rPr>
              <a:t>There are 54 conventions on the rights of the child, from 43-54 they explain how the convention works. </a:t>
            </a:r>
            <a:r>
              <a:rPr lang="en-US" sz="1000" b="0" i="0" dirty="0">
                <a:solidFill>
                  <a:srgbClr val="444444"/>
                </a:solidFill>
                <a:effectLst/>
                <a:latin typeface="+mn-lt"/>
              </a:rPr>
              <a:t>​</a:t>
            </a:r>
          </a:p>
          <a:p>
            <a:pPr algn="l" rtl="0" fontAlgn="base">
              <a:buFont typeface="Arial" panose="020B0604020202020204" pitchFamily="34" charset="0"/>
              <a:buChar char="•"/>
            </a:pPr>
            <a:r>
              <a:rPr lang="en-GB" sz="1000" b="0" i="0" u="none" strike="noStrike" dirty="0">
                <a:solidFill>
                  <a:srgbClr val="000000"/>
                </a:solidFill>
                <a:effectLst/>
                <a:latin typeface="+mn-lt"/>
              </a:rPr>
              <a:t>These rights are universal, which means they apply to every single child. </a:t>
            </a:r>
            <a:r>
              <a:rPr lang="en-US" sz="1000" b="0" i="0" dirty="0">
                <a:solidFill>
                  <a:srgbClr val="444444"/>
                </a:solidFill>
                <a:effectLst/>
                <a:latin typeface="+mn-lt"/>
              </a:rPr>
              <a:t>​</a:t>
            </a:r>
          </a:p>
          <a:p>
            <a:pPr algn="l" rtl="0" fontAlgn="base">
              <a:buFont typeface="Arial" panose="020B0604020202020204" pitchFamily="34" charset="0"/>
              <a:buChar char="•"/>
            </a:pPr>
            <a:r>
              <a:rPr lang="en-GB" sz="1000" b="0" i="0" u="none" strike="noStrike" dirty="0">
                <a:solidFill>
                  <a:srgbClr val="000000"/>
                </a:solidFill>
                <a:effectLst/>
                <a:latin typeface="+mn-lt"/>
              </a:rPr>
              <a:t>The rights cant be separated from each other. They shouldn’t be placed in order either </a:t>
            </a:r>
            <a:r>
              <a:rPr lang="en-GB" sz="1000" b="1" i="0" u="none" strike="noStrike" dirty="0">
                <a:solidFill>
                  <a:srgbClr val="000000"/>
                </a:solidFill>
                <a:effectLst/>
                <a:latin typeface="+mn-lt"/>
              </a:rPr>
              <a:t>– they’re all essential to human dignity.</a:t>
            </a:r>
            <a:r>
              <a:rPr lang="en-US" sz="1000" b="0" i="0" dirty="0">
                <a:solidFill>
                  <a:srgbClr val="444444"/>
                </a:solidFill>
                <a:effectLst/>
                <a:latin typeface="+mn-lt"/>
              </a:rPr>
              <a:t>​</a:t>
            </a:r>
          </a:p>
          <a:p>
            <a:pPr algn="l" rtl="0" fontAlgn="base"/>
            <a:r>
              <a:rPr lang="en-GB" sz="1000" b="0" i="0" dirty="0">
                <a:solidFill>
                  <a:srgbClr val="444444"/>
                </a:solidFill>
                <a:effectLst/>
                <a:latin typeface="+mn-lt"/>
              </a:rPr>
              <a:t>​</a:t>
            </a:r>
          </a:p>
          <a:p>
            <a:pPr algn="l" rtl="0" fontAlgn="base"/>
            <a:r>
              <a:rPr lang="en-GB" sz="1000" b="0" i="0" u="none" strike="noStrike" dirty="0">
                <a:solidFill>
                  <a:srgbClr val="000000"/>
                </a:solidFill>
                <a:effectLst/>
                <a:latin typeface="+mn-lt"/>
              </a:rPr>
              <a:t>For example, for many children, the right to the best health possible (article 24) may depend on the right to refuge (article 22) or to be free from discrimination (article 2) </a:t>
            </a:r>
            <a:endParaRPr lang="en-US" sz="1000" b="0" i="0" dirty="0">
              <a:solidFill>
                <a:srgbClr val="444444"/>
              </a:solidFill>
              <a:effectLst/>
              <a:latin typeface="+mn-lt"/>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2924076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00" dirty="0">
                <a:effectLst/>
                <a:latin typeface="Verdana" panose="020B0604030504040204" pitchFamily="34" charset="0"/>
                <a:ea typeface="Aptos" panose="020B0004020202020204" pitchFamily="34" charset="0"/>
                <a:cs typeface="Times New Roman" panose="02020603050405020304" pitchFamily="18" charset="0"/>
              </a:rPr>
              <a:t>Retrieved from AFWI: </a:t>
            </a:r>
            <a:r>
              <a:rPr lang="en-GB" sz="1000" u="sng" kern="100" dirty="0">
                <a:solidFill>
                  <a:srgbClr val="467886"/>
                </a:solidFill>
                <a:effectLst/>
                <a:latin typeface="Verdana" panose="020B0604030504040204" pitchFamily="34" charset="0"/>
                <a:ea typeface="Aptos" panose="020B0004020202020204" pitchFamily="34" charset="0"/>
                <a:cs typeface="Times New Roman" panose="02020603050405020304" pitchFamily="18" charset="0"/>
                <a:hlinkClick r:id="rId3"/>
              </a:rPr>
              <a:t>https://www.albertafamilywellness.org/what-we-know/adolescence/</a:t>
            </a:r>
            <a:endParaRPr lang="en-GB" sz="1000" kern="100" dirty="0">
              <a:effectLst/>
              <a:latin typeface="Verdana" panose="020B0604030504040204" pitchFamily="34" charset="0"/>
              <a:ea typeface="Aptos" panose="020B0004020202020204" pitchFamily="34" charset="0"/>
              <a:cs typeface="Times New Roman" panose="02020603050405020304" pitchFamily="18" charset="0"/>
            </a:endParaRPr>
          </a:p>
          <a:p>
            <a:endParaRPr lang="en-GB" sz="1000"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1552165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99086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B04AA-6AFF-9729-5743-D5F878695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756A-0A4F-264C-4E4E-D41E6ABE6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217A6-2BC7-CD33-4C9A-D37698AC9D81}"/>
              </a:ext>
            </a:extLst>
          </p:cNvPr>
          <p:cNvSpPr>
            <a:spLocks noGrp="1"/>
          </p:cNvSpPr>
          <p:nvPr>
            <p:ph type="body" idx="1"/>
          </p:nvPr>
        </p:nvSpPr>
        <p:spPr/>
        <p:txBody>
          <a:bodyPr/>
          <a:lstStyle/>
          <a:p>
            <a:endParaRPr lang="en-GB" dirty="0"/>
          </a:p>
          <a:p>
            <a:pPr marL="171450" indent="-171450">
              <a:buFont typeface="Arial" panose="020B0604020202020204" pitchFamily="34" charset="0"/>
              <a:buChar char="•"/>
            </a:pPr>
            <a:r>
              <a:rPr lang="en-GB" dirty="0"/>
              <a:t>It is important to view safeguarding as another element of health and safety at work. </a:t>
            </a:r>
          </a:p>
        </p:txBody>
      </p:sp>
      <p:sp>
        <p:nvSpPr>
          <p:cNvPr id="4" name="Slide Number Placeholder 3">
            <a:extLst>
              <a:ext uri="{FF2B5EF4-FFF2-40B4-BE49-F238E27FC236}">
                <a16:creationId xmlns:a16="http://schemas.microsoft.com/office/drawing/2014/main" id="{3627ACE8-7C08-B0F5-579D-469C34E150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326963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91EE-46CB-8456-6FCD-EDAA24501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7EDE8-E8AA-9D9A-16DA-D83CD3504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7BC12-E2DA-58F4-762B-FFD2A5C76424}"/>
              </a:ext>
            </a:extLst>
          </p:cNvPr>
          <p:cNvSpPr>
            <a:spLocks noGrp="1"/>
          </p:cNvSpPr>
          <p:nvPr>
            <p:ph type="body" idx="1"/>
          </p:nvPr>
        </p:nvSpPr>
        <p:spPr/>
        <p:txBody>
          <a:bodyPr/>
          <a:lstStyle/>
          <a:p>
            <a:endParaRPr lang="en-GB" sz="1000" dirty="0"/>
          </a:p>
        </p:txBody>
      </p:sp>
      <p:sp>
        <p:nvSpPr>
          <p:cNvPr id="4" name="Slide Number Placeholder 3">
            <a:extLst>
              <a:ext uri="{FF2B5EF4-FFF2-40B4-BE49-F238E27FC236}">
                <a16:creationId xmlns:a16="http://schemas.microsoft.com/office/drawing/2014/main" id="{36FC72D4-A0D4-B52B-1649-8252C74312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99961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solidFill>
                <a:srgbClr val="525455"/>
              </a:solidFill>
            </a:endParaRPr>
          </a:p>
          <a:p>
            <a:endParaRPr lang="en-GB" sz="1200" b="0" i="0" dirty="0">
              <a:solidFill>
                <a:srgbClr val="525455"/>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A13E-3888-7340-B6C3-A6765D046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251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1AD27-46DC-D6BC-BE73-12DB6B5BC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333A6-D61A-3210-8ECE-13B41CA5D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BBBCF-5E14-160C-92A7-A1B9662F35E9}"/>
              </a:ext>
            </a:extLst>
          </p:cNvPr>
          <p:cNvSpPr>
            <a:spLocks noGrp="1"/>
          </p:cNvSpPr>
          <p:nvPr>
            <p:ph type="body" idx="1"/>
          </p:nvPr>
        </p:nvSpPr>
        <p:spPr/>
        <p:txBody>
          <a:bodyPr/>
          <a:lstStyle/>
          <a:p>
            <a:endParaRPr lang="en-GB" dirty="0">
              <a:solidFill>
                <a:srgbClr val="525455"/>
              </a:solidFill>
            </a:endParaRPr>
          </a:p>
          <a:p>
            <a:endParaRPr lang="en-GB" dirty="0">
              <a:solidFill>
                <a:srgbClr val="525455"/>
              </a:solidFill>
            </a:endParaRPr>
          </a:p>
          <a:p>
            <a:endParaRPr lang="en-GB" sz="1200" b="0" i="0" dirty="0">
              <a:solidFill>
                <a:srgbClr val="525455"/>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4B0FFBEC-5144-A828-ADF3-31169236CA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A13E-3888-7340-B6C3-A6765D0468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4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 Scottish Apprenticeship week – use the hash tags to tag SDS in any of your socials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455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8">
              <a:defRPr/>
            </a:pPr>
            <a:endParaRPr lang="en-US" dirty="0"/>
          </a:p>
          <a:p>
            <a:pPr marL="171450" indent="-171450" defTabSz="914308">
              <a:buFont typeface="Arial" panose="020B0604020202020204" pitchFamily="34" charset="0"/>
              <a:buChar char="•"/>
              <a:defRPr/>
            </a:pPr>
            <a:r>
              <a:rPr lang="en-US" dirty="0"/>
              <a:t>Signpost CYP you work with to Childline – support up to the age of 19yrs old</a:t>
            </a:r>
          </a:p>
          <a:p>
            <a:pPr marL="171450" indent="-171450" defTabSz="914308">
              <a:buFont typeface="Arial" panose="020B0604020202020204" pitchFamily="34" charset="0"/>
              <a:buChar char="•"/>
              <a:defRPr/>
            </a:pPr>
            <a:r>
              <a:rPr lang="en-US" dirty="0"/>
              <a:t>Childline offers a range of support – on issues that some children and young people might not </a:t>
            </a:r>
            <a:r>
              <a:rPr lang="en-US" dirty="0" err="1"/>
              <a:t>realise</a:t>
            </a:r>
            <a:r>
              <a:rPr lang="en-US" dirty="0"/>
              <a:t>. This includes bullying, mental health, eating disorders.</a:t>
            </a:r>
          </a:p>
          <a:p>
            <a:pPr marL="171450" indent="-171450" defTabSz="914308">
              <a:buFont typeface="Arial" panose="020B0604020202020204" pitchFamily="34" charset="0"/>
              <a:buChar char="•"/>
              <a:defRPr/>
            </a:pPr>
            <a:r>
              <a:rPr lang="en-US" dirty="0"/>
              <a:t>Children can access free, confidential counselling via telephone, email, text or webchat facility </a:t>
            </a:r>
          </a:p>
          <a:p>
            <a:pPr marL="171450" indent="-171450" defTabSz="914308">
              <a:buFont typeface="Arial" panose="020B0604020202020204" pitchFamily="34" charset="0"/>
              <a:buChar char="•"/>
              <a:defRPr/>
            </a:pPr>
            <a:r>
              <a:rPr lang="en-US" dirty="0"/>
              <a:t>Advice on a range of issues such as keeping safe online, friendships, loneliness, relationships/sex, growing up, school/college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A13E-3888-7340-B6C3-A6765D0468F2}" type="slidenum">
              <a:rPr kumimoji="0" lang="en-US"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3947367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851">
              <a:defRPr/>
            </a:pPr>
            <a:endParaRPr lang="en-US" dirty="0"/>
          </a:p>
          <a:p>
            <a:pPr defTabSz="913851">
              <a:defRPr/>
            </a:pPr>
            <a:r>
              <a:rPr lang="en-US" dirty="0"/>
              <a:t>The NSPCC Helpline</a:t>
            </a:r>
            <a:br>
              <a:rPr lang="en-US" dirty="0"/>
            </a:br>
            <a:endParaRPr lang="en-US" dirty="0"/>
          </a:p>
          <a:p>
            <a:pPr defTabSz="913851">
              <a:defRPr/>
            </a:pPr>
            <a:r>
              <a:rPr lang="en-US" dirty="0"/>
              <a:t>This includes a phone line, an email address and an online help form.</a:t>
            </a:r>
          </a:p>
          <a:p>
            <a:pPr defTabSz="913851">
              <a:defRPr/>
            </a:pPr>
            <a:r>
              <a:rPr lang="en-US" dirty="0"/>
              <a:t>.</a:t>
            </a:r>
          </a:p>
          <a:p>
            <a:pPr defTabSz="913851">
              <a:defRPr/>
            </a:pPr>
            <a:endParaRPr lang="en-US" dirty="0"/>
          </a:p>
          <a:p>
            <a:pPr defTabSz="913851">
              <a:defRPr/>
            </a:pPr>
            <a:r>
              <a:rPr lang="en-US" dirty="0"/>
              <a:t>The helpline is an excellent source of information for guidance and support, on the website  there is a section guiding you on how helpline works and the staff at helpline will support you in a stress free way. They know and understand that if you are calling them you really need that safe space to share your concerns. There are also dedicated helplines for things you may be worried about such as gangs and </a:t>
            </a:r>
            <a:r>
              <a:rPr lang="en-US" dirty="0" err="1"/>
              <a:t>radicalisation</a:t>
            </a:r>
            <a:endParaRPr lang="en-US" dirty="0"/>
          </a:p>
          <a:p>
            <a:pPr defTabSz="913851">
              <a:defRPr/>
            </a:pPr>
            <a:endParaRPr lang="en-US" dirty="0"/>
          </a:p>
          <a:p>
            <a:pPr defTabSz="913851">
              <a:defRPr/>
            </a:pPr>
            <a:endParaRPr lang="en-US" dirty="0"/>
          </a:p>
          <a:p>
            <a:pPr defTabSz="913851">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A13E-3888-7340-B6C3-A6765D0468F2}" type="slidenum">
              <a:rPr kumimoji="0" lang="en-US"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407896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NSPCC"/>
            </a:endParaRPr>
          </a:p>
          <a:p>
            <a:r>
              <a:rPr lang="en-GB" dirty="0">
                <a:latin typeface="NSPCC"/>
              </a:rPr>
              <a:t>NSPCC Learning -Huge amount of information, lots of paid for resources but also lots of free resources such as podcasts, learning resources news etc </a:t>
            </a:r>
          </a:p>
          <a:p>
            <a:endParaRPr lang="en-GB" dirty="0">
              <a:latin typeface="NSPCC"/>
            </a:endParaRPr>
          </a:p>
          <a:p>
            <a:r>
              <a:rPr lang="en-GB" dirty="0">
                <a:latin typeface="NSPCC"/>
              </a:rPr>
              <a:t>Main NSPCC website – this has various different sections but does outline what abuse is, what the types of abuse can be and how to respond to concerns or abuse and what to do if you are worried about a baby, child or young person, also information on keeping children safe, parenting support such as dealing with a new baby to talking about healthy relationships to bereavement and online safety</a:t>
            </a:r>
          </a:p>
          <a:p>
            <a:endParaRPr lang="en-GB" dirty="0">
              <a:latin typeface="NSPCC"/>
            </a:endParaRPr>
          </a:p>
          <a:p>
            <a:r>
              <a:rPr lang="en-GB" dirty="0">
                <a:latin typeface="NSPCC"/>
              </a:rPr>
              <a:t>Listen up Speak up</a:t>
            </a:r>
            <a:endParaRPr lang="en-GB" dirty="0"/>
          </a:p>
          <a:p>
            <a:r>
              <a:rPr lang="en-GB" sz="1200" b="0" i="0" u="none" strike="noStrike" baseline="0" dirty="0">
                <a:solidFill>
                  <a:srgbClr val="000000"/>
                </a:solidFill>
                <a:latin typeface="Arial"/>
                <a:cs typeface="Arial"/>
              </a:rPr>
              <a:t>Whilst there are specific responsibilities are part of certain professional roles, everyone who works with children’s families, young people and vulnerable adults has a role in making sure individuals safe and well. Individuals, local communities, organisations have a vital role in helping to protect children and vulnerable adults. Prevention and early intervention are essential to help ensure that risk and harm to children and young people is recognised and dealt with quickly and effectively. </a:t>
            </a:r>
            <a:endParaRPr lang="en-GB" dirty="0">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68BE41-F264-CE49-8285-AAC268BF553A}" type="slidenum">
              <a:rPr kumimoji="0" lang="en-GB"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2564055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EA13E-3888-7340-B6C3-A6765D0468F2}" type="slidenum">
              <a:rPr kumimoji="0" lang="en-US" sz="1200" b="0" i="0" u="none" strike="noStrike" kern="1200" cap="none" spc="0" normalizeH="0" baseline="0" noProof="0" smtClean="0">
                <a:ln>
                  <a:noFill/>
                </a:ln>
                <a:solidFill>
                  <a:prstClr val="black"/>
                </a:solidFill>
                <a:effectLst/>
                <a:uLnTx/>
                <a:uFillTx/>
                <a:latin typeface="NSPCC"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NSPCC" panose="02000000000000000000" pitchFamily="50" charset="0"/>
              <a:ea typeface="+mn-ea"/>
              <a:cs typeface="+mn-cs"/>
            </a:endParaRPr>
          </a:p>
        </p:txBody>
      </p:sp>
    </p:spTree>
    <p:extLst>
      <p:ext uri="{BB962C8B-B14F-4D97-AF65-F5344CB8AC3E}">
        <p14:creationId xmlns:p14="http://schemas.microsoft.com/office/powerpoint/2010/main" val="337308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C82A3-93D8-D14E-5B78-0016A3B84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788AD-9066-BA7E-7B0F-2321FC714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95F46-EC2F-89FF-C113-13B4CC4102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57D435-BB73-9B8A-8702-632DB2AF12BD}"/>
              </a:ext>
            </a:extLst>
          </p:cNvPr>
          <p:cNvSpPr>
            <a:spLocks noGrp="1"/>
          </p:cNvSpPr>
          <p:nvPr>
            <p:ph type="sldNum" sz="quarter" idx="5"/>
          </p:nvPr>
        </p:nvSpPr>
        <p:spPr/>
        <p:txBody>
          <a:bodyPr/>
          <a:lstStyle/>
          <a:p>
            <a:fld id="{044B2C90-3E9C-854C-B330-B057FF5EA95D}" type="slidenum">
              <a:rPr lang="en-US" smtClean="0"/>
              <a:t>24</a:t>
            </a:fld>
            <a:endParaRPr lang="en-US"/>
          </a:p>
        </p:txBody>
      </p:sp>
    </p:spTree>
    <p:extLst>
      <p:ext uri="{BB962C8B-B14F-4D97-AF65-F5344CB8AC3E}">
        <p14:creationId xmlns:p14="http://schemas.microsoft.com/office/powerpoint/2010/main" val="2059083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Prevent –This can be covered under existing safeguarding arrangements and duty of care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25</a:t>
            </a:fld>
            <a:endParaRPr lang="en-GB"/>
          </a:p>
        </p:txBody>
      </p:sp>
    </p:spTree>
    <p:extLst>
      <p:ext uri="{BB962C8B-B14F-4D97-AF65-F5344CB8AC3E}">
        <p14:creationId xmlns:p14="http://schemas.microsoft.com/office/powerpoint/2010/main" val="4094016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65887-2D57-3C13-0180-DAF0127BF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B4496-9DAB-BE03-E007-04F2BB11B4C2}"/>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FE570BE7-F670-28AA-8E5E-8FF362940B43}"/>
              </a:ext>
            </a:extLst>
          </p:cNvPr>
          <p:cNvSpPr>
            <a:spLocks noGrp="1"/>
          </p:cNvSpPr>
          <p:nvPr>
            <p:ph type="body" idx="1"/>
          </p:nvPr>
        </p:nvSpPr>
        <p:spPr/>
        <p:txBody>
          <a:bodyPr/>
          <a:lstStyle/>
          <a:p>
            <a:r>
              <a:rPr lang="en-GB" sz="1200" b="0" i="0">
                <a:solidFill>
                  <a:srgbClr val="212121"/>
                </a:solidFill>
                <a:effectLst/>
                <a:latin typeface="Arial" panose="020B0604020202020204" pitchFamily="34" charset="0"/>
                <a:cs typeface="Arial" panose="020B0604020202020204" pitchFamily="34" charset="0"/>
              </a:rPr>
              <a:t>Counter-Terrorism and Security </a:t>
            </a:r>
            <a:r>
              <a:rPr lang="en-GB" sz="1200" b="0" i="0">
                <a:effectLst/>
                <a:latin typeface="Arial" panose="020B0604020202020204" pitchFamily="34" charset="0"/>
                <a:cs typeface="Arial" panose="020B0604020202020204" pitchFamily="34" charset="0"/>
              </a:rPr>
              <a:t>Act</a:t>
            </a:r>
            <a:r>
              <a:rPr lang="en-GB" sz="1200" b="0" i="0">
                <a:solidFill>
                  <a:srgbClr val="212121"/>
                </a:solidFill>
                <a:effectLst/>
                <a:latin typeface="Arial" panose="020B0604020202020204" pitchFamily="34" charset="0"/>
                <a:cs typeface="Arial" panose="020B0604020202020204" pitchFamily="34" charset="0"/>
              </a:rPr>
              <a:t> 2015 </a:t>
            </a:r>
            <a:endParaRPr lang="en-GB" b="0" i="0">
              <a:solidFill>
                <a:srgbClr val="1A1A1A"/>
              </a:solidFill>
              <a:effectLst/>
              <a:latin typeface="EuclidCircularB"/>
            </a:endParaRPr>
          </a:p>
        </p:txBody>
      </p:sp>
      <p:sp>
        <p:nvSpPr>
          <p:cNvPr id="4" name="Slide Number Placeholder 3">
            <a:extLst>
              <a:ext uri="{FF2B5EF4-FFF2-40B4-BE49-F238E27FC236}">
                <a16:creationId xmlns:a16="http://schemas.microsoft.com/office/drawing/2014/main" id="{80A8FF35-CFA3-F577-D08F-9E2D9F55F3EA}"/>
              </a:ext>
            </a:extLst>
          </p:cNvPr>
          <p:cNvSpPr>
            <a:spLocks noGrp="1"/>
          </p:cNvSpPr>
          <p:nvPr>
            <p:ph type="sldNum" sz="quarter" idx="10"/>
          </p:nvPr>
        </p:nvSpPr>
        <p:spPr/>
        <p:txBody>
          <a:bodyPr/>
          <a:lstStyle/>
          <a:p>
            <a:fld id="{1238C683-9137-4122-84BD-5AA5692D6AF0}" type="slidenum">
              <a:rPr lang="en-GB" smtClean="0"/>
              <a:t>26</a:t>
            </a:fld>
            <a:endParaRPr lang="en-GB"/>
          </a:p>
        </p:txBody>
      </p:sp>
    </p:spTree>
    <p:extLst>
      <p:ext uri="{BB962C8B-B14F-4D97-AF65-F5344CB8AC3E}">
        <p14:creationId xmlns:p14="http://schemas.microsoft.com/office/powerpoint/2010/main" val="2788112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endParaRPr lang="en-GB" b="0" i="0">
              <a:solidFill>
                <a:srgbClr val="1A1A1A"/>
              </a:solidFill>
              <a:effectLst/>
              <a:latin typeface="EuclidCircularB"/>
            </a:endParaRPr>
          </a:p>
          <a:p>
            <a:endParaRPr lang="en-GB" b="0" i="0">
              <a:solidFill>
                <a:srgbClr val="1A1A1A"/>
              </a:solidFill>
              <a:effectLst/>
              <a:latin typeface="EuclidCircularB"/>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27</a:t>
            </a:fld>
            <a:endParaRPr lang="en-GB"/>
          </a:p>
        </p:txBody>
      </p:sp>
    </p:spTree>
    <p:extLst>
      <p:ext uri="{BB962C8B-B14F-4D97-AF65-F5344CB8AC3E}">
        <p14:creationId xmlns:p14="http://schemas.microsoft.com/office/powerpoint/2010/main" val="522749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9B4EE-AE82-69DA-1C60-5CDAC3898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AFE11-579D-B372-33EE-DD244BFBBE70}"/>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A78B2471-FC56-7CC6-67EC-3BE04CA94B98}"/>
              </a:ext>
            </a:extLst>
          </p:cNvPr>
          <p:cNvSpPr>
            <a:spLocks noGrp="1"/>
          </p:cNvSpPr>
          <p:nvPr>
            <p:ph type="body" idx="1"/>
          </p:nvPr>
        </p:nvSpPr>
        <p:spPr/>
        <p:txBody>
          <a:bodyPr/>
          <a:lstStyle/>
          <a:p>
            <a:endParaRPr lang="en-GB" b="0" i="0">
              <a:solidFill>
                <a:srgbClr val="1A1A1A"/>
              </a:solidFill>
              <a:effectLst/>
              <a:latin typeface="EuclidCircularB"/>
            </a:endParaRPr>
          </a:p>
          <a:p>
            <a:endParaRPr lang="en-GB" b="0" i="0">
              <a:solidFill>
                <a:srgbClr val="1A1A1A"/>
              </a:solidFill>
              <a:effectLst/>
              <a:latin typeface="EuclidCircularB"/>
            </a:endParaRPr>
          </a:p>
        </p:txBody>
      </p:sp>
      <p:sp>
        <p:nvSpPr>
          <p:cNvPr id="4" name="Slide Number Placeholder 3">
            <a:extLst>
              <a:ext uri="{FF2B5EF4-FFF2-40B4-BE49-F238E27FC236}">
                <a16:creationId xmlns:a16="http://schemas.microsoft.com/office/drawing/2014/main" id="{36CF983D-D230-F4DF-FC63-19AF4250DA5D}"/>
              </a:ext>
            </a:extLst>
          </p:cNvPr>
          <p:cNvSpPr>
            <a:spLocks noGrp="1"/>
          </p:cNvSpPr>
          <p:nvPr>
            <p:ph type="sldNum" sz="quarter" idx="10"/>
          </p:nvPr>
        </p:nvSpPr>
        <p:spPr/>
        <p:txBody>
          <a:bodyPr/>
          <a:lstStyle/>
          <a:p>
            <a:fld id="{1238C683-9137-4122-84BD-5AA5692D6AF0}" type="slidenum">
              <a:rPr lang="en-GB" smtClean="0"/>
              <a:t>28</a:t>
            </a:fld>
            <a:endParaRPr lang="en-GB"/>
          </a:p>
        </p:txBody>
      </p:sp>
    </p:spTree>
    <p:extLst>
      <p:ext uri="{BB962C8B-B14F-4D97-AF65-F5344CB8AC3E}">
        <p14:creationId xmlns:p14="http://schemas.microsoft.com/office/powerpoint/2010/main" val="1489206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2712" cy="3636962"/>
          </a:xfrm>
        </p:spPr>
      </p:sp>
      <p:sp>
        <p:nvSpPr>
          <p:cNvPr id="3" name="Notes Placeholder 2"/>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29</a:t>
            </a:fld>
            <a:endParaRPr lang="en-GB"/>
          </a:p>
        </p:txBody>
      </p:sp>
    </p:spTree>
    <p:extLst>
      <p:ext uri="{BB962C8B-B14F-4D97-AF65-F5344CB8AC3E}">
        <p14:creationId xmlns:p14="http://schemas.microsoft.com/office/powerpoint/2010/main" val="393169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64C18-E4AE-0CB6-181B-11671C088E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8BE5D-E32C-BD4E-1237-0DB69E564D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5086D-6EA7-12A8-F9DA-C3B0C8ABA8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0DFFCA-D509-7F49-E164-C76151D49E1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093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168F-8202-72DC-0617-1D41D073A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ACEA8-5F16-3D34-E49A-F0395C6ED89A}"/>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2FC37E17-EECF-459B-2A8B-1B73C0A3A6FB}"/>
              </a:ext>
            </a:extLst>
          </p:cNvPr>
          <p:cNvSpPr>
            <a:spLocks noGrp="1"/>
          </p:cNvSpPr>
          <p:nvPr>
            <p:ph type="body" idx="1"/>
          </p:nvPr>
        </p:nvSpPr>
        <p:spPr/>
        <p:txBody>
          <a:bodyPr/>
          <a:lstStyle/>
          <a:p>
            <a:endParaRPr lang="en-GB" b="0" i="0" dirty="0">
              <a:solidFill>
                <a:srgbClr val="1A1A1A"/>
              </a:solidFill>
              <a:effectLst/>
              <a:latin typeface="EuclidCircularB"/>
            </a:endParaRPr>
          </a:p>
          <a:p>
            <a:endParaRPr lang="en-GB" b="0" i="0" dirty="0">
              <a:solidFill>
                <a:srgbClr val="1A1A1A"/>
              </a:solidFill>
              <a:effectLst/>
              <a:latin typeface="EuclidCircularB"/>
            </a:endParaRPr>
          </a:p>
        </p:txBody>
      </p:sp>
      <p:sp>
        <p:nvSpPr>
          <p:cNvPr id="4" name="Slide Number Placeholder 3">
            <a:extLst>
              <a:ext uri="{FF2B5EF4-FFF2-40B4-BE49-F238E27FC236}">
                <a16:creationId xmlns:a16="http://schemas.microsoft.com/office/drawing/2014/main" id="{A0C07941-EF66-EF51-DEDE-4EA2A8121CDB}"/>
              </a:ext>
            </a:extLst>
          </p:cNvPr>
          <p:cNvSpPr>
            <a:spLocks noGrp="1"/>
          </p:cNvSpPr>
          <p:nvPr>
            <p:ph type="sldNum" sz="quarter" idx="10"/>
          </p:nvPr>
        </p:nvSpPr>
        <p:spPr/>
        <p:txBody>
          <a:bodyPr/>
          <a:lstStyle/>
          <a:p>
            <a:fld id="{1238C683-9137-4122-84BD-5AA5692D6AF0}" type="slidenum">
              <a:rPr lang="en-GB" smtClean="0"/>
              <a:t>30</a:t>
            </a:fld>
            <a:endParaRPr lang="en-GB"/>
          </a:p>
        </p:txBody>
      </p:sp>
    </p:spTree>
    <p:extLst>
      <p:ext uri="{BB962C8B-B14F-4D97-AF65-F5344CB8AC3E}">
        <p14:creationId xmlns:p14="http://schemas.microsoft.com/office/powerpoint/2010/main" val="2793905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4A9D-4226-C0B5-4E2C-3F6641A9F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97923-20E3-AA19-5DC8-18E32B762FD4}"/>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80D19A29-6F40-6EBE-B3FE-199D3911BF21}"/>
              </a:ext>
            </a:extLst>
          </p:cNvPr>
          <p:cNvSpPr>
            <a:spLocks noGrp="1"/>
          </p:cNvSpPr>
          <p:nvPr>
            <p:ph type="body" idx="1"/>
          </p:nvPr>
        </p:nvSpPr>
        <p:spPr/>
        <p:txBody>
          <a:bodyPr/>
          <a:lstStyle/>
          <a:p>
            <a:pPr algn="l" rtl="0"/>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B62DA7EA-FDC5-3EB5-26A0-EA84C7DCD66C}"/>
              </a:ext>
            </a:extLst>
          </p:cNvPr>
          <p:cNvSpPr>
            <a:spLocks noGrp="1"/>
          </p:cNvSpPr>
          <p:nvPr>
            <p:ph type="sldNum" sz="quarter" idx="10"/>
          </p:nvPr>
        </p:nvSpPr>
        <p:spPr/>
        <p:txBody>
          <a:bodyPr/>
          <a:lstStyle/>
          <a:p>
            <a:fld id="{1238C683-9137-4122-84BD-5AA5692D6AF0}" type="slidenum">
              <a:rPr lang="en-GB" smtClean="0"/>
              <a:t>31</a:t>
            </a:fld>
            <a:endParaRPr lang="en-GB"/>
          </a:p>
        </p:txBody>
      </p:sp>
    </p:spTree>
    <p:extLst>
      <p:ext uri="{BB962C8B-B14F-4D97-AF65-F5344CB8AC3E}">
        <p14:creationId xmlns:p14="http://schemas.microsoft.com/office/powerpoint/2010/main" val="3551438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14983-E506-51E2-030C-283DCD078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95342-DA49-92F6-3F6C-6D64CB6AF25B}"/>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3F992C53-C8F6-2BEC-459C-E657294415DA}"/>
              </a:ext>
            </a:extLst>
          </p:cNvPr>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B48E088E-DE34-1365-E9FF-82A5B69DE1D0}"/>
              </a:ext>
            </a:extLst>
          </p:cNvPr>
          <p:cNvSpPr>
            <a:spLocks noGrp="1"/>
          </p:cNvSpPr>
          <p:nvPr>
            <p:ph type="sldNum" sz="quarter" idx="10"/>
          </p:nvPr>
        </p:nvSpPr>
        <p:spPr/>
        <p:txBody>
          <a:bodyPr/>
          <a:lstStyle/>
          <a:p>
            <a:fld id="{1238C683-9137-4122-84BD-5AA5692D6AF0}" type="slidenum">
              <a:rPr lang="en-GB" smtClean="0"/>
              <a:t>32</a:t>
            </a:fld>
            <a:endParaRPr lang="en-GB"/>
          </a:p>
        </p:txBody>
      </p:sp>
    </p:spTree>
    <p:extLst>
      <p:ext uri="{BB962C8B-B14F-4D97-AF65-F5344CB8AC3E}">
        <p14:creationId xmlns:p14="http://schemas.microsoft.com/office/powerpoint/2010/main" val="2161037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F912F-CFE2-8EFB-2E5D-2B046A7BD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81621-CC0C-8F07-4C9B-E2010D2EA1E6}"/>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50BAEB3A-5044-939C-0AE8-F703D024545A}"/>
              </a:ext>
            </a:extLst>
          </p:cNvPr>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DAE2ADAB-6572-3351-73C2-C80E8C66B46D}"/>
              </a:ext>
            </a:extLst>
          </p:cNvPr>
          <p:cNvSpPr>
            <a:spLocks noGrp="1"/>
          </p:cNvSpPr>
          <p:nvPr>
            <p:ph type="sldNum" sz="quarter" idx="10"/>
          </p:nvPr>
        </p:nvSpPr>
        <p:spPr/>
        <p:txBody>
          <a:bodyPr/>
          <a:lstStyle/>
          <a:p>
            <a:fld id="{1238C683-9137-4122-84BD-5AA5692D6AF0}" type="slidenum">
              <a:rPr lang="en-GB" smtClean="0"/>
              <a:t>33</a:t>
            </a:fld>
            <a:endParaRPr lang="en-GB"/>
          </a:p>
        </p:txBody>
      </p:sp>
    </p:spTree>
    <p:extLst>
      <p:ext uri="{BB962C8B-B14F-4D97-AF65-F5344CB8AC3E}">
        <p14:creationId xmlns:p14="http://schemas.microsoft.com/office/powerpoint/2010/main" val="413866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9108-794B-0D28-85FB-32B535B1D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6FB66-7F33-CE34-04EB-1AF01F105E7D}"/>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656DA3A7-F515-4263-AE52-45B41D589B33}"/>
              </a:ext>
            </a:extLst>
          </p:cNvPr>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BEBFA8E4-4EA8-1CAA-E2E3-11E54BC30704}"/>
              </a:ext>
            </a:extLst>
          </p:cNvPr>
          <p:cNvSpPr>
            <a:spLocks noGrp="1"/>
          </p:cNvSpPr>
          <p:nvPr>
            <p:ph type="sldNum" sz="quarter" idx="10"/>
          </p:nvPr>
        </p:nvSpPr>
        <p:spPr/>
        <p:txBody>
          <a:bodyPr/>
          <a:lstStyle/>
          <a:p>
            <a:fld id="{1238C683-9137-4122-84BD-5AA5692D6AF0}" type="slidenum">
              <a:rPr lang="en-GB" smtClean="0"/>
              <a:t>34</a:t>
            </a:fld>
            <a:endParaRPr lang="en-GB"/>
          </a:p>
        </p:txBody>
      </p:sp>
    </p:spTree>
    <p:extLst>
      <p:ext uri="{BB962C8B-B14F-4D97-AF65-F5344CB8AC3E}">
        <p14:creationId xmlns:p14="http://schemas.microsoft.com/office/powerpoint/2010/main" val="2617336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C4C2-483E-79DB-489A-F50783D10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DC714-172A-FD0F-6989-CFD3924FC94E}"/>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B6C003A2-8130-ACB7-81BC-F0AFF9C3D889}"/>
              </a:ext>
            </a:extLst>
          </p:cNvPr>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DF1FE35E-1BB5-C1F8-3A08-02DE84466D87}"/>
              </a:ext>
            </a:extLst>
          </p:cNvPr>
          <p:cNvSpPr>
            <a:spLocks noGrp="1"/>
          </p:cNvSpPr>
          <p:nvPr>
            <p:ph type="sldNum" sz="quarter" idx="10"/>
          </p:nvPr>
        </p:nvSpPr>
        <p:spPr/>
        <p:txBody>
          <a:bodyPr/>
          <a:lstStyle/>
          <a:p>
            <a:fld id="{1238C683-9137-4122-84BD-5AA5692D6AF0}" type="slidenum">
              <a:rPr lang="en-GB" smtClean="0"/>
              <a:t>35</a:t>
            </a:fld>
            <a:endParaRPr lang="en-GB"/>
          </a:p>
        </p:txBody>
      </p:sp>
    </p:spTree>
    <p:extLst>
      <p:ext uri="{BB962C8B-B14F-4D97-AF65-F5344CB8AC3E}">
        <p14:creationId xmlns:p14="http://schemas.microsoft.com/office/powerpoint/2010/main" val="3654149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0B319-2446-A841-AF27-BC42E0425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C44A7-7A8D-EC2D-1A09-60E3BABE1C8E}"/>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68F31E72-90EC-880D-76BC-FADD84651820}"/>
              </a:ext>
            </a:extLst>
          </p:cNvPr>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D44C05C7-4209-8517-973E-4A19C2FE6755}"/>
              </a:ext>
            </a:extLst>
          </p:cNvPr>
          <p:cNvSpPr>
            <a:spLocks noGrp="1"/>
          </p:cNvSpPr>
          <p:nvPr>
            <p:ph type="sldNum" sz="quarter" idx="10"/>
          </p:nvPr>
        </p:nvSpPr>
        <p:spPr/>
        <p:txBody>
          <a:bodyPr/>
          <a:lstStyle/>
          <a:p>
            <a:fld id="{1238C683-9137-4122-84BD-5AA5692D6AF0}" type="slidenum">
              <a:rPr lang="en-GB" smtClean="0"/>
              <a:t>36</a:t>
            </a:fld>
            <a:endParaRPr lang="en-GB"/>
          </a:p>
        </p:txBody>
      </p:sp>
    </p:spTree>
    <p:extLst>
      <p:ext uri="{BB962C8B-B14F-4D97-AF65-F5344CB8AC3E}">
        <p14:creationId xmlns:p14="http://schemas.microsoft.com/office/powerpoint/2010/main" val="3626510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35D60-1503-071E-8A7A-029C686D8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14529-AB4C-1490-D4F5-94331BD5D3AD}"/>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2DA2332D-E625-5FD0-6308-D7D86A8E6CB4}"/>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tab pos="457200" algn="l"/>
              </a:tabLst>
              <a:defRPr/>
            </a:pPr>
            <a:endParaRPr lang="en-GB" sz="1800">
              <a:effectLst/>
              <a:latin typeface="Arial" panose="020B0604020202020204" pitchFamily="34" charset="0"/>
              <a:ea typeface="Arial" panose="020B0604020202020204" pitchFamily="34" charset="0"/>
            </a:endParaRPr>
          </a:p>
          <a:p>
            <a:pPr marL="0" lvl="0" indent="0">
              <a:lnSpc>
                <a:spcPct val="107000"/>
              </a:lnSpc>
              <a:spcAft>
                <a:spcPts val="800"/>
              </a:spcAft>
              <a:buFont typeface="+mj-lt"/>
              <a:buNone/>
              <a:tabLst>
                <a:tab pos="457200" algn="l"/>
              </a:tabLst>
            </a:pPr>
            <a:endParaRPr lang="en-GB" sz="180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E44CDC18-0AE3-5C2D-7803-8243199106DB}"/>
              </a:ext>
            </a:extLst>
          </p:cNvPr>
          <p:cNvSpPr>
            <a:spLocks noGrp="1"/>
          </p:cNvSpPr>
          <p:nvPr>
            <p:ph type="sldNum" sz="quarter" idx="10"/>
          </p:nvPr>
        </p:nvSpPr>
        <p:spPr/>
        <p:txBody>
          <a:bodyPr/>
          <a:lstStyle/>
          <a:p>
            <a:fld id="{1238C683-9137-4122-84BD-5AA5692D6AF0}" type="slidenum">
              <a:rPr lang="en-GB" smtClean="0"/>
              <a:t>37</a:t>
            </a:fld>
            <a:endParaRPr lang="en-GB"/>
          </a:p>
        </p:txBody>
      </p:sp>
    </p:spTree>
    <p:extLst>
      <p:ext uri="{BB962C8B-B14F-4D97-AF65-F5344CB8AC3E}">
        <p14:creationId xmlns:p14="http://schemas.microsoft.com/office/powerpoint/2010/main" val="2045169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7E482-17A8-35BA-3859-DFC38989E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4288A6-C0AA-F51D-A5E1-7F79ACFA17B6}"/>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C9742AEB-EC73-4C9C-0306-727C5CB4E34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tab pos="457200" algn="l"/>
              </a:tabLst>
              <a:defRPr/>
            </a:pP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mj-lt"/>
              <a:buNone/>
              <a:tabLst>
                <a:tab pos="457200" algn="l"/>
              </a:tabLst>
              <a:defRPr/>
            </a:pPr>
            <a:endParaRPr lang="en-GB" sz="1800" dirty="0">
              <a:effectLst/>
              <a:latin typeface="Arial" panose="020B0604020202020204" pitchFamily="34" charset="0"/>
              <a:ea typeface="Arial" panose="020B0604020202020204" pitchFamily="34" charset="0"/>
            </a:endParaRPr>
          </a:p>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5E182F14-EFED-77B4-D725-9482958BBD5B}"/>
              </a:ext>
            </a:extLst>
          </p:cNvPr>
          <p:cNvSpPr>
            <a:spLocks noGrp="1"/>
          </p:cNvSpPr>
          <p:nvPr>
            <p:ph type="sldNum" sz="quarter" idx="10"/>
          </p:nvPr>
        </p:nvSpPr>
        <p:spPr/>
        <p:txBody>
          <a:bodyPr/>
          <a:lstStyle/>
          <a:p>
            <a:fld id="{1238C683-9137-4122-84BD-5AA5692D6AF0}" type="slidenum">
              <a:rPr lang="en-GB" smtClean="0"/>
              <a:t>38</a:t>
            </a:fld>
            <a:endParaRPr lang="en-GB"/>
          </a:p>
        </p:txBody>
      </p:sp>
    </p:spTree>
    <p:extLst>
      <p:ext uri="{BB962C8B-B14F-4D97-AF65-F5344CB8AC3E}">
        <p14:creationId xmlns:p14="http://schemas.microsoft.com/office/powerpoint/2010/main" val="3748344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A706C-BEF6-E757-27E2-495E8977F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F47AB-80B5-9398-A82C-BF25D4AAFE54}"/>
              </a:ext>
            </a:extLst>
          </p:cNvPr>
          <p:cNvSpPr>
            <a:spLocks noGrp="1" noRot="1" noChangeAspect="1"/>
          </p:cNvSpPr>
          <p:nvPr>
            <p:ph type="sldImg"/>
          </p:nvPr>
        </p:nvSpPr>
        <p:spPr>
          <a:xfrm>
            <a:off x="138113" y="1347788"/>
            <a:ext cx="6462712" cy="3636962"/>
          </a:xfrm>
        </p:spPr>
      </p:sp>
      <p:sp>
        <p:nvSpPr>
          <p:cNvPr id="3" name="Notes Placeholder 2">
            <a:extLst>
              <a:ext uri="{FF2B5EF4-FFF2-40B4-BE49-F238E27FC236}">
                <a16:creationId xmlns:a16="http://schemas.microsoft.com/office/drawing/2014/main" id="{987FC93F-A831-65BC-3058-8E2D1650273C}"/>
              </a:ext>
            </a:extLst>
          </p:cNvPr>
          <p:cNvSpPr>
            <a:spLocks noGrp="1"/>
          </p:cNvSpPr>
          <p:nvPr>
            <p:ph type="body" idx="1"/>
          </p:nvPr>
        </p:nvSpPr>
        <p:spPr/>
        <p:txBody>
          <a:bodyPr/>
          <a:lstStyle/>
          <a:p>
            <a:pPr marL="0" lvl="0" indent="0">
              <a:lnSpc>
                <a:spcPct val="107000"/>
              </a:lnSpc>
              <a:spcAft>
                <a:spcPts val="800"/>
              </a:spcAft>
              <a:buFont typeface="+mj-lt"/>
              <a:buNone/>
              <a:tabLst>
                <a:tab pos="457200" algn="l"/>
              </a:tabLst>
            </a:pPr>
            <a:endParaRPr lang="en-GB" sz="1800" dirty="0">
              <a:effectLst/>
              <a:latin typeface="Arial" panose="020B0604020202020204" pitchFamily="34" charset="0"/>
              <a:ea typeface="Arial" panose="020B0604020202020204" pitchFamily="34" charset="0"/>
            </a:endParaRPr>
          </a:p>
        </p:txBody>
      </p:sp>
      <p:sp>
        <p:nvSpPr>
          <p:cNvPr id="4" name="Slide Number Placeholder 3">
            <a:extLst>
              <a:ext uri="{FF2B5EF4-FFF2-40B4-BE49-F238E27FC236}">
                <a16:creationId xmlns:a16="http://schemas.microsoft.com/office/drawing/2014/main" id="{044DF462-1EBE-B905-E732-C9925D1E7824}"/>
              </a:ext>
            </a:extLst>
          </p:cNvPr>
          <p:cNvSpPr>
            <a:spLocks noGrp="1"/>
          </p:cNvSpPr>
          <p:nvPr>
            <p:ph type="sldNum" sz="quarter" idx="10"/>
          </p:nvPr>
        </p:nvSpPr>
        <p:spPr/>
        <p:txBody>
          <a:bodyPr/>
          <a:lstStyle/>
          <a:p>
            <a:fld id="{1238C683-9137-4122-84BD-5AA5692D6AF0}" type="slidenum">
              <a:rPr lang="en-GB" smtClean="0"/>
              <a:t>39</a:t>
            </a:fld>
            <a:endParaRPr lang="en-GB"/>
          </a:p>
        </p:txBody>
      </p:sp>
    </p:spTree>
    <p:extLst>
      <p:ext uri="{BB962C8B-B14F-4D97-AF65-F5344CB8AC3E}">
        <p14:creationId xmlns:p14="http://schemas.microsoft.com/office/powerpoint/2010/main" val="2904411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81B72-F624-7B9D-5129-4ECEE0471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BC936A-8515-16E2-DF48-EC858666BE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D5E280-4072-30EB-7339-4A105AC96B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latin typeface="Perpetua" panose="020F0502020204030204" pitchFamily="18" charset="0"/>
              <a:ea typeface="Aptos" panose="020B0004020202020204" pitchFamily="34" charset="0"/>
              <a:cs typeface="Aptos" panose="020B0004020202020204" pitchFamily="34" charset="0"/>
            </a:endParaRPr>
          </a:p>
          <a:p>
            <a:endParaRPr lang="en-US"/>
          </a:p>
        </p:txBody>
      </p:sp>
      <p:sp>
        <p:nvSpPr>
          <p:cNvPr id="4" name="Slide Number Placeholder 3">
            <a:extLst>
              <a:ext uri="{FF2B5EF4-FFF2-40B4-BE49-F238E27FC236}">
                <a16:creationId xmlns:a16="http://schemas.microsoft.com/office/drawing/2014/main" id="{93BD8A77-5084-7BA6-1028-2E245239491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1828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BF44E-E338-895E-8C02-ECE9D4FC8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C754B-2F21-DEB8-4222-1DE993804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B7DC3-C906-F8D9-21EA-A49467E295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AF8654-9638-A7D1-AC27-142DCFD210B0}"/>
              </a:ext>
            </a:extLst>
          </p:cNvPr>
          <p:cNvSpPr>
            <a:spLocks noGrp="1"/>
          </p:cNvSpPr>
          <p:nvPr>
            <p:ph type="sldNum" sz="quarter" idx="5"/>
          </p:nvPr>
        </p:nvSpPr>
        <p:spPr/>
        <p:txBody>
          <a:bodyPr/>
          <a:lstStyle/>
          <a:p>
            <a:fld id="{044B2C90-3E9C-854C-B330-B057FF5EA95D}" type="slidenum">
              <a:rPr lang="en-US" smtClean="0"/>
              <a:t>40</a:t>
            </a:fld>
            <a:endParaRPr lang="en-US"/>
          </a:p>
        </p:txBody>
      </p:sp>
    </p:spTree>
    <p:extLst>
      <p:ext uri="{BB962C8B-B14F-4D97-AF65-F5344CB8AC3E}">
        <p14:creationId xmlns:p14="http://schemas.microsoft.com/office/powerpoint/2010/main" val="569367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5A021-C364-69B0-2B4B-2B13AB3EF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6D8BD-642B-445A-505A-85E60368A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1DA71-894D-B86E-0C95-C1CD31361A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23C5F8-92D7-3EA9-C7A3-ABC19C5875D0}"/>
              </a:ext>
            </a:extLst>
          </p:cNvPr>
          <p:cNvSpPr>
            <a:spLocks noGrp="1"/>
          </p:cNvSpPr>
          <p:nvPr>
            <p:ph type="sldNum" sz="quarter" idx="5"/>
          </p:nvPr>
        </p:nvSpPr>
        <p:spPr/>
        <p:txBody>
          <a:bodyPr/>
          <a:lstStyle/>
          <a:p>
            <a:fld id="{044B2C90-3E9C-854C-B330-B057FF5EA95D}" type="slidenum">
              <a:rPr lang="en-US" smtClean="0"/>
              <a:t>50</a:t>
            </a:fld>
            <a:endParaRPr lang="en-US"/>
          </a:p>
        </p:txBody>
      </p:sp>
    </p:spTree>
    <p:extLst>
      <p:ext uri="{BB962C8B-B14F-4D97-AF65-F5344CB8AC3E}">
        <p14:creationId xmlns:p14="http://schemas.microsoft.com/office/powerpoint/2010/main" val="13146200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C2228384-7492-4798-8513-3C50BED862D6}" type="slidenum">
              <a:rPr lang="en-GB" smtClean="0"/>
              <a:t>51</a:t>
            </a:fld>
            <a:endParaRPr lang="en-GB"/>
          </a:p>
        </p:txBody>
      </p:sp>
    </p:spTree>
    <p:extLst>
      <p:ext uri="{BB962C8B-B14F-4D97-AF65-F5344CB8AC3E}">
        <p14:creationId xmlns:p14="http://schemas.microsoft.com/office/powerpoint/2010/main" val="439420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61D2B-ADC7-09E0-DE06-D6236104B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19B13-63E4-6A90-564F-6F042DBC8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40D1F-3411-6BE7-81CC-68ADA91D32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AE096F-67CC-5D35-988B-13B4FC1EA69F}"/>
              </a:ext>
            </a:extLst>
          </p:cNvPr>
          <p:cNvSpPr>
            <a:spLocks noGrp="1"/>
          </p:cNvSpPr>
          <p:nvPr>
            <p:ph type="sldNum" sz="quarter" idx="5"/>
          </p:nvPr>
        </p:nvSpPr>
        <p:spPr/>
        <p:txBody>
          <a:bodyPr/>
          <a:lstStyle/>
          <a:p>
            <a:fld id="{044B2C90-3E9C-854C-B330-B057FF5EA95D}" type="slidenum">
              <a:rPr lang="en-US" smtClean="0"/>
              <a:t>52</a:t>
            </a:fld>
            <a:endParaRPr lang="en-US"/>
          </a:p>
        </p:txBody>
      </p:sp>
    </p:spTree>
    <p:extLst>
      <p:ext uri="{BB962C8B-B14F-4D97-AF65-F5344CB8AC3E}">
        <p14:creationId xmlns:p14="http://schemas.microsoft.com/office/powerpoint/2010/main" val="297336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4B2C90-3E9C-854C-B330-B057FF5EA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202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  -Extract from the MA Programme Rules currently Published -  MA Specification document section 3.2.2 – LPs contractual obligations this slide only.</a:t>
            </a:r>
          </a:p>
          <a:p>
            <a:endParaRPr lang="en-GB" dirty="0"/>
          </a:p>
        </p:txBody>
      </p:sp>
      <p:sp>
        <p:nvSpPr>
          <p:cNvPr id="4" name="Slide Number Placeholder 3"/>
          <p:cNvSpPr>
            <a:spLocks noGrp="1"/>
          </p:cNvSpPr>
          <p:nvPr>
            <p:ph type="sldNum" sz="quarter" idx="5"/>
          </p:nvPr>
        </p:nvSpPr>
        <p:spPr/>
        <p:txBody>
          <a:bodyPr/>
          <a:lstStyle/>
          <a:p>
            <a:fld id="{C2228384-7492-4798-8513-3C50BED862D6}" type="slidenum">
              <a:rPr lang="en-GB" smtClean="0"/>
              <a:t>6</a:t>
            </a:fld>
            <a:endParaRPr lang="en-GB"/>
          </a:p>
        </p:txBody>
      </p:sp>
    </p:spTree>
    <p:extLst>
      <p:ext uri="{BB962C8B-B14F-4D97-AF65-F5344CB8AC3E}">
        <p14:creationId xmlns:p14="http://schemas.microsoft.com/office/powerpoint/2010/main" val="270317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Reminder -Extract from the MA Programme Rules currently Published -  MA Specification document section 3.2.2- LPs contractual obligations this slide only.</a:t>
            </a:r>
          </a:p>
          <a:p>
            <a:endParaRPr lang="en-GB" dirty="0"/>
          </a:p>
        </p:txBody>
      </p:sp>
      <p:sp>
        <p:nvSpPr>
          <p:cNvPr id="4" name="Slide Number Placeholder 3"/>
          <p:cNvSpPr>
            <a:spLocks noGrp="1"/>
          </p:cNvSpPr>
          <p:nvPr>
            <p:ph type="sldNum" sz="quarter" idx="5"/>
          </p:nvPr>
        </p:nvSpPr>
        <p:spPr/>
        <p:txBody>
          <a:bodyPr/>
          <a:lstStyle/>
          <a:p>
            <a:fld id="{C2228384-7492-4798-8513-3C50BED862D6}" type="slidenum">
              <a:rPr lang="en-GB" smtClean="0"/>
              <a:t>7</a:t>
            </a:fld>
            <a:endParaRPr lang="en-GB"/>
          </a:p>
        </p:txBody>
      </p:sp>
    </p:spTree>
    <p:extLst>
      <p:ext uri="{BB962C8B-B14F-4D97-AF65-F5344CB8AC3E}">
        <p14:creationId xmlns:p14="http://schemas.microsoft.com/office/powerpoint/2010/main" val="108093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C8AD-29C3-D99F-6460-6EA2E5D4F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83F9F-D2FF-5427-6A33-79D5F1C60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F57BC-0C91-89EC-7B24-FAB6A06A7A2E}"/>
              </a:ext>
            </a:extLst>
          </p:cNvPr>
          <p:cNvSpPr>
            <a:spLocks noGrp="1"/>
          </p:cNvSpPr>
          <p:nvPr>
            <p:ph type="body" idx="1"/>
          </p:nvPr>
        </p:nvSpPr>
        <p:spPr/>
        <p:txBody>
          <a:bodyPr/>
          <a:lstStyle/>
          <a:p>
            <a:r>
              <a:rPr lang="en-GB" dirty="0"/>
              <a:t>Reminders and signpost.</a:t>
            </a:r>
          </a:p>
          <a:p>
            <a:r>
              <a:rPr lang="en-GB" b="1" dirty="0"/>
              <a:t>Definition of Vulnerable adults – legal definition</a:t>
            </a:r>
          </a:p>
          <a:p>
            <a:endParaRPr lang="en-GB" dirty="0"/>
          </a:p>
          <a:p>
            <a:r>
              <a:rPr lang="en-GB" dirty="0"/>
              <a:t>In Scotland, there are two acts that provide a framework for safeguarding vulnerable adults:</a:t>
            </a:r>
          </a:p>
          <a:p>
            <a:pPr marL="171450" indent="-171450">
              <a:buFont typeface="Arial" panose="020B0604020202020204" pitchFamily="34" charset="0"/>
              <a:buChar char="•"/>
            </a:pPr>
            <a:r>
              <a:rPr lang="en-GB" dirty="0"/>
              <a:t>Adult Support and Protection (Scotland) Act 2007 is designed to protect those adults who are unable to safeguard their own interests and are at risk of harm because they are affected by: Disability, Mental disorder, Illness, Physical or mental infirmity</a:t>
            </a:r>
          </a:p>
          <a:p>
            <a:endParaRPr lang="en-GB" dirty="0"/>
          </a:p>
          <a:p>
            <a:pPr marL="171450" indent="-171450">
              <a:buFont typeface="Arial" panose="020B0604020202020204" pitchFamily="34" charset="0"/>
              <a:buChar char="•"/>
            </a:pPr>
            <a:r>
              <a:rPr lang="en-GB" dirty="0"/>
              <a:t>Adults with Incapacity (Scotland) Act 2000 provides a framework for safeguarding the welfare and managing the finances of adults who lack capacity. The Act provides for three types of protection when an adult lacks capacity; welfare guardianship, financial guardianship and power of attorney.</a:t>
            </a:r>
          </a:p>
          <a:p>
            <a:endParaRPr lang="en-GB" dirty="0"/>
          </a:p>
          <a:p>
            <a:r>
              <a:rPr lang="en-GB" b="1" dirty="0"/>
              <a:t>Duty of care </a:t>
            </a:r>
            <a:r>
              <a:rPr lang="en-GB" dirty="0"/>
              <a:t>in the context of Apprenticeship delivery - At any point in someone's  life they can experience vulnerable episodes and that its important that the </a:t>
            </a:r>
            <a:r>
              <a:rPr lang="en-GB" b="1" dirty="0"/>
              <a:t>duty of care and wellbeing </a:t>
            </a:r>
            <a:r>
              <a:rPr lang="en-GB" dirty="0"/>
              <a:t>applies to all your Apprentices from 16  to 60 and for you as LPs being able to offer support to all your apprentices.</a:t>
            </a:r>
          </a:p>
          <a:p>
            <a:endParaRPr lang="en-GB" dirty="0"/>
          </a:p>
          <a:p>
            <a:pPr marL="450215" marR="69850" algn="just">
              <a:lnSpc>
                <a:spcPts val="1500"/>
              </a:lnSpc>
              <a:tabLst>
                <a:tab pos="1696085" algn="l"/>
              </a:tabLst>
            </a:pPr>
            <a:r>
              <a:rPr lang="en-GB" b="1" spc="-20" dirty="0">
                <a:latin typeface="Arial" panose="020B0604020202020204" pitchFamily="34" charset="0"/>
                <a:ea typeface="Arial" panose="020B0604020202020204" pitchFamily="34" charset="0"/>
                <a:cs typeface="Arial" panose="020B0604020202020204" pitchFamily="34" charset="0"/>
              </a:rPr>
              <a:t>Disclosure Scotland </a:t>
            </a:r>
            <a:r>
              <a:rPr lang="en-GB" spc="-20" dirty="0">
                <a:latin typeface="Arial" panose="020B0604020202020204" pitchFamily="34" charset="0"/>
                <a:ea typeface="Arial" panose="020B0604020202020204" pitchFamily="34" charset="0"/>
                <a:cs typeface="Arial" panose="020B0604020202020204" pitchFamily="34" charset="0"/>
              </a:rPr>
              <a:t>– A new law is coming into force which changes the PVG scheme</a:t>
            </a:r>
          </a:p>
          <a:p>
            <a:pPr marL="735965" marR="69850" indent="-285750" algn="just">
              <a:lnSpc>
                <a:spcPts val="1500"/>
              </a:lnSpc>
              <a:buFont typeface="Arial" panose="020B0604020202020204" pitchFamily="34" charset="0"/>
              <a:buChar char="•"/>
              <a:tabLst>
                <a:tab pos="1696085" algn="l"/>
              </a:tabLst>
            </a:pPr>
            <a:endParaRPr lang="en-GB" spc="-20" dirty="0">
              <a:latin typeface="Arial" panose="020B0604020202020204" pitchFamily="34" charset="0"/>
              <a:ea typeface="Arial" panose="020B0604020202020204" pitchFamily="34" charset="0"/>
              <a:cs typeface="Arial" panose="020B0604020202020204" pitchFamily="34" charset="0"/>
            </a:endParaRPr>
          </a:p>
          <a:p>
            <a:pPr marL="735965" marR="69850" indent="-285750" algn="just">
              <a:lnSpc>
                <a:spcPts val="1500"/>
              </a:lnSpc>
              <a:buFont typeface="Arial" panose="020B0604020202020204" pitchFamily="34" charset="0"/>
              <a:buChar char="•"/>
              <a:tabLst>
                <a:tab pos="1696085" algn="l"/>
              </a:tabLst>
            </a:pPr>
            <a:r>
              <a:rPr lang="en-GB" spc="-20" dirty="0">
                <a:latin typeface="Arial" panose="020B0604020202020204" pitchFamily="34" charset="0"/>
                <a:ea typeface="Arial" panose="020B0604020202020204" pitchFamily="34" charset="0"/>
                <a:cs typeface="Arial" panose="020B0604020202020204" pitchFamily="34" charset="0"/>
              </a:rPr>
              <a:t>From the 1 April 2025, a new law comes into force. Those individuals who are to carry out a regulated role with children, protected adults or both, must ensure they are a member of the Protecting Vulnerable Groups (PVG) scheme for that type of work, to ensure that they follow legal requirements. It is also a legal requirement for organisations to ensure that they receive confirmation of an individual’s membership of the PVG scheme ahead of them carrying out a regulated role.</a:t>
            </a:r>
          </a:p>
          <a:p>
            <a:pPr marL="450215" marR="69850" indent="0" algn="just">
              <a:lnSpc>
                <a:spcPts val="1500"/>
              </a:lnSpc>
              <a:buFont typeface="Arial" panose="020B0604020202020204" pitchFamily="34" charset="0"/>
              <a:buNone/>
              <a:tabLst>
                <a:tab pos="1696085" algn="l"/>
              </a:tabLst>
            </a:pPr>
            <a:endParaRPr lang="en-GB" spc="-20" dirty="0">
              <a:latin typeface="Arial" panose="020B0604020202020204" pitchFamily="34" charset="0"/>
              <a:ea typeface="Arial" panose="020B0604020202020204" pitchFamily="34" charset="0"/>
              <a:cs typeface="Arial" panose="020B0604020202020204" pitchFamily="34" charset="0"/>
            </a:endParaRPr>
          </a:p>
          <a:p>
            <a:pPr marL="450215" marR="69850" indent="0" algn="just">
              <a:lnSpc>
                <a:spcPts val="1500"/>
              </a:lnSpc>
              <a:buFont typeface="Arial" panose="020B0604020202020204" pitchFamily="34" charset="0"/>
              <a:buNone/>
              <a:tabLst>
                <a:tab pos="1696085" algn="l"/>
              </a:tabLst>
            </a:pPr>
            <a:r>
              <a:rPr lang="en-GB" spc="-20">
                <a:latin typeface="Arial" panose="020B0604020202020204" pitchFamily="34" charset="0"/>
                <a:ea typeface="Arial" panose="020B0604020202020204" pitchFamily="34" charset="0"/>
                <a:cs typeface="Arial" panose="020B0604020202020204" pitchFamily="34" charset="0"/>
              </a:rPr>
              <a:t>Signpost </a:t>
            </a:r>
            <a:r>
              <a:rPr lang="en-GB" spc="-20" dirty="0">
                <a:latin typeface="Arial" panose="020B0604020202020204" pitchFamily="34" charset="0"/>
                <a:ea typeface="Arial" panose="020B0604020202020204" pitchFamily="34" charset="0"/>
                <a:cs typeface="Arial" panose="020B0604020202020204" pitchFamily="34" charset="0"/>
              </a:rPr>
              <a:t>LPs to access most  update to date and accurate information about the PVG scheme and new law.</a:t>
            </a:r>
          </a:p>
          <a:p>
            <a:pPr marL="735965" marR="69850" indent="-285750" algn="just">
              <a:lnSpc>
                <a:spcPts val="1500"/>
              </a:lnSpc>
              <a:buFont typeface="Arial" panose="020B0604020202020204" pitchFamily="34" charset="0"/>
              <a:buChar char="•"/>
              <a:tabLst>
                <a:tab pos="1696085" algn="l"/>
              </a:tabLst>
            </a:pPr>
            <a:r>
              <a:rPr lang="en-GB" spc="-20" dirty="0">
                <a:latin typeface="Arial" panose="020B0604020202020204" pitchFamily="34" charset="0"/>
                <a:ea typeface="Arial" panose="020B0604020202020204" pitchFamily="34" charset="0"/>
                <a:cs typeface="Arial" panose="020B0604020202020204" pitchFamily="34" charset="0"/>
              </a:rPr>
              <a:t>Please sign up for the free webinars about the changes – Disclosure Scotland </a:t>
            </a:r>
            <a:r>
              <a:rPr lang="en-GB" spc="-20" dirty="0" err="1">
                <a:latin typeface="Arial" panose="020B0604020202020204" pitchFamily="34" charset="0"/>
                <a:ea typeface="Arial" panose="020B0604020202020204" pitchFamily="34" charset="0"/>
                <a:cs typeface="Arial" panose="020B0604020202020204" pitchFamily="34" charset="0"/>
              </a:rPr>
              <a:t>eventbrite</a:t>
            </a:r>
            <a:endParaRPr lang="en-GB" spc="-20" dirty="0">
              <a:latin typeface="Arial" panose="020B0604020202020204" pitchFamily="34" charset="0"/>
              <a:ea typeface="Arial" panose="020B0604020202020204" pitchFamily="34" charset="0"/>
              <a:cs typeface="Arial" panose="020B0604020202020204" pitchFamily="34" charset="0"/>
            </a:endParaRPr>
          </a:p>
          <a:p>
            <a:pPr marL="735965" marR="69850" indent="-285750" algn="just">
              <a:lnSpc>
                <a:spcPts val="1500"/>
              </a:lnSpc>
              <a:buFont typeface="Arial" panose="020B0604020202020204" pitchFamily="34" charset="0"/>
              <a:buChar char="•"/>
              <a:tabLst>
                <a:tab pos="1696085" algn="l"/>
              </a:tabLst>
            </a:pPr>
            <a:r>
              <a:rPr lang="en-GB" spc="-20" dirty="0">
                <a:latin typeface="Arial" panose="020B0604020202020204" pitchFamily="34" charset="0"/>
                <a:ea typeface="Arial" panose="020B0604020202020204" pitchFamily="34" charset="0"/>
                <a:cs typeface="Arial" panose="020B0604020202020204" pitchFamily="34" charset="0"/>
              </a:rPr>
              <a:t>Social Media- sign up to Disclosure Scotland Facebook page – regular updates</a:t>
            </a:r>
            <a:endParaRPr lang="en-GB" spc="-20" dirty="0">
              <a:effectLst/>
              <a:latin typeface="Arial" panose="020B0604020202020204" pitchFamily="34" charset="0"/>
              <a:ea typeface="Arial" panose="020B0604020202020204" pitchFamily="34" charset="0"/>
              <a:cs typeface="Arial" panose="020B0604020202020204" pitchFamily="34" charset="0"/>
            </a:endParaRP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160C7E6E-6EFC-34A8-6817-4B53B4FDA530}"/>
              </a:ext>
            </a:extLst>
          </p:cNvPr>
          <p:cNvSpPr>
            <a:spLocks noGrp="1"/>
          </p:cNvSpPr>
          <p:nvPr>
            <p:ph type="sldNum" sz="quarter" idx="5"/>
          </p:nvPr>
        </p:nvSpPr>
        <p:spPr/>
        <p:txBody>
          <a:bodyPr/>
          <a:lstStyle/>
          <a:p>
            <a:fld id="{C2228384-7492-4798-8513-3C50BED862D6}" type="slidenum">
              <a:rPr lang="en-GB" smtClean="0"/>
              <a:t>8</a:t>
            </a:fld>
            <a:endParaRPr lang="en-GB"/>
          </a:p>
        </p:txBody>
      </p:sp>
    </p:spTree>
    <p:extLst>
      <p:ext uri="{BB962C8B-B14F-4D97-AF65-F5344CB8AC3E}">
        <p14:creationId xmlns:p14="http://schemas.microsoft.com/office/powerpoint/2010/main" val="156186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2F7C5-2042-8A25-CCAA-CEAE5AC43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2238E-88DA-AE66-75A1-6154A3321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4AD1F-DA3E-9CE3-A76F-C4BAB2536E8F}"/>
              </a:ext>
            </a:extLst>
          </p:cNvPr>
          <p:cNvSpPr>
            <a:spLocks noGrp="1"/>
          </p:cNvSpPr>
          <p:nvPr>
            <p:ph type="body" idx="1"/>
          </p:nvPr>
        </p:nvSpPr>
        <p:spPr/>
        <p:txBody>
          <a:bodyPr/>
          <a:lstStyle/>
          <a:p>
            <a:r>
              <a:rPr lang="en-GB" dirty="0"/>
              <a:t>Having information accessible for individuals,  having posters displayed in your premises, having confidential and safe places to have the conversations.  Some of you may already have trained staff in place – mental health champions and its important that this information and resources are accessible to all  your apprentices and staff.</a:t>
            </a:r>
          </a:p>
          <a:p>
            <a:r>
              <a:rPr lang="en-GB" dirty="0"/>
              <a:t> </a:t>
            </a:r>
          </a:p>
          <a:p>
            <a:r>
              <a:rPr lang="en-GB" dirty="0"/>
              <a:t>SDS resources are available on the equality and diversity  pages on our corporate site – Guidance for learning providers, apprentices and employers</a:t>
            </a:r>
          </a:p>
          <a:p>
            <a:pPr marL="171450" indent="-171450">
              <a:buFont typeface="Arial" panose="020B0604020202020204" pitchFamily="34" charset="0"/>
              <a:buChar char="•"/>
            </a:pPr>
            <a:r>
              <a:rPr lang="en-GB" dirty="0"/>
              <a:t>Mental wellbeing support for apprentices</a:t>
            </a:r>
          </a:p>
          <a:p>
            <a:pPr marL="171450" indent="-171450">
              <a:buFont typeface="Arial" panose="020B0604020202020204" pitchFamily="34" charset="0"/>
              <a:buChar char="•"/>
            </a:pPr>
            <a:r>
              <a:rPr lang="en-GB" dirty="0"/>
              <a:t>Supporting apprentices around suicide and self-harm</a:t>
            </a:r>
          </a:p>
          <a:p>
            <a:pPr marL="171450" indent="-171450">
              <a:buFont typeface="Arial" panose="020B0604020202020204" pitchFamily="34" charset="0"/>
              <a:buChar char="•"/>
            </a:pPr>
            <a:r>
              <a:rPr lang="en-GB" dirty="0"/>
              <a:t>Able Futures Employer Toolkit Mental Health at Work</a:t>
            </a:r>
          </a:p>
          <a:p>
            <a:pPr marL="171450" indent="-171450">
              <a:buFont typeface="Arial" panose="020B0604020202020204" pitchFamily="34" charset="0"/>
              <a:buChar char="•"/>
            </a:pPr>
            <a:r>
              <a:rPr lang="en-GB" dirty="0"/>
              <a:t>List of Equality Organisations</a:t>
            </a:r>
          </a:p>
          <a:p>
            <a:pPr marL="171450" indent="-171450">
              <a:buFont typeface="Arial" panose="020B0604020202020204" pitchFamily="34" charset="0"/>
              <a:buChar char="•"/>
            </a:pPr>
            <a:r>
              <a:rPr lang="en-GB" dirty="0"/>
              <a:t>Mental health and wellbeing support for apprentices</a:t>
            </a:r>
          </a:p>
          <a:p>
            <a:pPr marL="171450" indent="-171450">
              <a:buFont typeface="Arial" panose="020B0604020202020204" pitchFamily="34" charset="0"/>
              <a:buChar char="•"/>
            </a:pPr>
            <a:r>
              <a:rPr lang="en-GB" dirty="0"/>
              <a:t>Looking after mental health at work</a:t>
            </a:r>
          </a:p>
          <a:p>
            <a:r>
              <a:rPr lang="en-GB" dirty="0"/>
              <a:t> </a:t>
            </a:r>
          </a:p>
          <a:p>
            <a:r>
              <a:rPr lang="en-GB" dirty="0"/>
              <a:t>Examples of some agencies that are available  to support older age group of Apprentices and Child line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Disclosure Scotland links and Facebook page – reminder –signposting and sign up for regular updates on PVG</a:t>
            </a:r>
          </a:p>
        </p:txBody>
      </p:sp>
      <p:sp>
        <p:nvSpPr>
          <p:cNvPr id="4" name="Slide Number Placeholder 3">
            <a:extLst>
              <a:ext uri="{FF2B5EF4-FFF2-40B4-BE49-F238E27FC236}">
                <a16:creationId xmlns:a16="http://schemas.microsoft.com/office/drawing/2014/main" id="{E49E3D4D-F149-DCFE-E365-D6FF3BC2DD1D}"/>
              </a:ext>
            </a:extLst>
          </p:cNvPr>
          <p:cNvSpPr>
            <a:spLocks noGrp="1"/>
          </p:cNvSpPr>
          <p:nvPr>
            <p:ph type="sldNum" sz="quarter" idx="5"/>
          </p:nvPr>
        </p:nvSpPr>
        <p:spPr/>
        <p:txBody>
          <a:bodyPr/>
          <a:lstStyle/>
          <a:p>
            <a:fld id="{C2228384-7492-4798-8513-3C50BED862D6}" type="slidenum">
              <a:rPr lang="en-GB" smtClean="0"/>
              <a:t>9</a:t>
            </a:fld>
            <a:endParaRPr lang="en-GB"/>
          </a:p>
        </p:txBody>
      </p:sp>
    </p:spTree>
    <p:extLst>
      <p:ext uri="{BB962C8B-B14F-4D97-AF65-F5344CB8AC3E}">
        <p14:creationId xmlns:p14="http://schemas.microsoft.com/office/powerpoint/2010/main" val="292775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mailto:xxx.xxx@nspcc.org.uk" TargetMode="External"/><Relationship Id="rId2" Type="http://schemas.openxmlformats.org/officeDocument/2006/relationships/image" Target="../media/image16.emf"/><Relationship Id="rId1" Type="http://schemas.openxmlformats.org/officeDocument/2006/relationships/slideMaster" Target="../slideMasters/slideMaster7.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35B5A-BC67-5CCA-C4EF-192E79978F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931C9B-23D5-3414-31D6-D547186F1B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18335A-C651-EB9E-DBAD-17697B91E9F8}"/>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5" name="Footer Placeholder 4">
            <a:extLst>
              <a:ext uri="{FF2B5EF4-FFF2-40B4-BE49-F238E27FC236}">
                <a16:creationId xmlns:a16="http://schemas.microsoft.com/office/drawing/2014/main" id="{BB492D39-36D5-54E3-BCF9-D96C6C580F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B1C6B5-7E2E-1134-7453-A52166448D69}"/>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341566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2C0A-A4EC-BC2F-606A-2C845A611F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E6B810-6C9D-34B1-4D8A-7D3736462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4610DB-A12B-B652-E93B-539C8DC59174}"/>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5" name="Footer Placeholder 4">
            <a:extLst>
              <a:ext uri="{FF2B5EF4-FFF2-40B4-BE49-F238E27FC236}">
                <a16:creationId xmlns:a16="http://schemas.microsoft.com/office/drawing/2014/main" id="{F3FEAA1F-DAD5-4F52-EA8E-2C2C5A83BD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31F1B3-76DC-8BC7-5ED6-441ACF4E292B}"/>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2983416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143D6E-6AEA-1459-643A-0EC9C60B40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0A5EAB5-7845-5AF1-3244-9E6A3C7DE8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FE865E-73DE-EFB5-82E6-8390C29F88EC}"/>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5" name="Footer Placeholder 4">
            <a:extLst>
              <a:ext uri="{FF2B5EF4-FFF2-40B4-BE49-F238E27FC236}">
                <a16:creationId xmlns:a16="http://schemas.microsoft.com/office/drawing/2014/main" id="{D7E91498-DD46-C3A7-9A05-1EA3F0732C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68A526-B89F-68AE-3FAD-65B10D9A992F}"/>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4025431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3893476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Skills Development Scotland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43522561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Skills Development Scotland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260837396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Skills Development Scotland</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162474527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Skills Development Scotland</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87861723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Skills Development Scotland</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418599399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Skills Development Scotland</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54334280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6C510D5-B714-03AA-8D41-B02F75638A3C}"/>
              </a:ext>
            </a:extLst>
          </p:cNvPr>
          <p:cNvSpPr>
            <a:spLocks noGrp="1"/>
          </p:cNvSpPr>
          <p:nvPr>
            <p:ph type="title" hasCustomPrompt="1"/>
          </p:nvPr>
        </p:nvSpPr>
        <p:spPr>
          <a:xfrm>
            <a:off x="719231" y="707206"/>
            <a:ext cx="10751950" cy="701731"/>
          </a:xfrm>
        </p:spPr>
        <p:txBody>
          <a:bodyPr anchor="t">
            <a:spAutoFit/>
          </a:bodyPr>
          <a:lstStyle>
            <a:lvl1pPr>
              <a:defRPr>
                <a:solidFill>
                  <a:schemeClr val="accent1"/>
                </a:solidFill>
              </a:defRPr>
            </a:lvl1pPr>
          </a:lstStyle>
          <a:p>
            <a:r>
              <a:rPr lang="en-GB"/>
              <a:t>Agenda </a:t>
            </a:r>
          </a:p>
        </p:txBody>
      </p:sp>
      <p:sp>
        <p:nvSpPr>
          <p:cNvPr id="7" name="Text Placeholder 2">
            <a:extLst>
              <a:ext uri="{FF2B5EF4-FFF2-40B4-BE49-F238E27FC236}">
                <a16:creationId xmlns:a16="http://schemas.microsoft.com/office/drawing/2014/main" id="{7649D9E0-A487-90BE-B50F-7ABB008D1941}"/>
              </a:ext>
            </a:extLst>
          </p:cNvPr>
          <p:cNvSpPr>
            <a:spLocks noGrp="1"/>
          </p:cNvSpPr>
          <p:nvPr>
            <p:ph type="body" sz="quarter" idx="13"/>
          </p:nvPr>
        </p:nvSpPr>
        <p:spPr>
          <a:xfrm>
            <a:off x="719232" y="2073275"/>
            <a:ext cx="10127391" cy="4064000"/>
          </a:xfrm>
        </p:spPr>
        <p:txBody>
          <a:bodyPr/>
          <a:lstStyle/>
          <a:p>
            <a:r>
              <a:rPr lang="en-GB"/>
              <a:t>Insert text here</a:t>
            </a:r>
          </a:p>
        </p:txBody>
      </p:sp>
      <p:sp>
        <p:nvSpPr>
          <p:cNvPr id="8" name="Slide Number Placeholder 3">
            <a:extLst>
              <a:ext uri="{FF2B5EF4-FFF2-40B4-BE49-F238E27FC236}">
                <a16:creationId xmlns:a16="http://schemas.microsoft.com/office/drawing/2014/main" id="{5676A470-D7D3-172B-8D89-5A24B9F4892E}"/>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2667678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A51FE-9A54-FC9C-FE98-DA5B25D56A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D0FC5E-0CB4-63E0-C28D-490900A18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5ECB0-99B7-219D-D63E-C7F679E52851}"/>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5" name="Footer Placeholder 4">
            <a:extLst>
              <a:ext uri="{FF2B5EF4-FFF2-40B4-BE49-F238E27FC236}">
                <a16:creationId xmlns:a16="http://schemas.microsoft.com/office/drawing/2014/main" id="{4728DCCE-3940-3105-6C59-76BC4BDF7E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5F156-B9C4-9817-E40F-53C82ED5620A}"/>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233270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ver Slide 01">
    <p:spTree>
      <p:nvGrpSpPr>
        <p:cNvPr id="1" name=""/>
        <p:cNvGrpSpPr/>
        <p:nvPr/>
      </p:nvGrpSpPr>
      <p:grpSpPr>
        <a:xfrm>
          <a:off x="0" y="0"/>
          <a:ext cx="0" cy="0"/>
          <a:chOff x="0" y="0"/>
          <a:chExt cx="0" cy="0"/>
        </a:xfrm>
      </p:grpSpPr>
      <p:sp>
        <p:nvSpPr>
          <p:cNvPr id="4" name="White rectangle">
            <a:extLst>
              <a:ext uri="{FF2B5EF4-FFF2-40B4-BE49-F238E27FC236}">
                <a16:creationId xmlns:a16="http://schemas.microsoft.com/office/drawing/2014/main" id="{0C6F1631-60B6-B749-F234-DE3BFE520451}"/>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2" name="Teal rectangle">
            <a:extLst>
              <a:ext uri="{FF2B5EF4-FFF2-40B4-BE49-F238E27FC236}">
                <a16:creationId xmlns:a16="http://schemas.microsoft.com/office/drawing/2014/main" id="{207073A6-6A06-81E3-3539-D3123186731F}"/>
              </a:ext>
            </a:extLst>
          </p:cNvPr>
          <p:cNvSpPr>
            <a:spLocks noGrp="1" noRot="1" noMove="1" noResize="1" noEditPoints="1" noAdjustHandles="1" noChangeArrowheads="1" noChangeShapeType="1"/>
          </p:cNvSpPr>
          <p:nvPr userDrawn="1"/>
        </p:nvSpPr>
        <p:spPr>
          <a:xfrm>
            <a:off x="208844" y="218245"/>
            <a:ext cx="11774314"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3" name="SDS Logo reverse">
            <a:extLst>
              <a:ext uri="{FF2B5EF4-FFF2-40B4-BE49-F238E27FC236}">
                <a16:creationId xmlns:a16="http://schemas.microsoft.com/office/drawing/2014/main" id="{D0354AEE-057C-75A1-B559-88C6797319CD}"/>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21" name="Presenter / Month / Year">
            <a:extLst>
              <a:ext uri="{FF2B5EF4-FFF2-40B4-BE49-F238E27FC236}">
                <a16:creationId xmlns:a16="http://schemas.microsoft.com/office/drawing/2014/main" id="{E98918D9-E9BC-4A62-8178-E73B9FB73496}"/>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12" name="Your subtitle">
            <a:extLst>
              <a:ext uri="{FF2B5EF4-FFF2-40B4-BE49-F238E27FC236}">
                <a16:creationId xmlns:a16="http://schemas.microsoft.com/office/drawing/2014/main" id="{6F96C88D-B69A-D2C8-2158-2EDECB23A82C}"/>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9" name="Your title">
            <a:extLst>
              <a:ext uri="{FF2B5EF4-FFF2-40B4-BE49-F238E27FC236}">
                <a16:creationId xmlns:a16="http://schemas.microsoft.com/office/drawing/2014/main" id="{D79FCB60-E622-950C-A39C-7A83AA750E14}"/>
              </a:ext>
            </a:extLst>
          </p:cNvPr>
          <p:cNvSpPr>
            <a:spLocks noGrp="1"/>
          </p:cNvSpPr>
          <p:nvPr>
            <p:ph type="title" hasCustomPrompt="1"/>
          </p:nvPr>
        </p:nvSpPr>
        <p:spPr>
          <a:xfrm>
            <a:off x="719184" y="2586832"/>
            <a:ext cx="10752044" cy="1325563"/>
          </a:xfrm>
        </p:spPr>
        <p:txBody>
          <a:bodyPr anchor="t"/>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200728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Slide 02">
    <p:spTree>
      <p:nvGrpSpPr>
        <p:cNvPr id="1" name=""/>
        <p:cNvGrpSpPr/>
        <p:nvPr/>
      </p:nvGrpSpPr>
      <p:grpSpPr>
        <a:xfrm>
          <a:off x="0" y="0"/>
          <a:ext cx="0" cy="0"/>
          <a:chOff x="0" y="0"/>
          <a:chExt cx="0" cy="0"/>
        </a:xfrm>
      </p:grpSpPr>
      <p:sp>
        <p:nvSpPr>
          <p:cNvPr id="12" name="White rectangle">
            <a:extLst>
              <a:ext uri="{FF2B5EF4-FFF2-40B4-BE49-F238E27FC236}">
                <a16:creationId xmlns:a16="http://schemas.microsoft.com/office/drawing/2014/main" id="{32027C3A-5B4D-C453-CD20-71059054CB66}"/>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5" name="Teal background">
            <a:extLst>
              <a:ext uri="{FF2B5EF4-FFF2-40B4-BE49-F238E27FC236}">
                <a16:creationId xmlns:a16="http://schemas.microsoft.com/office/drawing/2014/main" id="{44835FC1-88B5-A126-918E-64C283150D74}"/>
              </a:ext>
            </a:extLst>
          </p:cNvPr>
          <p:cNvSpPr>
            <a:spLocks noGrp="1" noRot="1" noMove="1" noResize="1" noEditPoints="1" noAdjustHandles="1" noChangeArrowheads="1" noChangeShapeType="1"/>
          </p:cNvSpPr>
          <p:nvPr userDrawn="1"/>
        </p:nvSpPr>
        <p:spPr>
          <a:xfrm>
            <a:off x="208844" y="218245"/>
            <a:ext cx="7901163" cy="6421517"/>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6" name="SDS Logo reverse">
            <a:extLst>
              <a:ext uri="{FF2B5EF4-FFF2-40B4-BE49-F238E27FC236}">
                <a16:creationId xmlns:a16="http://schemas.microsoft.com/office/drawing/2014/main" id="{73D4BCA1-7EC2-7306-ACEC-4550F4EC7485}"/>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7" name="Presenter / Month / Year">
            <a:extLst>
              <a:ext uri="{FF2B5EF4-FFF2-40B4-BE49-F238E27FC236}">
                <a16:creationId xmlns:a16="http://schemas.microsoft.com/office/drawing/2014/main" id="{8AC4BD17-9EEC-7C6D-DD55-C49F49EDFBF0}"/>
              </a:ext>
            </a:extLst>
          </p:cNvPr>
          <p:cNvSpPr>
            <a:spLocks noGrp="1"/>
          </p:cNvSpPr>
          <p:nvPr>
            <p:ph type="body" sz="quarter" idx="14" hasCustomPrompt="1"/>
          </p:nvPr>
        </p:nvSpPr>
        <p:spPr>
          <a:xfrm>
            <a:off x="719184" y="5459415"/>
            <a:ext cx="6719222"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8" name="Your subtitle">
            <a:extLst>
              <a:ext uri="{FF2B5EF4-FFF2-40B4-BE49-F238E27FC236}">
                <a16:creationId xmlns:a16="http://schemas.microsoft.com/office/drawing/2014/main" id="{2A18E6C7-6819-450E-2164-77BD0713CD71}"/>
              </a:ext>
            </a:extLst>
          </p:cNvPr>
          <p:cNvSpPr>
            <a:spLocks noGrp="1"/>
          </p:cNvSpPr>
          <p:nvPr>
            <p:ph type="body" sz="quarter" idx="13" hasCustomPrompt="1"/>
          </p:nvPr>
        </p:nvSpPr>
        <p:spPr>
          <a:xfrm>
            <a:off x="719184" y="4035288"/>
            <a:ext cx="6719222"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9" name="Your title">
            <a:extLst>
              <a:ext uri="{FF2B5EF4-FFF2-40B4-BE49-F238E27FC236}">
                <a16:creationId xmlns:a16="http://schemas.microsoft.com/office/drawing/2014/main" id="{326A70C5-74EB-C52A-6071-BF76D65EEFED}"/>
              </a:ext>
            </a:extLst>
          </p:cNvPr>
          <p:cNvSpPr>
            <a:spLocks noGrp="1"/>
          </p:cNvSpPr>
          <p:nvPr>
            <p:ph type="title" hasCustomPrompt="1"/>
          </p:nvPr>
        </p:nvSpPr>
        <p:spPr>
          <a:xfrm>
            <a:off x="719184" y="2586832"/>
            <a:ext cx="6719222" cy="1325563"/>
          </a:xfrm>
        </p:spPr>
        <p:txBody>
          <a:bodyPr/>
          <a:lstStyle>
            <a:lvl1pPr>
              <a:defRPr>
                <a:solidFill>
                  <a:schemeClr val="bg1"/>
                </a:solidFill>
              </a:defRPr>
            </a:lvl1pPr>
          </a:lstStyle>
          <a:p>
            <a:r>
              <a:rPr lang="en-US"/>
              <a:t>[Title]</a:t>
            </a:r>
            <a:endParaRPr lang="en-GB"/>
          </a:p>
        </p:txBody>
      </p:sp>
      <p:sp>
        <p:nvSpPr>
          <p:cNvPr id="11" name="Picture Placeholder 10">
            <a:extLst>
              <a:ext uri="{FF2B5EF4-FFF2-40B4-BE49-F238E27FC236}">
                <a16:creationId xmlns:a16="http://schemas.microsoft.com/office/drawing/2014/main" id="{A42E8A8A-4CAC-1083-3B93-0619FCFE062A}"/>
              </a:ext>
            </a:extLst>
          </p:cNvPr>
          <p:cNvSpPr>
            <a:spLocks noGrp="1"/>
          </p:cNvSpPr>
          <p:nvPr>
            <p:ph type="pic" sz="quarter" idx="15"/>
          </p:nvPr>
        </p:nvSpPr>
        <p:spPr>
          <a:xfrm>
            <a:off x="8110007" y="218241"/>
            <a:ext cx="3873211" cy="6436559"/>
          </a:xfrm>
        </p:spPr>
        <p:txBody>
          <a:bodyPr/>
          <a:lstStyle/>
          <a:p>
            <a:endParaRPr lang="en-GB"/>
          </a:p>
        </p:txBody>
      </p:sp>
    </p:spTree>
    <p:extLst>
      <p:ext uri="{BB962C8B-B14F-4D97-AF65-F5344CB8AC3E}">
        <p14:creationId xmlns:p14="http://schemas.microsoft.com/office/powerpoint/2010/main" val="2685474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ver Slide 03">
    <p:spTree>
      <p:nvGrpSpPr>
        <p:cNvPr id="1" name=""/>
        <p:cNvGrpSpPr/>
        <p:nvPr/>
      </p:nvGrpSpPr>
      <p:grpSpPr>
        <a:xfrm>
          <a:off x="0" y="0"/>
          <a:ext cx="0" cy="0"/>
          <a:chOff x="0" y="0"/>
          <a:chExt cx="0" cy="0"/>
        </a:xfrm>
      </p:grpSpPr>
      <p:sp>
        <p:nvSpPr>
          <p:cNvPr id="11" name="White rectangle">
            <a:extLst>
              <a:ext uri="{FF2B5EF4-FFF2-40B4-BE49-F238E27FC236}">
                <a16:creationId xmlns:a16="http://schemas.microsoft.com/office/drawing/2014/main" id="{29EED321-7C00-E80E-78B9-68BFCB014356}"/>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Blue Banner Footer">
            <a:extLst>
              <a:ext uri="{FF2B5EF4-FFF2-40B4-BE49-F238E27FC236}">
                <a16:creationId xmlns:a16="http://schemas.microsoft.com/office/drawing/2014/main" id="{34E45E6A-1372-674C-4A9E-6BE66486350A}"/>
              </a:ext>
            </a:extLst>
          </p:cNvPr>
          <p:cNvSpPr>
            <a:spLocks noGrp="1" noRot="1" noMove="1" noResize="1" noEditPoints="1" noAdjustHandles="1" noChangeArrowheads="1" noChangeShapeType="1"/>
          </p:cNvSpPr>
          <p:nvPr userDrawn="1"/>
        </p:nvSpPr>
        <p:spPr>
          <a:xfrm>
            <a:off x="208844" y="4629704"/>
            <a:ext cx="11774314" cy="2065063"/>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chemeClr val="accent1"/>
          </a:solidFill>
        </p:spPr>
        <p:txBody>
          <a:bodyPr wrap="square" lIns="0" tIns="0" rIns="0" bIns="0" rtlCol="0"/>
          <a:lstStyle/>
          <a:p>
            <a:endParaRPr sz="900"/>
          </a:p>
        </p:txBody>
      </p:sp>
      <p:sp>
        <p:nvSpPr>
          <p:cNvPr id="5" name="Teal rectangle">
            <a:extLst>
              <a:ext uri="{FF2B5EF4-FFF2-40B4-BE49-F238E27FC236}">
                <a16:creationId xmlns:a16="http://schemas.microsoft.com/office/drawing/2014/main" id="{EFA2CBE1-CE7F-D7A6-5F6B-7A960E4E84F0}"/>
              </a:ext>
            </a:extLst>
          </p:cNvPr>
          <p:cNvSpPr>
            <a:spLocks noGrp="1" noRot="1" noMove="1" noResize="1" noEditPoints="1" noAdjustHandles="1" noChangeArrowheads="1" noChangeShapeType="1"/>
          </p:cNvSpPr>
          <p:nvPr userDrawn="1"/>
        </p:nvSpPr>
        <p:spPr>
          <a:xfrm>
            <a:off x="208844" y="218243"/>
            <a:ext cx="11774314" cy="4568000"/>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pic>
        <p:nvPicPr>
          <p:cNvPr id="6" name="SDS Logo reverse">
            <a:extLst>
              <a:ext uri="{FF2B5EF4-FFF2-40B4-BE49-F238E27FC236}">
                <a16:creationId xmlns:a16="http://schemas.microsoft.com/office/drawing/2014/main" id="{F1F84363-CFD3-394A-763A-21062FB2FED3}"/>
              </a:ext>
            </a:extLst>
          </p:cNvPr>
          <p:cNvPicPr>
            <a:picLocks noGrp="1" noRot="1" noMove="1" noResize="1" noEditPoints="1" noAdjustHandles="1" noChangeArrowheads="1" noChangeShapeType="1" noCrop="1"/>
          </p:cNvPicPr>
          <p:nvPr userDrawn="1"/>
        </p:nvPicPr>
        <p:blipFill>
          <a:blip r:embed="rId2" cstate="print"/>
          <a:stretch>
            <a:fillRect/>
          </a:stretch>
        </p:blipFill>
        <p:spPr>
          <a:xfrm>
            <a:off x="719184" y="719139"/>
            <a:ext cx="1781150" cy="1150386"/>
          </a:xfrm>
          <a:prstGeom prst="rect">
            <a:avLst/>
          </a:prstGeom>
        </p:spPr>
      </p:pic>
      <p:sp>
        <p:nvSpPr>
          <p:cNvPr id="7" name="Presenter / Month / Year">
            <a:extLst>
              <a:ext uri="{FF2B5EF4-FFF2-40B4-BE49-F238E27FC236}">
                <a16:creationId xmlns:a16="http://schemas.microsoft.com/office/drawing/2014/main" id="{B16CF660-D4D1-0EDE-5D7C-4A4FF262DDF4}"/>
              </a:ext>
            </a:extLst>
          </p:cNvPr>
          <p:cNvSpPr>
            <a:spLocks noGrp="1"/>
          </p:cNvSpPr>
          <p:nvPr>
            <p:ph type="body" sz="quarter" idx="14" hasCustomPrompt="1"/>
          </p:nvPr>
        </p:nvSpPr>
        <p:spPr>
          <a:xfrm>
            <a:off x="719184" y="5459415"/>
            <a:ext cx="10752044" cy="1195388"/>
          </a:xfrm>
        </p:spPr>
        <p:txBody>
          <a:bodyPr>
            <a:normAutofit/>
          </a:bodyPr>
          <a:lstStyle>
            <a:lvl1pPr marL="0" indent="0">
              <a:buFontTx/>
              <a:buNone/>
              <a:defRPr sz="2000">
                <a:solidFill>
                  <a:schemeClr val="bg1"/>
                </a:solidFill>
              </a:defRPr>
            </a:lvl1pPr>
          </a:lstStyle>
          <a:p>
            <a:pPr lvl="0"/>
            <a:r>
              <a:rPr lang="en-GB"/>
              <a:t>[Presenter]</a:t>
            </a:r>
          </a:p>
          <a:p>
            <a:pPr lvl="0"/>
            <a:r>
              <a:rPr lang="en-GB"/>
              <a:t>[Month/Year]</a:t>
            </a:r>
          </a:p>
        </p:txBody>
      </p:sp>
      <p:sp>
        <p:nvSpPr>
          <p:cNvPr id="8" name="Your subtitle">
            <a:extLst>
              <a:ext uri="{FF2B5EF4-FFF2-40B4-BE49-F238E27FC236}">
                <a16:creationId xmlns:a16="http://schemas.microsoft.com/office/drawing/2014/main" id="{81F1C3A2-E82A-44C4-6AA4-B7CBA48E7722}"/>
              </a:ext>
            </a:extLst>
          </p:cNvPr>
          <p:cNvSpPr>
            <a:spLocks noGrp="1"/>
          </p:cNvSpPr>
          <p:nvPr>
            <p:ph type="body" sz="quarter" idx="13" hasCustomPrompt="1"/>
          </p:nvPr>
        </p:nvSpPr>
        <p:spPr>
          <a:xfrm>
            <a:off x="719184" y="4035288"/>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9" name="Your title">
            <a:extLst>
              <a:ext uri="{FF2B5EF4-FFF2-40B4-BE49-F238E27FC236}">
                <a16:creationId xmlns:a16="http://schemas.microsoft.com/office/drawing/2014/main" id="{2076772D-97C8-0851-5850-5E9A3A4732B5}"/>
              </a:ext>
            </a:extLst>
          </p:cNvPr>
          <p:cNvSpPr>
            <a:spLocks noGrp="1"/>
          </p:cNvSpPr>
          <p:nvPr>
            <p:ph type="title" hasCustomPrompt="1"/>
          </p:nvPr>
        </p:nvSpPr>
        <p:spPr>
          <a:xfrm>
            <a:off x="719184" y="2586832"/>
            <a:ext cx="10752044" cy="1325563"/>
          </a:xfrm>
        </p:spPr>
        <p:txBody>
          <a:bodyPr/>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3082357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04_Full Cover Image">
    <p:spTree>
      <p:nvGrpSpPr>
        <p:cNvPr id="1" name=""/>
        <p:cNvGrpSpPr/>
        <p:nvPr/>
      </p:nvGrpSpPr>
      <p:grpSpPr>
        <a:xfrm>
          <a:off x="0" y="0"/>
          <a:ext cx="0" cy="0"/>
          <a:chOff x="0" y="0"/>
          <a:chExt cx="0" cy="0"/>
        </a:xfrm>
      </p:grpSpPr>
      <p:sp>
        <p:nvSpPr>
          <p:cNvPr id="14" name="White rectangle">
            <a:extLst>
              <a:ext uri="{FF2B5EF4-FFF2-40B4-BE49-F238E27FC236}">
                <a16:creationId xmlns:a16="http://schemas.microsoft.com/office/drawing/2014/main" id="{735A35B5-A66B-BBE1-CE14-9B8ADEC4C3ED}"/>
              </a:ext>
            </a:extLst>
          </p:cNvPr>
          <p:cNvSpPr>
            <a:spLocks noGrp="1" noRot="1" noMove="1" noResize="1" noEditPoints="1" noAdjustHandles="1" noChangeArrowheads="1" noChangeShapeType="1"/>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6" name="Picture Placeholder 5">
            <a:extLst>
              <a:ext uri="{FF2B5EF4-FFF2-40B4-BE49-F238E27FC236}">
                <a16:creationId xmlns:a16="http://schemas.microsoft.com/office/drawing/2014/main" id="{6875918E-E916-69C0-DA30-35A1A04BDDA2}"/>
              </a:ext>
            </a:extLst>
          </p:cNvPr>
          <p:cNvSpPr>
            <a:spLocks noGrp="1"/>
          </p:cNvSpPr>
          <p:nvPr>
            <p:ph type="pic" sz="quarter" idx="10"/>
          </p:nvPr>
        </p:nvSpPr>
        <p:spPr>
          <a:xfrm>
            <a:off x="1" y="0"/>
            <a:ext cx="12192000" cy="6858000"/>
          </a:xfrm>
          <a:ln>
            <a:noFill/>
          </a:ln>
        </p:spPr>
        <p:txBody>
          <a:bodyPr/>
          <a:lstStyle/>
          <a:p>
            <a:endParaRPr lang="en-GB"/>
          </a:p>
        </p:txBody>
      </p:sp>
      <p:sp>
        <p:nvSpPr>
          <p:cNvPr id="7" name="Teal banner">
            <a:extLst>
              <a:ext uri="{FF2B5EF4-FFF2-40B4-BE49-F238E27FC236}">
                <a16:creationId xmlns:a16="http://schemas.microsoft.com/office/drawing/2014/main" id="{148E5EFF-ADA5-4FB7-8580-82CA10E58D27}"/>
              </a:ext>
            </a:extLst>
          </p:cNvPr>
          <p:cNvSpPr/>
          <p:nvPr userDrawn="1"/>
        </p:nvSpPr>
        <p:spPr>
          <a:xfrm>
            <a:off x="718393" y="4589464"/>
            <a:ext cx="10752791" cy="2035105"/>
          </a:xfrm>
          <a:custGeom>
            <a:avLst/>
            <a:gdLst/>
            <a:ahLst/>
            <a:cxnLst/>
            <a:rect l="l" t="t" r="r" b="b"/>
            <a:pathLst>
              <a:path w="11734800" h="6400800">
                <a:moveTo>
                  <a:pt x="11734495" y="0"/>
                </a:moveTo>
                <a:lnTo>
                  <a:pt x="0" y="0"/>
                </a:lnTo>
                <a:lnTo>
                  <a:pt x="0" y="6400800"/>
                </a:lnTo>
                <a:lnTo>
                  <a:pt x="11734495" y="6400800"/>
                </a:lnTo>
                <a:lnTo>
                  <a:pt x="11734495" y="0"/>
                </a:lnTo>
                <a:close/>
              </a:path>
            </a:pathLst>
          </a:custGeom>
          <a:solidFill>
            <a:srgbClr val="005F71"/>
          </a:solidFill>
        </p:spPr>
        <p:txBody>
          <a:bodyPr wrap="square" lIns="0" tIns="0" rIns="0" bIns="0" rtlCol="0"/>
          <a:lstStyle/>
          <a:p>
            <a:endParaRPr sz="900"/>
          </a:p>
        </p:txBody>
      </p:sp>
      <p:sp>
        <p:nvSpPr>
          <p:cNvPr id="12" name="Your subtitle">
            <a:extLst>
              <a:ext uri="{FF2B5EF4-FFF2-40B4-BE49-F238E27FC236}">
                <a16:creationId xmlns:a16="http://schemas.microsoft.com/office/drawing/2014/main" id="{AB8DAC87-DCE9-006C-547D-FC875235798B}"/>
              </a:ext>
            </a:extLst>
          </p:cNvPr>
          <p:cNvSpPr>
            <a:spLocks noGrp="1"/>
          </p:cNvSpPr>
          <p:nvPr>
            <p:ph type="body" sz="quarter" idx="13" hasCustomPrompt="1"/>
          </p:nvPr>
        </p:nvSpPr>
        <p:spPr>
          <a:xfrm>
            <a:off x="900183" y="5837895"/>
            <a:ext cx="10752044" cy="750955"/>
          </a:xfrm>
        </p:spPr>
        <p:txBody>
          <a:bodyPr>
            <a:normAutofit/>
          </a:bodyPr>
          <a:lstStyle>
            <a:lvl1pPr marL="0" indent="0">
              <a:buFontTx/>
              <a:buNone/>
              <a:defRPr sz="2700">
                <a:solidFill>
                  <a:schemeClr val="bg1"/>
                </a:solidFill>
              </a:defRPr>
            </a:lvl1pPr>
            <a:lvl2pPr marL="457177" indent="0">
              <a:buFontTx/>
              <a:buNone/>
              <a:defRPr/>
            </a:lvl2pPr>
            <a:lvl3pPr marL="914355" indent="0">
              <a:buFontTx/>
              <a:buNone/>
              <a:defRPr/>
            </a:lvl3pPr>
            <a:lvl4pPr marL="1371532" indent="0">
              <a:buFontTx/>
              <a:buNone/>
              <a:defRPr/>
            </a:lvl4pPr>
            <a:lvl5pPr marL="1828709" indent="0">
              <a:buFontTx/>
              <a:buNone/>
              <a:defRPr/>
            </a:lvl5pPr>
          </a:lstStyle>
          <a:p>
            <a:pPr lvl="0"/>
            <a:r>
              <a:rPr lang="en-US"/>
              <a:t>[Subtitle]</a:t>
            </a:r>
            <a:endParaRPr lang="en-GB"/>
          </a:p>
        </p:txBody>
      </p:sp>
      <p:sp>
        <p:nvSpPr>
          <p:cNvPr id="13" name="Your title">
            <a:extLst>
              <a:ext uri="{FF2B5EF4-FFF2-40B4-BE49-F238E27FC236}">
                <a16:creationId xmlns:a16="http://schemas.microsoft.com/office/drawing/2014/main" id="{FA861BD8-845D-2338-8A43-2EE6EBE5665C}"/>
              </a:ext>
            </a:extLst>
          </p:cNvPr>
          <p:cNvSpPr>
            <a:spLocks noGrp="1"/>
          </p:cNvSpPr>
          <p:nvPr>
            <p:ph type="title" hasCustomPrompt="1"/>
          </p:nvPr>
        </p:nvSpPr>
        <p:spPr>
          <a:xfrm>
            <a:off x="900183" y="4875213"/>
            <a:ext cx="10752044" cy="869950"/>
          </a:xfrm>
        </p:spPr>
        <p:txBody>
          <a:bodyPr/>
          <a:lstStyle>
            <a:lvl1pPr>
              <a:defRPr>
                <a:solidFill>
                  <a:schemeClr val="bg1"/>
                </a:solidFill>
              </a:defRPr>
            </a:lvl1pPr>
          </a:lstStyle>
          <a:p>
            <a:r>
              <a:rPr lang="en-US"/>
              <a:t>[Title]</a:t>
            </a:r>
            <a:endParaRPr lang="en-GB"/>
          </a:p>
        </p:txBody>
      </p:sp>
      <p:pic>
        <p:nvPicPr>
          <p:cNvPr id="16" name="SDS logo" descr="A picture containing text&#10;&#10;Description automatically generated">
            <a:extLst>
              <a:ext uri="{FF2B5EF4-FFF2-40B4-BE49-F238E27FC236}">
                <a16:creationId xmlns:a16="http://schemas.microsoft.com/office/drawing/2014/main" id="{32D22669-C648-C778-45D2-BFEE2F199076}"/>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718391" y="728704"/>
            <a:ext cx="1812488" cy="1170626"/>
          </a:xfrm>
          <a:prstGeom prst="rect">
            <a:avLst/>
          </a:prstGeom>
        </p:spPr>
      </p:pic>
    </p:spTree>
    <p:extLst>
      <p:ext uri="{BB962C8B-B14F-4D97-AF65-F5344CB8AC3E}">
        <p14:creationId xmlns:p14="http://schemas.microsoft.com/office/powerpoint/2010/main" val="59288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4D79-B3E1-EA72-6D17-43405DA68D8D}"/>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2"/>
            <a:ext cx="2743200" cy="365125"/>
          </a:xfrm>
        </p:spPr>
        <p:txBody>
          <a:bodyPr/>
          <a:lstStyle/>
          <a:p>
            <a:r>
              <a:rPr lang="en-US"/>
              <a:t>Skills Development Scotland</a:t>
            </a:r>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
        <p:nvSpPr>
          <p:cNvPr id="9" name="Text Placeholder 8">
            <a:extLst>
              <a:ext uri="{FF2B5EF4-FFF2-40B4-BE49-F238E27FC236}">
                <a16:creationId xmlns:a16="http://schemas.microsoft.com/office/drawing/2014/main" id="{9ADC19C9-8B5D-D30B-7F6D-7696E1402D64}"/>
              </a:ext>
            </a:extLst>
          </p:cNvPr>
          <p:cNvSpPr>
            <a:spLocks noGrp="1"/>
          </p:cNvSpPr>
          <p:nvPr>
            <p:ph type="body" sz="quarter" idx="13"/>
          </p:nvPr>
        </p:nvSpPr>
        <p:spPr>
          <a:xfrm>
            <a:off x="719233" y="2073275"/>
            <a:ext cx="5150705" cy="4064000"/>
          </a:xfrm>
        </p:spPr>
        <p:txBody>
          <a:bodyPr/>
          <a:lstStyle>
            <a:lvl1pPr marL="228566" indent="-228566">
              <a:buClr>
                <a:schemeClr val="accent1"/>
              </a:buClr>
              <a:buFont typeface="Wingdings" panose="05000000000000000000" pitchFamily="2" charset="2"/>
              <a:buChar char="§"/>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B2F19116-4392-6695-4094-BF6C6F864937}"/>
              </a:ext>
            </a:extLst>
          </p:cNvPr>
          <p:cNvSpPr>
            <a:spLocks noGrp="1"/>
          </p:cNvSpPr>
          <p:nvPr>
            <p:ph type="body" sz="quarter" idx="14"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
        <p:nvSpPr>
          <p:cNvPr id="14" name="Text Placeholder 8">
            <a:extLst>
              <a:ext uri="{FF2B5EF4-FFF2-40B4-BE49-F238E27FC236}">
                <a16:creationId xmlns:a16="http://schemas.microsoft.com/office/drawing/2014/main" id="{8408578C-C8A3-B48C-C772-681AE10D506E}"/>
              </a:ext>
            </a:extLst>
          </p:cNvPr>
          <p:cNvSpPr>
            <a:spLocks noGrp="1"/>
          </p:cNvSpPr>
          <p:nvPr>
            <p:ph type="body" sz="quarter" idx="15"/>
          </p:nvPr>
        </p:nvSpPr>
        <p:spPr>
          <a:xfrm>
            <a:off x="6322066" y="2073275"/>
            <a:ext cx="5150705" cy="4064000"/>
          </a:xfrm>
        </p:spPr>
        <p:txBody>
          <a:bodyPr/>
          <a:lstStyle>
            <a:lvl1pPr marL="228566" indent="-228566">
              <a:buClr>
                <a:schemeClr val="accent1"/>
              </a:buClr>
              <a:buFont typeface="Wingdings" panose="05000000000000000000" pitchFamily="2" charset="2"/>
              <a:buChar char="§"/>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803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832540-90CF-584B-0445-97DFE1C6905D}"/>
              </a:ext>
            </a:extLst>
          </p:cNvPr>
          <p:cNvSpPr/>
          <p:nvPr/>
        </p:nvSpPr>
        <p:spPr>
          <a:xfrm>
            <a:off x="0" y="2673821"/>
            <a:ext cx="12204683" cy="4194814"/>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Rectangle 7">
            <a:extLst>
              <a:ext uri="{FF2B5EF4-FFF2-40B4-BE49-F238E27FC236}">
                <a16:creationId xmlns:a16="http://schemas.microsoft.com/office/drawing/2014/main" id="{09FF4324-ACF2-2EE2-0B69-2A3C900301E1}"/>
              </a:ext>
            </a:extLst>
          </p:cNvPr>
          <p:cNvSpPr/>
          <p:nvPr/>
        </p:nvSpPr>
        <p:spPr>
          <a:xfrm>
            <a:off x="0" y="356796"/>
            <a:ext cx="12204683" cy="23170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C2166E59-8D42-3268-2F6D-60F08DF14F2C}"/>
              </a:ext>
            </a:extLst>
          </p:cNvPr>
          <p:cNvSpPr>
            <a:spLocks noGrp="1"/>
          </p:cNvSpPr>
          <p:nvPr userDrawn="1">
            <p:ph type="title" hasCustomPrompt="1"/>
          </p:nvPr>
        </p:nvSpPr>
        <p:spPr>
          <a:xfrm>
            <a:off x="719231" y="3289114"/>
            <a:ext cx="10751950" cy="1325563"/>
          </a:xfrm>
        </p:spPr>
        <p:txBody>
          <a:bodyPr/>
          <a:lstStyle>
            <a:lvl1pPr>
              <a:defRPr>
                <a:solidFill>
                  <a:schemeClr val="bg1"/>
                </a:solidFill>
              </a:defRPr>
            </a:lvl1pPr>
          </a:lstStyle>
          <a:p>
            <a:r>
              <a:rPr lang="en-US"/>
              <a:t>[Title]</a:t>
            </a:r>
            <a:endParaRPr lang="en-GB"/>
          </a:p>
        </p:txBody>
      </p:sp>
      <p:sp>
        <p:nvSpPr>
          <p:cNvPr id="13" name="Picture Placeholder 12">
            <a:extLst>
              <a:ext uri="{FF2B5EF4-FFF2-40B4-BE49-F238E27FC236}">
                <a16:creationId xmlns:a16="http://schemas.microsoft.com/office/drawing/2014/main" id="{A4EADE26-79F4-4296-4B9F-FA8CA69267F6}"/>
              </a:ext>
            </a:extLst>
          </p:cNvPr>
          <p:cNvSpPr>
            <a:spLocks noGrp="1"/>
          </p:cNvSpPr>
          <p:nvPr>
            <p:ph type="pic" sz="quarter" idx="10" hasCustomPrompt="1"/>
          </p:nvPr>
        </p:nvSpPr>
        <p:spPr>
          <a:xfrm>
            <a:off x="719232" y="826711"/>
            <a:ext cx="1367016" cy="1366421"/>
          </a:xfrm>
        </p:spPr>
        <p:txBody>
          <a:bodyPr>
            <a:normAutofit/>
          </a:bodyPr>
          <a:lstStyle>
            <a:lvl1pPr>
              <a:defRPr sz="2000"/>
            </a:lvl1pPr>
          </a:lstStyle>
          <a:p>
            <a:r>
              <a:rPr lang="en-GB"/>
              <a:t>Icon</a:t>
            </a:r>
          </a:p>
        </p:txBody>
      </p:sp>
    </p:spTree>
    <p:extLst>
      <p:ext uri="{BB962C8B-B14F-4D97-AF65-F5344CB8AC3E}">
        <p14:creationId xmlns:p14="http://schemas.microsoft.com/office/powerpoint/2010/main" val="550977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lank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1"/>
            <a:ext cx="2743200" cy="365125"/>
          </a:xfrm>
        </p:spPr>
        <p:txBody>
          <a:bodyPr/>
          <a:lstStyle/>
          <a:p>
            <a:r>
              <a:rPr lang="en-US"/>
              <a:t>Skills Development Scotland</a:t>
            </a:r>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1"/>
            <a:ext cx="2743200" cy="365125"/>
          </a:xfrm>
        </p:spPr>
        <p:txBody>
          <a:bodyPr/>
          <a:lstStyle/>
          <a:p>
            <a:fld id="{36ECA9F8-30CB-5A4F-9E23-C367792DA992}" type="slidenum">
              <a:rPr lang="en-US" smtClean="0"/>
              <a:t>‹#›</a:t>
            </a:fld>
            <a:endParaRPr lang="en-US"/>
          </a:p>
        </p:txBody>
      </p:sp>
    </p:spTree>
    <p:extLst>
      <p:ext uri="{BB962C8B-B14F-4D97-AF65-F5344CB8AC3E}">
        <p14:creationId xmlns:p14="http://schemas.microsoft.com/office/powerpoint/2010/main" val="364475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435AA-4457-DE37-1D27-C08AC6557DF5}"/>
              </a:ext>
            </a:extLst>
          </p:cNvPr>
          <p:cNvSpPr>
            <a:spLocks noGrp="1"/>
          </p:cNvSpPr>
          <p:nvPr>
            <p:ph type="dt" sz="half" idx="10"/>
          </p:nvPr>
        </p:nvSpPr>
        <p:spPr/>
        <p:txBody>
          <a:bodyPr/>
          <a:lstStyle/>
          <a:p>
            <a:r>
              <a:rPr lang="en-US"/>
              <a:t>Skills Development Scotland</a:t>
            </a:r>
          </a:p>
        </p:txBody>
      </p:sp>
      <p:sp>
        <p:nvSpPr>
          <p:cNvPr id="3" name="Footer Placeholder 2">
            <a:extLst>
              <a:ext uri="{FF2B5EF4-FFF2-40B4-BE49-F238E27FC236}">
                <a16:creationId xmlns:a16="http://schemas.microsoft.com/office/drawing/2014/main" id="{F67D21BD-3E68-8610-28B5-14C076F7C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41A87-17A7-5FF0-6495-ED083AEB4679}"/>
              </a:ext>
            </a:extLst>
          </p:cNvPr>
          <p:cNvSpPr>
            <a:spLocks noGrp="1"/>
          </p:cNvSpPr>
          <p:nvPr>
            <p:ph type="sldNum" sz="quarter" idx="12"/>
          </p:nvPr>
        </p:nvSpPr>
        <p:spPr/>
        <p:txBody>
          <a:bodyPr/>
          <a:lstStyle/>
          <a:p>
            <a:fld id="{36ECA9F8-30CB-5A4F-9E23-C367792DA992}" type="slidenum">
              <a:rPr lang="en-US" smtClean="0"/>
              <a:t>‹#›</a:t>
            </a:fld>
            <a:endParaRPr lang="en-US"/>
          </a:p>
        </p:txBody>
      </p:sp>
      <p:sp>
        <p:nvSpPr>
          <p:cNvPr id="6" name="Title 1">
            <a:extLst>
              <a:ext uri="{FF2B5EF4-FFF2-40B4-BE49-F238E27FC236}">
                <a16:creationId xmlns:a16="http://schemas.microsoft.com/office/drawing/2014/main" id="{4FB25AF9-EA9C-A5CF-A71E-AE5195FEFF89}"/>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9" name="Text Placeholder 8">
            <a:extLst>
              <a:ext uri="{FF2B5EF4-FFF2-40B4-BE49-F238E27FC236}">
                <a16:creationId xmlns:a16="http://schemas.microsoft.com/office/drawing/2014/main" id="{C59BE432-C922-999D-444D-A15C6E74CA68}"/>
              </a:ext>
            </a:extLst>
          </p:cNvPr>
          <p:cNvSpPr>
            <a:spLocks noGrp="1"/>
          </p:cNvSpPr>
          <p:nvPr>
            <p:ph type="body" sz="quarter" idx="14"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Tree>
    <p:extLst>
      <p:ext uri="{BB962C8B-B14F-4D97-AF65-F5344CB8AC3E}">
        <p14:creationId xmlns:p14="http://schemas.microsoft.com/office/powerpoint/2010/main" val="103364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icons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4D79-B3E1-EA72-6D17-43405DA68D8D}"/>
              </a:ext>
            </a:extLst>
          </p:cNvPr>
          <p:cNvSpPr>
            <a:spLocks noGrp="1"/>
          </p:cNvSpPr>
          <p:nvPr>
            <p:ph type="title" hasCustomPrompt="1"/>
          </p:nvPr>
        </p:nvSpPr>
        <p:spPr>
          <a:xfrm>
            <a:off x="719231" y="719140"/>
            <a:ext cx="10751950" cy="677863"/>
          </a:xfrm>
        </p:spPr>
        <p:txBody>
          <a:bodyPr anchor="t"/>
          <a:lstStyle>
            <a:lvl1pPr>
              <a:defRPr>
                <a:solidFill>
                  <a:schemeClr val="accent1"/>
                </a:solidFill>
              </a:defRPr>
            </a:lvl1pPr>
          </a:lstStyle>
          <a:p>
            <a:r>
              <a:rPr lang="en-US"/>
              <a:t>[Title]</a:t>
            </a:r>
            <a:endParaRPr lang="en-GB"/>
          </a:p>
        </p:txBody>
      </p:sp>
      <p:sp>
        <p:nvSpPr>
          <p:cNvPr id="3" name="Date Placeholder 2">
            <a:extLst>
              <a:ext uri="{FF2B5EF4-FFF2-40B4-BE49-F238E27FC236}">
                <a16:creationId xmlns:a16="http://schemas.microsoft.com/office/drawing/2014/main" id="{30EED209-67DA-DC8C-3790-58293C677C0F}"/>
              </a:ext>
            </a:extLst>
          </p:cNvPr>
          <p:cNvSpPr>
            <a:spLocks noGrp="1"/>
          </p:cNvSpPr>
          <p:nvPr>
            <p:ph type="dt" sz="half" idx="10"/>
          </p:nvPr>
        </p:nvSpPr>
        <p:spPr>
          <a:xfrm>
            <a:off x="719231" y="6356352"/>
            <a:ext cx="2743200" cy="365125"/>
          </a:xfrm>
        </p:spPr>
        <p:txBody>
          <a:bodyPr/>
          <a:lstStyle/>
          <a:p>
            <a:r>
              <a:rPr lang="en-US"/>
              <a:t>Skills Development Scotland</a:t>
            </a:r>
          </a:p>
        </p:txBody>
      </p:sp>
      <p:sp>
        <p:nvSpPr>
          <p:cNvPr id="4" name="Footer Placeholder 3">
            <a:extLst>
              <a:ext uri="{FF2B5EF4-FFF2-40B4-BE49-F238E27FC236}">
                <a16:creationId xmlns:a16="http://schemas.microsoft.com/office/drawing/2014/main" id="{F847B001-5076-E619-C4D8-B7D70BEF5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325305-2899-1C0F-D41F-DF308A984C01}"/>
              </a:ext>
            </a:extLst>
          </p:cNvPr>
          <p:cNvSpPr>
            <a:spLocks noGrp="1"/>
          </p:cNvSpPr>
          <p:nvPr>
            <p:ph type="sldNum" sz="quarter" idx="12"/>
          </p:nvPr>
        </p:nvSpPr>
        <p:spPr>
          <a:xfrm>
            <a:off x="8727981" y="6356352"/>
            <a:ext cx="2743200" cy="365125"/>
          </a:xfrm>
        </p:spPr>
        <p:txBody>
          <a:bodyPr/>
          <a:lstStyle/>
          <a:p>
            <a:fld id="{36ECA9F8-30CB-5A4F-9E23-C367792DA992}" type="slidenum">
              <a:rPr lang="en-US" smtClean="0"/>
              <a:t>‹#›</a:t>
            </a:fld>
            <a:endParaRPr lang="en-US"/>
          </a:p>
        </p:txBody>
      </p:sp>
      <p:sp>
        <p:nvSpPr>
          <p:cNvPr id="9" name="Text Placeholder 8">
            <a:extLst>
              <a:ext uri="{FF2B5EF4-FFF2-40B4-BE49-F238E27FC236}">
                <a16:creationId xmlns:a16="http://schemas.microsoft.com/office/drawing/2014/main" id="{9ADC19C9-8B5D-D30B-7F6D-7696E1402D64}"/>
              </a:ext>
            </a:extLst>
          </p:cNvPr>
          <p:cNvSpPr>
            <a:spLocks noGrp="1"/>
          </p:cNvSpPr>
          <p:nvPr>
            <p:ph type="body" sz="quarter" idx="13" hasCustomPrompt="1"/>
          </p:nvPr>
        </p:nvSpPr>
        <p:spPr>
          <a:xfrm>
            <a:off x="719231" y="1397000"/>
            <a:ext cx="10751950" cy="506228"/>
          </a:xfrm>
        </p:spPr>
        <p:txBody>
          <a:bodyPr/>
          <a:lstStyle>
            <a:lvl1pPr marL="0" indent="0">
              <a:buClr>
                <a:schemeClr val="accent1"/>
              </a:buClr>
              <a:buFontTx/>
              <a:buNone/>
              <a:defRPr/>
            </a:lvl1pPr>
            <a:lvl2pPr marL="685697" indent="-228566">
              <a:buClr>
                <a:schemeClr val="accent1"/>
              </a:buClr>
              <a:buFont typeface="Wingdings" panose="05000000000000000000" pitchFamily="2" charset="2"/>
              <a:buChar char="§"/>
              <a:defRPr/>
            </a:lvl2pPr>
            <a:lvl3pPr marL="1142829" indent="-228566">
              <a:buClr>
                <a:schemeClr val="accent1"/>
              </a:buClr>
              <a:buFont typeface="Wingdings" panose="05000000000000000000" pitchFamily="2" charset="2"/>
              <a:buChar char="§"/>
              <a:defRPr/>
            </a:lvl3pPr>
            <a:lvl4pPr marL="1599960" indent="-228566">
              <a:buClr>
                <a:schemeClr val="accent1"/>
              </a:buClr>
              <a:buFont typeface="Wingdings" panose="05000000000000000000" pitchFamily="2" charset="2"/>
              <a:buChar char="§"/>
              <a:defRPr/>
            </a:lvl4pPr>
            <a:lvl5pPr marL="2057092" indent="-228566">
              <a:buClr>
                <a:schemeClr val="accent1"/>
              </a:buClr>
              <a:buFont typeface="Wingdings" panose="05000000000000000000" pitchFamily="2" charset="2"/>
              <a:buChar char="§"/>
              <a:defRPr/>
            </a:lvl5pPr>
          </a:lstStyle>
          <a:p>
            <a:pPr lvl="0"/>
            <a:r>
              <a:rPr lang="en-US"/>
              <a:t>[Optional slide subtitle]</a:t>
            </a:r>
            <a:endParaRPr lang="en-GB"/>
          </a:p>
        </p:txBody>
      </p:sp>
      <p:sp>
        <p:nvSpPr>
          <p:cNvPr id="6" name="Picture Placeholder 1">
            <a:extLst>
              <a:ext uri="{FF2B5EF4-FFF2-40B4-BE49-F238E27FC236}">
                <a16:creationId xmlns:a16="http://schemas.microsoft.com/office/drawing/2014/main" id="{F417ADD4-97F0-BECA-9CC9-FB89315C07B8}"/>
              </a:ext>
            </a:extLst>
          </p:cNvPr>
          <p:cNvSpPr>
            <a:spLocks noGrp="1" noChangeAspect="1"/>
          </p:cNvSpPr>
          <p:nvPr>
            <p:ph type="pic" sz="quarter" idx="14" hasCustomPrompt="1"/>
          </p:nvPr>
        </p:nvSpPr>
        <p:spPr>
          <a:xfrm>
            <a:off x="719233" y="2074865"/>
            <a:ext cx="3436727" cy="2708274"/>
          </a:xfrm>
          <a:solidFill>
            <a:schemeClr val="accent2"/>
          </a:solidFill>
        </p:spPr>
        <p:txBody>
          <a:bodyPr anchor="ctr" anchorCtr="0">
            <a:normAutofit/>
          </a:bodyPr>
          <a:lstStyle>
            <a:lvl1pPr marL="0" indent="0" algn="ctr">
              <a:buFontTx/>
              <a:buNone/>
              <a:defRPr sz="1800"/>
            </a:lvl1pPr>
          </a:lstStyle>
          <a:p>
            <a:r>
              <a:rPr lang="en-US"/>
              <a:t>[Icon 1]</a:t>
            </a:r>
          </a:p>
        </p:txBody>
      </p:sp>
      <p:sp>
        <p:nvSpPr>
          <p:cNvPr id="8" name="Picture Placeholder 2">
            <a:extLst>
              <a:ext uri="{FF2B5EF4-FFF2-40B4-BE49-F238E27FC236}">
                <a16:creationId xmlns:a16="http://schemas.microsoft.com/office/drawing/2014/main" id="{02D57C7A-3230-0D5A-533D-8758EA9E7651}"/>
              </a:ext>
            </a:extLst>
          </p:cNvPr>
          <p:cNvSpPr>
            <a:spLocks noGrp="1" noChangeAspect="1"/>
          </p:cNvSpPr>
          <p:nvPr>
            <p:ph type="pic" sz="quarter" idx="16" hasCustomPrompt="1"/>
          </p:nvPr>
        </p:nvSpPr>
        <p:spPr>
          <a:xfrm>
            <a:off x="4376845" y="2074865"/>
            <a:ext cx="3436727" cy="2708273"/>
          </a:xfrm>
          <a:solidFill>
            <a:schemeClr val="accent2"/>
          </a:solidFill>
        </p:spPr>
        <p:txBody>
          <a:bodyPr anchor="ctr" anchorCtr="0">
            <a:normAutofit/>
          </a:bodyPr>
          <a:lstStyle>
            <a:lvl1pPr marL="0" indent="0" algn="ctr">
              <a:buFontTx/>
              <a:buNone/>
              <a:defRPr sz="1800"/>
            </a:lvl1pPr>
          </a:lstStyle>
          <a:p>
            <a:r>
              <a:rPr lang="en-US"/>
              <a:t>[Icon 2]</a:t>
            </a:r>
          </a:p>
        </p:txBody>
      </p:sp>
      <p:sp>
        <p:nvSpPr>
          <p:cNvPr id="11" name="Text Placeholder 2">
            <a:extLst>
              <a:ext uri="{FF2B5EF4-FFF2-40B4-BE49-F238E27FC236}">
                <a16:creationId xmlns:a16="http://schemas.microsoft.com/office/drawing/2014/main" id="{C6F953B0-8E19-4EC6-0B22-A4E3A420C5B4}"/>
              </a:ext>
            </a:extLst>
          </p:cNvPr>
          <p:cNvSpPr>
            <a:spLocks noGrp="1"/>
          </p:cNvSpPr>
          <p:nvPr>
            <p:ph type="body" sz="quarter" idx="18" hasCustomPrompt="1"/>
          </p:nvPr>
        </p:nvSpPr>
        <p:spPr>
          <a:xfrm>
            <a:off x="719233" y="4147806"/>
            <a:ext cx="3436727" cy="635332"/>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7" name="Picture Placeholder 2">
            <a:extLst>
              <a:ext uri="{FF2B5EF4-FFF2-40B4-BE49-F238E27FC236}">
                <a16:creationId xmlns:a16="http://schemas.microsoft.com/office/drawing/2014/main" id="{96594A5D-7A20-23CB-5BBB-B9369659847B}"/>
              </a:ext>
            </a:extLst>
          </p:cNvPr>
          <p:cNvSpPr>
            <a:spLocks noGrp="1" noChangeAspect="1"/>
          </p:cNvSpPr>
          <p:nvPr>
            <p:ph type="pic" sz="quarter" idx="19" hasCustomPrompt="1"/>
          </p:nvPr>
        </p:nvSpPr>
        <p:spPr>
          <a:xfrm>
            <a:off x="8034456" y="2074865"/>
            <a:ext cx="3436727" cy="2708273"/>
          </a:xfrm>
          <a:solidFill>
            <a:schemeClr val="accent2"/>
          </a:solidFill>
        </p:spPr>
        <p:txBody>
          <a:bodyPr anchor="ctr" anchorCtr="0">
            <a:normAutofit/>
          </a:bodyPr>
          <a:lstStyle>
            <a:lvl1pPr marL="0" indent="0" algn="ctr">
              <a:buFontTx/>
              <a:buNone/>
              <a:defRPr sz="1800"/>
            </a:lvl1pPr>
          </a:lstStyle>
          <a:p>
            <a:r>
              <a:rPr lang="en-US"/>
              <a:t>[Icon 3]</a:t>
            </a:r>
          </a:p>
        </p:txBody>
      </p:sp>
      <p:sp>
        <p:nvSpPr>
          <p:cNvPr id="12" name="Text Placeholder 2">
            <a:extLst>
              <a:ext uri="{FF2B5EF4-FFF2-40B4-BE49-F238E27FC236}">
                <a16:creationId xmlns:a16="http://schemas.microsoft.com/office/drawing/2014/main" id="{E7F19059-9532-1DF7-FFAA-69FA32083BF3}"/>
              </a:ext>
            </a:extLst>
          </p:cNvPr>
          <p:cNvSpPr>
            <a:spLocks noGrp="1"/>
          </p:cNvSpPr>
          <p:nvPr>
            <p:ph type="body" sz="quarter" idx="20" hasCustomPrompt="1"/>
          </p:nvPr>
        </p:nvSpPr>
        <p:spPr>
          <a:xfrm>
            <a:off x="4376845" y="4147807"/>
            <a:ext cx="3436727" cy="635331"/>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13" name="Text Placeholder 2">
            <a:extLst>
              <a:ext uri="{FF2B5EF4-FFF2-40B4-BE49-F238E27FC236}">
                <a16:creationId xmlns:a16="http://schemas.microsoft.com/office/drawing/2014/main" id="{717B23A2-E65E-193B-A4FB-62080297D043}"/>
              </a:ext>
            </a:extLst>
          </p:cNvPr>
          <p:cNvSpPr>
            <a:spLocks noGrp="1"/>
          </p:cNvSpPr>
          <p:nvPr>
            <p:ph type="body" sz="quarter" idx="21" hasCustomPrompt="1"/>
          </p:nvPr>
        </p:nvSpPr>
        <p:spPr>
          <a:xfrm>
            <a:off x="8034455" y="4147806"/>
            <a:ext cx="3436727" cy="635332"/>
          </a:xfrm>
        </p:spPr>
        <p:txBody>
          <a:bodyPr>
            <a:noAutofit/>
          </a:bodyPr>
          <a:lstStyle>
            <a:lvl1pPr marL="0" indent="0" algn="ctr">
              <a:spcBef>
                <a:spcPts val="0"/>
              </a:spcBef>
              <a:buFontTx/>
              <a:buNone/>
              <a:defRPr sz="1800" b="1">
                <a:solidFill>
                  <a:schemeClr val="bg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[Caption]</a:t>
            </a:r>
          </a:p>
        </p:txBody>
      </p:sp>
      <p:sp>
        <p:nvSpPr>
          <p:cNvPr id="10" name="Text Placeholder 2">
            <a:extLst>
              <a:ext uri="{FF2B5EF4-FFF2-40B4-BE49-F238E27FC236}">
                <a16:creationId xmlns:a16="http://schemas.microsoft.com/office/drawing/2014/main" id="{F7D2418E-450D-0CAA-9BE4-5C75CFE7F5DB}"/>
              </a:ext>
            </a:extLst>
          </p:cNvPr>
          <p:cNvSpPr>
            <a:spLocks noGrp="1"/>
          </p:cNvSpPr>
          <p:nvPr>
            <p:ph type="body" sz="quarter" idx="22" hasCustomPrompt="1"/>
          </p:nvPr>
        </p:nvSpPr>
        <p:spPr>
          <a:xfrm>
            <a:off x="720027" y="4954774"/>
            <a:ext cx="3436727" cy="1184093"/>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
        <p:nvSpPr>
          <p:cNvPr id="14" name="Text Placeholder 2">
            <a:extLst>
              <a:ext uri="{FF2B5EF4-FFF2-40B4-BE49-F238E27FC236}">
                <a16:creationId xmlns:a16="http://schemas.microsoft.com/office/drawing/2014/main" id="{4BDF1046-C32E-A3BE-93FD-978B59377233}"/>
              </a:ext>
            </a:extLst>
          </p:cNvPr>
          <p:cNvSpPr>
            <a:spLocks noGrp="1"/>
          </p:cNvSpPr>
          <p:nvPr>
            <p:ph type="body" sz="quarter" idx="23" hasCustomPrompt="1"/>
          </p:nvPr>
        </p:nvSpPr>
        <p:spPr>
          <a:xfrm>
            <a:off x="4377637" y="4954774"/>
            <a:ext cx="3436727" cy="1184091"/>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
        <p:nvSpPr>
          <p:cNvPr id="15" name="Text Placeholder 2">
            <a:extLst>
              <a:ext uri="{FF2B5EF4-FFF2-40B4-BE49-F238E27FC236}">
                <a16:creationId xmlns:a16="http://schemas.microsoft.com/office/drawing/2014/main" id="{C04147FA-9411-9BAA-2E0E-F66AFCCA8C76}"/>
              </a:ext>
            </a:extLst>
          </p:cNvPr>
          <p:cNvSpPr>
            <a:spLocks noGrp="1"/>
          </p:cNvSpPr>
          <p:nvPr>
            <p:ph type="body" sz="quarter" idx="24" hasCustomPrompt="1"/>
          </p:nvPr>
        </p:nvSpPr>
        <p:spPr>
          <a:xfrm>
            <a:off x="8035250" y="4954774"/>
            <a:ext cx="3436727" cy="1184093"/>
          </a:xfrm>
        </p:spPr>
        <p:txBody>
          <a:bodyPr>
            <a:noAutofit/>
          </a:bodyPr>
          <a:lstStyle>
            <a:lvl1pPr marL="285750" indent="-285750" algn="l">
              <a:spcBef>
                <a:spcPts val="0"/>
              </a:spcBef>
              <a:buFont typeface="Wingdings" panose="05000000000000000000" pitchFamily="2" charset="2"/>
              <a:buChar char="§"/>
              <a:defRPr sz="1800" b="0">
                <a:solidFill>
                  <a:schemeClr val="accent1"/>
                </a:solidFill>
              </a:defRPr>
            </a:lvl1pPr>
            <a:lvl2pPr marL="0" indent="0">
              <a:spcBef>
                <a:spcPts val="0"/>
              </a:spcBef>
              <a:buFontTx/>
              <a:buNone/>
              <a:defRPr sz="700"/>
            </a:lvl2pPr>
            <a:lvl3pPr marL="0" indent="0">
              <a:spcBef>
                <a:spcPts val="0"/>
              </a:spcBef>
              <a:buFontTx/>
              <a:buNone/>
              <a:defRPr sz="700"/>
            </a:lvl3pPr>
            <a:lvl4pPr marL="0" indent="0">
              <a:spcBef>
                <a:spcPts val="0"/>
              </a:spcBef>
              <a:buFontTx/>
              <a:buNone/>
              <a:defRPr sz="700"/>
            </a:lvl4pPr>
            <a:lvl5pPr marL="0" indent="0">
              <a:spcBef>
                <a:spcPts val="0"/>
              </a:spcBef>
              <a:buFontTx/>
              <a:buNone/>
              <a:defRPr sz="700"/>
            </a:lvl5pPr>
            <a:lvl6pPr marL="0" indent="0">
              <a:spcBef>
                <a:spcPts val="0"/>
              </a:spcBef>
              <a:buFontTx/>
              <a:buNone/>
              <a:defRPr sz="700"/>
            </a:lvl6pPr>
            <a:lvl7pPr marL="0" indent="0">
              <a:spcBef>
                <a:spcPts val="0"/>
              </a:spcBef>
              <a:buFontTx/>
              <a:buNone/>
              <a:defRPr sz="700"/>
            </a:lvl7pPr>
            <a:lvl8pPr marL="0" indent="0">
              <a:spcBef>
                <a:spcPts val="0"/>
              </a:spcBef>
              <a:buFontTx/>
              <a:buNone/>
              <a:defRPr sz="700"/>
            </a:lvl8pPr>
            <a:lvl9pPr marL="0" indent="0">
              <a:spcBef>
                <a:spcPts val="0"/>
              </a:spcBef>
              <a:buFontTx/>
              <a:buNone/>
              <a:defRPr sz="700"/>
            </a:lvl9pPr>
          </a:lstStyle>
          <a:p>
            <a:pPr lvl="0"/>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a:p>
            <a:pPr lvl="0"/>
            <a:endParaRPr lang="en-US"/>
          </a:p>
          <a:p>
            <a:pPr marL="285750" marR="0" lvl="0" indent="-285750" algn="l" defTabSz="914263" rtl="0" eaLnBrk="1" fontAlgn="auto" latinLnBrk="0" hangingPunct="1">
              <a:lnSpc>
                <a:spcPct val="90000"/>
              </a:lnSpc>
              <a:spcBef>
                <a:spcPts val="0"/>
              </a:spcBef>
              <a:spcAft>
                <a:spcPts val="0"/>
              </a:spcAft>
              <a:buClrTx/>
              <a:buSzTx/>
              <a:buFont typeface="Wingdings" panose="05000000000000000000" pitchFamily="2" charset="2"/>
              <a:buChar char="§"/>
              <a:tabLst/>
              <a:defRPr/>
            </a:pPr>
            <a:r>
              <a:rPr lang="en-US"/>
              <a:t>[Bullet Point]</a:t>
            </a:r>
          </a:p>
        </p:txBody>
      </p:sp>
    </p:spTree>
    <p:extLst>
      <p:ext uri="{BB962C8B-B14F-4D97-AF65-F5344CB8AC3E}">
        <p14:creationId xmlns:p14="http://schemas.microsoft.com/office/powerpoint/2010/main" val="7584498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8"/>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1" indent="0" algn="ctr">
              <a:buNone/>
              <a:defRPr sz="2000"/>
            </a:lvl2pPr>
            <a:lvl3pPr marL="914342" indent="0" algn="ctr">
              <a:buNone/>
              <a:defRPr sz="1800"/>
            </a:lvl3pPr>
            <a:lvl4pPr marL="1371511" indent="0" algn="ctr">
              <a:buNone/>
              <a:defRPr sz="1600"/>
            </a:lvl4pPr>
            <a:lvl5pPr marL="1828681" indent="0" algn="ctr">
              <a:buNone/>
              <a:defRPr sz="1600"/>
            </a:lvl5pPr>
            <a:lvl6pPr marL="2285851" indent="0" algn="ctr">
              <a:buNone/>
              <a:defRPr sz="1600"/>
            </a:lvl6pPr>
            <a:lvl7pPr marL="2743022" indent="0" algn="ctr">
              <a:buNone/>
              <a:defRPr sz="1600"/>
            </a:lvl7pPr>
            <a:lvl8pPr marL="3200192" indent="0" algn="ctr">
              <a:buNone/>
              <a:defRPr sz="1600"/>
            </a:lvl8pPr>
            <a:lvl9pPr marL="3657362" indent="0" algn="ctr">
              <a:buNone/>
              <a:defRPr sz="1600"/>
            </a:lvl9pPr>
          </a:lstStyle>
          <a:p>
            <a:r>
              <a:rPr lang="en-US"/>
              <a:t>Click to edit Master subtitle style</a:t>
            </a:r>
          </a:p>
        </p:txBody>
      </p:sp>
    </p:spTree>
    <p:extLst>
      <p:ext uri="{BB962C8B-B14F-4D97-AF65-F5344CB8AC3E}">
        <p14:creationId xmlns:p14="http://schemas.microsoft.com/office/powerpoint/2010/main" val="338557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0620-A834-913F-DD44-8FA168788E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C8643C-2C54-B9A0-A3AA-E3CF9535412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E661EB-A9C7-9A3B-57C5-F61CE113871E}"/>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5" name="Footer Placeholder 4">
            <a:extLst>
              <a:ext uri="{FF2B5EF4-FFF2-40B4-BE49-F238E27FC236}">
                <a16:creationId xmlns:a16="http://schemas.microsoft.com/office/drawing/2014/main" id="{82CA61A0-D49F-E8CA-D6DA-5E745160AF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BABE4C-9CEF-5ECA-4958-F2FF0021C4E6}"/>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39232492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8"/>
            <a:ext cx="2743200" cy="365125"/>
          </a:xfrm>
          <a:prstGeom prst="rect">
            <a:avLst/>
          </a:prstGeom>
        </p:spPr>
        <p:txBody>
          <a:bodyPr/>
          <a:lstStyle/>
          <a:p>
            <a:fld id="{C764DE79-268F-4C1A-8933-263129D2AF90}" type="datetimeFigureOut">
              <a:rPr lang="en-US" dirty="0"/>
              <a:t>3/10/2025</a:t>
            </a:fld>
            <a:endParaRPr lang="en-US"/>
          </a:p>
        </p:txBody>
      </p:sp>
      <p:sp>
        <p:nvSpPr>
          <p:cNvPr id="5" name="Footer Placeholder 4"/>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8"/>
            <a:ext cx="2743200" cy="365125"/>
          </a:xfrm>
          <a:prstGeom prst="rect">
            <a:avLst/>
          </a:prstGeom>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31387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3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8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1571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71" indent="0">
              <a:buNone/>
              <a:defRPr sz="2800"/>
            </a:lvl2pPr>
            <a:lvl3pPr marL="914342" indent="0">
              <a:buNone/>
              <a:defRPr sz="2400"/>
            </a:lvl3pPr>
            <a:lvl4pPr marL="1371511" indent="0">
              <a:buNone/>
              <a:defRPr sz="2000"/>
            </a:lvl4pPr>
            <a:lvl5pPr marL="1828681" indent="0">
              <a:buNone/>
              <a:defRPr sz="2000"/>
            </a:lvl5pPr>
            <a:lvl6pPr marL="2285851" indent="0">
              <a:buNone/>
              <a:defRPr sz="2000"/>
            </a:lvl6pPr>
            <a:lvl7pPr marL="2743022" indent="0">
              <a:buNone/>
              <a:defRPr sz="2000"/>
            </a:lvl7pPr>
            <a:lvl8pPr marL="3200192" indent="0">
              <a:buNone/>
              <a:defRPr sz="2000"/>
            </a:lvl8pPr>
            <a:lvl9pPr marL="3657362"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71" indent="0">
              <a:buNone/>
              <a:defRPr sz="1400"/>
            </a:lvl2pPr>
            <a:lvl3pPr marL="914342" indent="0">
              <a:buNone/>
              <a:defRPr sz="1200"/>
            </a:lvl3pPr>
            <a:lvl4pPr marL="1371511" indent="0">
              <a:buNone/>
              <a:defRPr sz="1000"/>
            </a:lvl4pPr>
            <a:lvl5pPr marL="1828681" indent="0">
              <a:buNone/>
              <a:defRPr sz="1000"/>
            </a:lvl5pPr>
            <a:lvl6pPr marL="2285851" indent="0">
              <a:buNone/>
              <a:defRPr sz="1000"/>
            </a:lvl6pPr>
            <a:lvl7pPr marL="2743022" indent="0">
              <a:buNone/>
              <a:defRPr sz="1000"/>
            </a:lvl7pPr>
            <a:lvl8pPr marL="3200192" indent="0">
              <a:buNone/>
              <a:defRPr sz="1000"/>
            </a:lvl8pPr>
            <a:lvl9pPr marL="3657362" indent="0">
              <a:buNone/>
              <a:defRPr sz="1000"/>
            </a:lvl9pPr>
          </a:lstStyle>
          <a:p>
            <a:pPr lvl="0"/>
            <a:r>
              <a:rPr lang="en-US"/>
              <a:t>Click to edit Master text styles</a:t>
            </a:r>
          </a:p>
        </p:txBody>
      </p:sp>
    </p:spTree>
    <p:extLst>
      <p:ext uri="{BB962C8B-B14F-4D97-AF65-F5344CB8AC3E}">
        <p14:creationId xmlns:p14="http://schemas.microsoft.com/office/powerpoint/2010/main" val="961215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7326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169772"/>
            <a:ext cx="10515600" cy="3110746"/>
          </a:xfrm>
          <a:prstGeom prst="rect">
            <a:avLst/>
          </a:prstGeom>
        </p:spPr>
        <p:txBody>
          <a:bodyPr/>
          <a:lstStyle>
            <a:lvl1pPr>
              <a:defRPr sz="4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4292032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QA WEB and TELEPH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513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DARK BACKGROUN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5880"/>
          </a:xfrm>
          <a:prstGeom prst="rect">
            <a:avLst/>
          </a:prstGeom>
        </p:spPr>
        <p:txBody>
          <a:bodyPr/>
          <a:lstStyle>
            <a:lvl1pPr>
              <a:defRPr sz="4800" b="1">
                <a:solidFill>
                  <a:schemeClr val="bg1"/>
                </a:solidFill>
              </a:defRPr>
            </a:lvl1pPr>
          </a:lstStyle>
          <a:p>
            <a:r>
              <a:rPr lang="en-US"/>
              <a:t>Click to edit Master title style</a:t>
            </a:r>
            <a:endParaRPr lang="en-GB"/>
          </a:p>
        </p:txBody>
      </p:sp>
      <p:sp>
        <p:nvSpPr>
          <p:cNvPr id="8" name="Text Placeholder 7"/>
          <p:cNvSpPr>
            <a:spLocks noGrp="1"/>
          </p:cNvSpPr>
          <p:nvPr>
            <p:ph type="body" sz="quarter" idx="10" hasCustomPrompt="1"/>
          </p:nvPr>
        </p:nvSpPr>
        <p:spPr>
          <a:xfrm>
            <a:off x="838200" y="1691641"/>
            <a:ext cx="10515600" cy="3613469"/>
          </a:xfrm>
          <a:prstGeom prst="rect">
            <a:avLst/>
          </a:prstGeom>
        </p:spPr>
        <p:txBody>
          <a:bodyPr/>
          <a:lstStyle>
            <a:lvl1pPr>
              <a:defRPr sz="3200">
                <a:solidFill>
                  <a:schemeClr val="bg1"/>
                </a:solidFill>
              </a:defRPr>
            </a:lvl1pPr>
            <a:lvl2pPr>
              <a:defRPr sz="2668">
                <a:solidFill>
                  <a:schemeClr val="bg1"/>
                </a:solidFill>
              </a:defRPr>
            </a:lvl2pPr>
            <a:lvl3pPr>
              <a:defRPr sz="2400">
                <a:solidFill>
                  <a:schemeClr val="bg1"/>
                </a:solidFill>
              </a:defRPr>
            </a:lvl3pPr>
            <a:lvl4pPr>
              <a:defRPr sz="2132">
                <a:solidFill>
                  <a:schemeClr val="bg1"/>
                </a:solidFill>
              </a:defRPr>
            </a:lvl4pPr>
            <a:lvl5pPr>
              <a:defRPr sz="1867">
                <a:solidFill>
                  <a:schemeClr val="bg1"/>
                </a:solidFill>
              </a:defRPr>
            </a:lvl5p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8395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Green">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64B7135-3CAD-2235-E785-619B25839834}"/>
              </a:ext>
            </a:extLst>
          </p:cNvPr>
          <p:cNvSpPr>
            <a:spLocks noGrp="1"/>
          </p:cNvSpPr>
          <p:nvPr>
            <p:ph type="ctrTitle" hasCustomPrompt="1"/>
          </p:nvPr>
        </p:nvSpPr>
        <p:spPr>
          <a:xfrm>
            <a:off x="1596000" y="1494485"/>
            <a:ext cx="9000000" cy="2387600"/>
          </a:xfrm>
          <a:prstGeom prst="rect">
            <a:avLst/>
          </a:prstGeom>
        </p:spPr>
        <p:txBody>
          <a:bodyPr anchor="ctr" anchorCtr="0">
            <a:noAutofit/>
          </a:bodyPr>
          <a:lstStyle>
            <a:lvl1pPr algn="ctr">
              <a:defRPr sz="6700" b="1" i="0">
                <a:solidFill>
                  <a:schemeClr val="bg1"/>
                </a:solidFill>
                <a:latin typeface="+mj-lt"/>
              </a:defRPr>
            </a:lvl1pPr>
          </a:lstStyle>
          <a:p>
            <a:r>
              <a:rPr lang="en-GB"/>
              <a:t>Add Presentation </a:t>
            </a:r>
            <a:br>
              <a:rPr lang="en-GB"/>
            </a:br>
            <a:r>
              <a:rPr lang="en-GB"/>
              <a:t>title here </a:t>
            </a:r>
          </a:p>
        </p:txBody>
      </p:sp>
      <p:sp>
        <p:nvSpPr>
          <p:cNvPr id="9" name="Subtitle 2">
            <a:extLst>
              <a:ext uri="{FF2B5EF4-FFF2-40B4-BE49-F238E27FC236}">
                <a16:creationId xmlns:a16="http://schemas.microsoft.com/office/drawing/2014/main" id="{56B0810E-04EB-C1C3-2BCC-F52E1D7BE6F6}"/>
              </a:ext>
            </a:extLst>
          </p:cNvPr>
          <p:cNvSpPr>
            <a:spLocks noGrp="1"/>
          </p:cNvSpPr>
          <p:nvPr>
            <p:ph type="subTitle" idx="1" hasCustomPrompt="1"/>
          </p:nvPr>
        </p:nvSpPr>
        <p:spPr>
          <a:xfrm>
            <a:off x="1596000" y="3965398"/>
            <a:ext cx="9000000" cy="468000"/>
          </a:xfrm>
          <a:prstGeom prst="rect">
            <a:avLst/>
          </a:prstGeom>
        </p:spPr>
        <p:txBody>
          <a:bodyPr lIns="0" tIns="0" rIns="0" bIns="0">
            <a:noAutofit/>
          </a:bodyPr>
          <a:lstStyle>
            <a:lvl1pPr marL="0" indent="0" algn="ctr">
              <a:buNone/>
              <a:defRPr sz="3200" b="1" i="0" baseline="0">
                <a:solidFill>
                  <a:schemeClr val="tx1"/>
                </a:solidFill>
                <a:latin typeface="+mn-lt"/>
              </a:defRPr>
            </a:lvl1pPr>
            <a:lvl2pPr marL="457186" indent="0" algn="ctr">
              <a:buNone/>
              <a:defRPr sz="2000"/>
            </a:lvl2pPr>
            <a:lvl3pPr marL="914372" indent="0" algn="ctr">
              <a:buNone/>
              <a:defRPr sz="1800"/>
            </a:lvl3pPr>
            <a:lvl4pPr marL="1371558" indent="0" algn="ctr">
              <a:buNone/>
              <a:defRPr sz="1600"/>
            </a:lvl4pPr>
            <a:lvl5pPr marL="1828744" indent="0" algn="ctr">
              <a:buNone/>
              <a:defRPr sz="1600"/>
            </a:lvl5pPr>
            <a:lvl6pPr marL="2285930" indent="0" algn="ctr">
              <a:buNone/>
              <a:defRPr sz="1600"/>
            </a:lvl6pPr>
            <a:lvl7pPr marL="2743115" indent="0" algn="ctr">
              <a:buNone/>
              <a:defRPr sz="1600"/>
            </a:lvl7pPr>
            <a:lvl8pPr marL="3200301" indent="0" algn="ctr">
              <a:buNone/>
              <a:defRPr sz="1600"/>
            </a:lvl8pPr>
            <a:lvl9pPr marL="3657487" indent="0" algn="ctr">
              <a:buNone/>
              <a:defRPr sz="1600"/>
            </a:lvl9pPr>
          </a:lstStyle>
          <a:p>
            <a:r>
              <a:rPr lang="en-GB"/>
              <a:t>Add subtitle here </a:t>
            </a:r>
          </a:p>
        </p:txBody>
      </p:sp>
      <p:sp>
        <p:nvSpPr>
          <p:cNvPr id="11" name="Text Placeholder 2">
            <a:extLst>
              <a:ext uri="{FF2B5EF4-FFF2-40B4-BE49-F238E27FC236}">
                <a16:creationId xmlns:a16="http://schemas.microsoft.com/office/drawing/2014/main" id="{0D43C4E8-E0A9-A662-98AC-A69BA4E399E6}"/>
              </a:ext>
            </a:extLst>
          </p:cNvPr>
          <p:cNvSpPr>
            <a:spLocks noGrp="1"/>
          </p:cNvSpPr>
          <p:nvPr>
            <p:ph type="body" idx="10" hasCustomPrompt="1"/>
          </p:nvPr>
        </p:nvSpPr>
        <p:spPr>
          <a:xfrm>
            <a:off x="3576000" y="4500000"/>
            <a:ext cx="5040000" cy="504000"/>
          </a:xfrm>
        </p:spPr>
        <p:txBody>
          <a:bodyPr anchor="t" anchorCtr="0">
            <a:norm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Start time 00:00</a:t>
            </a:r>
          </a:p>
        </p:txBody>
      </p:sp>
      <p:pic>
        <p:nvPicPr>
          <p:cNvPr id="2" name="Graphic 1">
            <a:extLst>
              <a:ext uri="{FF2B5EF4-FFF2-40B4-BE49-F238E27FC236}">
                <a16:creationId xmlns:a16="http://schemas.microsoft.com/office/drawing/2014/main" id="{473727E3-AC26-CE7A-F50D-1467B54E68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02364" y="416730"/>
            <a:ext cx="2187273" cy="526184"/>
          </a:xfrm>
          <a:prstGeom prst="rect">
            <a:avLst/>
          </a:prstGeom>
        </p:spPr>
      </p:pic>
    </p:spTree>
    <p:extLst>
      <p:ext uri="{BB962C8B-B14F-4D97-AF65-F5344CB8AC3E}">
        <p14:creationId xmlns:p14="http://schemas.microsoft.com/office/powerpoint/2010/main" val="3645073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White">
    <p:bg>
      <p:bgPr>
        <a:solidFill>
          <a:schemeClr val="bg2">
            <a:alpha val="50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64B7135-3CAD-2235-E785-619B25839834}"/>
              </a:ext>
            </a:extLst>
          </p:cNvPr>
          <p:cNvSpPr>
            <a:spLocks noGrp="1"/>
          </p:cNvSpPr>
          <p:nvPr>
            <p:ph type="ctrTitle" hasCustomPrompt="1"/>
          </p:nvPr>
        </p:nvSpPr>
        <p:spPr>
          <a:xfrm>
            <a:off x="1596000" y="1494485"/>
            <a:ext cx="9000000" cy="2387600"/>
          </a:xfrm>
          <a:prstGeom prst="rect">
            <a:avLst/>
          </a:prstGeom>
        </p:spPr>
        <p:txBody>
          <a:bodyPr anchor="ctr" anchorCtr="0">
            <a:noAutofit/>
          </a:bodyPr>
          <a:lstStyle>
            <a:lvl1pPr algn="ctr">
              <a:defRPr sz="6700" b="1" i="0">
                <a:solidFill>
                  <a:schemeClr val="tx2"/>
                </a:solidFill>
                <a:latin typeface="+mj-lt"/>
              </a:defRPr>
            </a:lvl1pPr>
          </a:lstStyle>
          <a:p>
            <a:r>
              <a:rPr lang="en-GB"/>
              <a:t>Add Presentation </a:t>
            </a:r>
            <a:br>
              <a:rPr lang="en-GB"/>
            </a:br>
            <a:r>
              <a:rPr lang="en-GB"/>
              <a:t>title here </a:t>
            </a:r>
          </a:p>
        </p:txBody>
      </p:sp>
      <p:sp>
        <p:nvSpPr>
          <p:cNvPr id="9" name="Subtitle 2">
            <a:extLst>
              <a:ext uri="{FF2B5EF4-FFF2-40B4-BE49-F238E27FC236}">
                <a16:creationId xmlns:a16="http://schemas.microsoft.com/office/drawing/2014/main" id="{56B0810E-04EB-C1C3-2BCC-F52E1D7BE6F6}"/>
              </a:ext>
            </a:extLst>
          </p:cNvPr>
          <p:cNvSpPr>
            <a:spLocks noGrp="1"/>
          </p:cNvSpPr>
          <p:nvPr>
            <p:ph type="subTitle" idx="1" hasCustomPrompt="1"/>
          </p:nvPr>
        </p:nvSpPr>
        <p:spPr>
          <a:xfrm>
            <a:off x="1596000" y="3965398"/>
            <a:ext cx="9000000" cy="468000"/>
          </a:xfrm>
          <a:prstGeom prst="rect">
            <a:avLst/>
          </a:prstGeom>
        </p:spPr>
        <p:txBody>
          <a:bodyPr lIns="0" tIns="0" rIns="0" bIns="0">
            <a:noAutofit/>
          </a:bodyPr>
          <a:lstStyle>
            <a:lvl1pPr marL="0" indent="0" algn="ctr">
              <a:buNone/>
              <a:defRPr sz="3200" b="1" i="0" baseline="0">
                <a:solidFill>
                  <a:schemeClr val="tx1"/>
                </a:solidFill>
                <a:latin typeface="+mn-lt"/>
              </a:defRPr>
            </a:lvl1pPr>
            <a:lvl2pPr marL="457186" indent="0" algn="ctr">
              <a:buNone/>
              <a:defRPr sz="2000"/>
            </a:lvl2pPr>
            <a:lvl3pPr marL="914372" indent="0" algn="ctr">
              <a:buNone/>
              <a:defRPr sz="1800"/>
            </a:lvl3pPr>
            <a:lvl4pPr marL="1371558" indent="0" algn="ctr">
              <a:buNone/>
              <a:defRPr sz="1600"/>
            </a:lvl4pPr>
            <a:lvl5pPr marL="1828744" indent="0" algn="ctr">
              <a:buNone/>
              <a:defRPr sz="1600"/>
            </a:lvl5pPr>
            <a:lvl6pPr marL="2285930" indent="0" algn="ctr">
              <a:buNone/>
              <a:defRPr sz="1600"/>
            </a:lvl6pPr>
            <a:lvl7pPr marL="2743115" indent="0" algn="ctr">
              <a:buNone/>
              <a:defRPr sz="1600"/>
            </a:lvl7pPr>
            <a:lvl8pPr marL="3200301" indent="0" algn="ctr">
              <a:buNone/>
              <a:defRPr sz="1600"/>
            </a:lvl8pPr>
            <a:lvl9pPr marL="3657487" indent="0" algn="ctr">
              <a:buNone/>
              <a:defRPr sz="1600"/>
            </a:lvl9pPr>
          </a:lstStyle>
          <a:p>
            <a:r>
              <a:rPr lang="en-GB"/>
              <a:t>Add subtitle here </a:t>
            </a:r>
          </a:p>
        </p:txBody>
      </p:sp>
      <p:sp>
        <p:nvSpPr>
          <p:cNvPr id="11" name="Text Placeholder 2">
            <a:extLst>
              <a:ext uri="{FF2B5EF4-FFF2-40B4-BE49-F238E27FC236}">
                <a16:creationId xmlns:a16="http://schemas.microsoft.com/office/drawing/2014/main" id="{0D43C4E8-E0A9-A662-98AC-A69BA4E399E6}"/>
              </a:ext>
            </a:extLst>
          </p:cNvPr>
          <p:cNvSpPr>
            <a:spLocks noGrp="1"/>
          </p:cNvSpPr>
          <p:nvPr>
            <p:ph type="body" idx="10" hasCustomPrompt="1"/>
          </p:nvPr>
        </p:nvSpPr>
        <p:spPr>
          <a:xfrm>
            <a:off x="3576000" y="4500000"/>
            <a:ext cx="5040000" cy="504000"/>
          </a:xfrm>
        </p:spPr>
        <p:txBody>
          <a:bodyPr anchor="t" anchorCtr="0">
            <a:normAutofit/>
          </a:bodyPr>
          <a:lstStyle>
            <a:lvl1pPr marL="0" indent="0" algn="ctr">
              <a:buNone/>
              <a:defRPr sz="3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Start time 00:00</a:t>
            </a:r>
          </a:p>
        </p:txBody>
      </p:sp>
      <p:pic>
        <p:nvPicPr>
          <p:cNvPr id="2" name="Graphic 1">
            <a:extLst>
              <a:ext uri="{FF2B5EF4-FFF2-40B4-BE49-F238E27FC236}">
                <a16:creationId xmlns:a16="http://schemas.microsoft.com/office/drawing/2014/main" id="{88DB507E-D037-12EC-9DD9-F3B27285FF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02364" y="416730"/>
            <a:ext cx="2187273" cy="526184"/>
          </a:xfrm>
          <a:prstGeom prst="rect">
            <a:avLst/>
          </a:prstGeom>
        </p:spPr>
      </p:pic>
    </p:spTree>
    <p:extLst>
      <p:ext uri="{BB962C8B-B14F-4D97-AF65-F5344CB8AC3E}">
        <p14:creationId xmlns:p14="http://schemas.microsoft.com/office/powerpoint/2010/main" val="16896260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AC326-591E-C0D3-B638-F8B5AE91FA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4A9D12-1A61-B9BE-75CF-74C4DB3460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0454179-3C0C-80CF-D9E9-C5CADE4DD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6EF6A5-B4C0-0ACE-32AE-92EFF0E4C61B}"/>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6" name="Footer Placeholder 5">
            <a:extLst>
              <a:ext uri="{FF2B5EF4-FFF2-40B4-BE49-F238E27FC236}">
                <a16:creationId xmlns:a16="http://schemas.microsoft.com/office/drawing/2014/main" id="{3CC36277-E368-C4AD-2468-5CC3F22212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30B78ED-B5C2-9C76-2945-37270DC6CFC9}"/>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8358480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Vision">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9E61EE7-F630-225C-BDAD-8AF52900DEAE}"/>
              </a:ext>
            </a:extLst>
          </p:cNvPr>
          <p:cNvSpPr>
            <a:spLocks noGrp="1"/>
          </p:cNvSpPr>
          <p:nvPr>
            <p:ph type="pic" sz="quarter" idx="10"/>
          </p:nvPr>
        </p:nvSpPr>
        <p:spPr>
          <a:xfrm rot="-540000">
            <a:off x="-431199" y="-119535"/>
            <a:ext cx="3173578" cy="2484000"/>
          </a:xfrm>
          <a:custGeom>
            <a:avLst/>
            <a:gdLst>
              <a:gd name="connsiteX0" fmla="*/ 0 w 3173578"/>
              <a:gd name="connsiteY0" fmla="*/ 0 h 2484000"/>
              <a:gd name="connsiteX1" fmla="*/ 3173578 w 3173578"/>
              <a:gd name="connsiteY1" fmla="*/ 0 h 2484000"/>
              <a:gd name="connsiteX2" fmla="*/ 3173578 w 3173578"/>
              <a:gd name="connsiteY2" fmla="*/ 2484000 h 2484000"/>
              <a:gd name="connsiteX3" fmla="*/ 0 w 3173578"/>
              <a:gd name="connsiteY3" fmla="*/ 2484000 h 2484000"/>
            </a:gdLst>
            <a:ahLst/>
            <a:cxnLst>
              <a:cxn ang="0">
                <a:pos x="connsiteX0" y="connsiteY0"/>
              </a:cxn>
              <a:cxn ang="0">
                <a:pos x="connsiteX1" y="connsiteY1"/>
              </a:cxn>
              <a:cxn ang="0">
                <a:pos x="connsiteX2" y="connsiteY2"/>
              </a:cxn>
              <a:cxn ang="0">
                <a:pos x="connsiteX3" y="connsiteY3"/>
              </a:cxn>
            </a:cxnLst>
            <a:rect l="l" t="t" r="r" b="b"/>
            <a:pathLst>
              <a:path w="3173578" h="2484000">
                <a:moveTo>
                  <a:pt x="0" y="0"/>
                </a:moveTo>
                <a:lnTo>
                  <a:pt x="3173578" y="0"/>
                </a:lnTo>
                <a:lnTo>
                  <a:pt x="3173578" y="2484000"/>
                </a:lnTo>
                <a:lnTo>
                  <a:pt x="0" y="2484000"/>
                </a:lnTo>
                <a:close/>
              </a:path>
            </a:pathLst>
          </a:custGeom>
          <a:solidFill>
            <a:schemeClr val="bg1">
              <a:lumMod val="95000"/>
            </a:schemeClr>
          </a:solidFill>
          <a:ln w="101600">
            <a:solidFill>
              <a:schemeClr val="bg1"/>
            </a:solidFill>
            <a:miter lim="800000"/>
          </a:ln>
          <a:effectLst>
            <a:outerShdw blurRad="50800" dist="38100" dir="8100000" algn="tl" rotWithShape="0">
              <a:prstClr val="black">
                <a:alpha val="40000"/>
              </a:prstClr>
            </a:outerShdw>
          </a:effectLst>
        </p:spPr>
        <p:txBody>
          <a:bodyPr wrap="square">
            <a:noAutofit/>
          </a:bodyPr>
          <a:lstStyle>
            <a:lvl1pPr marL="0" indent="0" algn="ctr">
              <a:buNone/>
              <a:defRPr sz="1200"/>
            </a:lvl1pPr>
          </a:lstStyle>
          <a:p>
            <a:endParaRPr lang="en-GB"/>
          </a:p>
        </p:txBody>
      </p:sp>
      <p:sp>
        <p:nvSpPr>
          <p:cNvPr id="20" name="Picture Placeholder 19">
            <a:extLst>
              <a:ext uri="{FF2B5EF4-FFF2-40B4-BE49-F238E27FC236}">
                <a16:creationId xmlns:a16="http://schemas.microsoft.com/office/drawing/2014/main" id="{AE45B0A6-1B53-B61D-4AB8-D4C09D6CC323}"/>
              </a:ext>
            </a:extLst>
          </p:cNvPr>
          <p:cNvSpPr>
            <a:spLocks noGrp="1"/>
          </p:cNvSpPr>
          <p:nvPr>
            <p:ph type="pic" sz="quarter" idx="11"/>
          </p:nvPr>
        </p:nvSpPr>
        <p:spPr>
          <a:xfrm rot="480000">
            <a:off x="-1325512" y="2313223"/>
            <a:ext cx="3007224" cy="1881101"/>
          </a:xfrm>
          <a:custGeom>
            <a:avLst/>
            <a:gdLst>
              <a:gd name="connsiteX0" fmla="*/ 0 w 3007224"/>
              <a:gd name="connsiteY0" fmla="*/ 0 h 1881101"/>
              <a:gd name="connsiteX1" fmla="*/ 3007224 w 3007224"/>
              <a:gd name="connsiteY1" fmla="*/ 0 h 1881101"/>
              <a:gd name="connsiteX2" fmla="*/ 3007224 w 3007224"/>
              <a:gd name="connsiteY2" fmla="*/ 1881101 h 1881101"/>
              <a:gd name="connsiteX3" fmla="*/ 0 w 3007224"/>
              <a:gd name="connsiteY3" fmla="*/ 1881101 h 1881101"/>
            </a:gdLst>
            <a:ahLst/>
            <a:cxnLst>
              <a:cxn ang="0">
                <a:pos x="connsiteX0" y="connsiteY0"/>
              </a:cxn>
              <a:cxn ang="0">
                <a:pos x="connsiteX1" y="connsiteY1"/>
              </a:cxn>
              <a:cxn ang="0">
                <a:pos x="connsiteX2" y="connsiteY2"/>
              </a:cxn>
              <a:cxn ang="0">
                <a:pos x="connsiteX3" y="connsiteY3"/>
              </a:cxn>
            </a:cxnLst>
            <a:rect l="l" t="t" r="r" b="b"/>
            <a:pathLst>
              <a:path w="3007224" h="1881101">
                <a:moveTo>
                  <a:pt x="0" y="0"/>
                </a:moveTo>
                <a:lnTo>
                  <a:pt x="3007224" y="0"/>
                </a:lnTo>
                <a:lnTo>
                  <a:pt x="3007224" y="1881101"/>
                </a:lnTo>
                <a:lnTo>
                  <a:pt x="0" y="1881101"/>
                </a:lnTo>
                <a:close/>
              </a:path>
            </a:pathLst>
          </a:custGeom>
          <a:solidFill>
            <a:schemeClr val="bg1">
              <a:lumMod val="95000"/>
            </a:schemeClr>
          </a:solidFill>
          <a:ln w="101600">
            <a:solidFill>
              <a:schemeClr val="bg1"/>
            </a:solidFill>
            <a:miter lim="800000"/>
          </a:ln>
          <a:effectLst>
            <a:outerShdw blurRad="50800" dist="38100" dir="8100000" algn="tl" rotWithShape="0">
              <a:prstClr val="black">
                <a:alpha val="40000"/>
              </a:prstClr>
            </a:outerShdw>
          </a:effectLst>
        </p:spPr>
        <p:txBody>
          <a:bodyPr wrap="square">
            <a:noAutofit/>
          </a:bodyPr>
          <a:lstStyle>
            <a:lvl1pPr marL="0" indent="0" algn="ctr">
              <a:buFontTx/>
              <a:buNone/>
              <a:defRPr sz="1200"/>
            </a:lvl1pPr>
          </a:lstStyle>
          <a:p>
            <a:endParaRPr lang="en-GB"/>
          </a:p>
        </p:txBody>
      </p:sp>
      <p:sp>
        <p:nvSpPr>
          <p:cNvPr id="27" name="Picture Placeholder 26">
            <a:extLst>
              <a:ext uri="{FF2B5EF4-FFF2-40B4-BE49-F238E27FC236}">
                <a16:creationId xmlns:a16="http://schemas.microsoft.com/office/drawing/2014/main" id="{9CE16FF2-0652-E726-FB57-B4FA14250A1C}"/>
              </a:ext>
            </a:extLst>
          </p:cNvPr>
          <p:cNvSpPr>
            <a:spLocks noGrp="1"/>
          </p:cNvSpPr>
          <p:nvPr>
            <p:ph type="pic" sz="quarter" idx="12"/>
          </p:nvPr>
        </p:nvSpPr>
        <p:spPr>
          <a:xfrm rot="-540000">
            <a:off x="-659339" y="5001761"/>
            <a:ext cx="3007224" cy="2275049"/>
          </a:xfrm>
          <a:custGeom>
            <a:avLst/>
            <a:gdLst>
              <a:gd name="connsiteX0" fmla="*/ 0 w 3007224"/>
              <a:gd name="connsiteY0" fmla="*/ 0 h 2275049"/>
              <a:gd name="connsiteX1" fmla="*/ 3007224 w 3007224"/>
              <a:gd name="connsiteY1" fmla="*/ 0 h 2275049"/>
              <a:gd name="connsiteX2" fmla="*/ 3007224 w 3007224"/>
              <a:gd name="connsiteY2" fmla="*/ 2275049 h 2275049"/>
              <a:gd name="connsiteX3" fmla="*/ 0 w 3007224"/>
              <a:gd name="connsiteY3" fmla="*/ 2275049 h 2275049"/>
            </a:gdLst>
            <a:ahLst/>
            <a:cxnLst>
              <a:cxn ang="0">
                <a:pos x="connsiteX0" y="connsiteY0"/>
              </a:cxn>
              <a:cxn ang="0">
                <a:pos x="connsiteX1" y="connsiteY1"/>
              </a:cxn>
              <a:cxn ang="0">
                <a:pos x="connsiteX2" y="connsiteY2"/>
              </a:cxn>
              <a:cxn ang="0">
                <a:pos x="connsiteX3" y="connsiteY3"/>
              </a:cxn>
            </a:cxnLst>
            <a:rect l="l" t="t" r="r" b="b"/>
            <a:pathLst>
              <a:path w="3007224" h="2275049">
                <a:moveTo>
                  <a:pt x="0" y="0"/>
                </a:moveTo>
                <a:lnTo>
                  <a:pt x="3007224" y="0"/>
                </a:lnTo>
                <a:lnTo>
                  <a:pt x="3007224" y="2275049"/>
                </a:lnTo>
                <a:lnTo>
                  <a:pt x="0" y="2275049"/>
                </a:lnTo>
                <a:close/>
              </a:path>
            </a:pathLst>
          </a:custGeom>
          <a:solidFill>
            <a:schemeClr val="bg1">
              <a:lumMod val="95000"/>
            </a:schemeClr>
          </a:solidFill>
          <a:ln w="101600">
            <a:solidFill>
              <a:schemeClr val="bg1"/>
            </a:solidFill>
            <a:miter lim="800000"/>
          </a:ln>
          <a:effectLst>
            <a:outerShdw blurRad="50800" dist="38100" dir="8100000" algn="tl" rotWithShape="0">
              <a:prstClr val="black">
                <a:alpha val="40000"/>
              </a:prstClr>
            </a:outerShdw>
          </a:effectLst>
        </p:spPr>
        <p:txBody>
          <a:bodyPr wrap="square">
            <a:noAutofit/>
          </a:bodyPr>
          <a:lstStyle>
            <a:lvl1pPr marL="0" indent="0" algn="ctr">
              <a:buNone/>
              <a:defRPr sz="1200"/>
            </a:lvl1pPr>
          </a:lstStyle>
          <a:p>
            <a:endParaRPr lang="en-GB"/>
          </a:p>
        </p:txBody>
      </p:sp>
      <p:sp>
        <p:nvSpPr>
          <p:cNvPr id="30" name="Picture Placeholder 29">
            <a:extLst>
              <a:ext uri="{FF2B5EF4-FFF2-40B4-BE49-F238E27FC236}">
                <a16:creationId xmlns:a16="http://schemas.microsoft.com/office/drawing/2014/main" id="{762CEE55-6DC4-3C11-776E-722B0A211121}"/>
              </a:ext>
            </a:extLst>
          </p:cNvPr>
          <p:cNvSpPr>
            <a:spLocks noGrp="1"/>
          </p:cNvSpPr>
          <p:nvPr>
            <p:ph type="pic" sz="quarter" idx="13"/>
          </p:nvPr>
        </p:nvSpPr>
        <p:spPr>
          <a:xfrm rot="-120000">
            <a:off x="9929099" y="409722"/>
            <a:ext cx="2376747" cy="2155209"/>
          </a:xfrm>
          <a:custGeom>
            <a:avLst/>
            <a:gdLst>
              <a:gd name="connsiteX0" fmla="*/ 0 w 2376747"/>
              <a:gd name="connsiteY0" fmla="*/ 0 h 2155209"/>
              <a:gd name="connsiteX1" fmla="*/ 2376747 w 2376747"/>
              <a:gd name="connsiteY1" fmla="*/ 0 h 2155209"/>
              <a:gd name="connsiteX2" fmla="*/ 2376747 w 2376747"/>
              <a:gd name="connsiteY2" fmla="*/ 2155209 h 2155209"/>
              <a:gd name="connsiteX3" fmla="*/ 0 w 2376747"/>
              <a:gd name="connsiteY3" fmla="*/ 2155209 h 2155209"/>
            </a:gdLst>
            <a:ahLst/>
            <a:cxnLst>
              <a:cxn ang="0">
                <a:pos x="connsiteX0" y="connsiteY0"/>
              </a:cxn>
              <a:cxn ang="0">
                <a:pos x="connsiteX1" y="connsiteY1"/>
              </a:cxn>
              <a:cxn ang="0">
                <a:pos x="connsiteX2" y="connsiteY2"/>
              </a:cxn>
              <a:cxn ang="0">
                <a:pos x="connsiteX3" y="connsiteY3"/>
              </a:cxn>
            </a:cxnLst>
            <a:rect l="l" t="t" r="r" b="b"/>
            <a:pathLst>
              <a:path w="2376747" h="2155209">
                <a:moveTo>
                  <a:pt x="0" y="0"/>
                </a:moveTo>
                <a:lnTo>
                  <a:pt x="2376747" y="0"/>
                </a:lnTo>
                <a:lnTo>
                  <a:pt x="2376747" y="2155209"/>
                </a:lnTo>
                <a:lnTo>
                  <a:pt x="0" y="2155209"/>
                </a:lnTo>
                <a:close/>
              </a:path>
            </a:pathLst>
          </a:custGeom>
          <a:solidFill>
            <a:schemeClr val="bg1">
              <a:lumMod val="95000"/>
            </a:schemeClr>
          </a:solidFill>
          <a:ln w="101600">
            <a:solidFill>
              <a:schemeClr val="bg1"/>
            </a:solidFill>
            <a:miter lim="800000"/>
          </a:ln>
        </p:spPr>
        <p:txBody>
          <a:bodyPr wrap="square">
            <a:noAutofit/>
          </a:bodyPr>
          <a:lstStyle>
            <a:lvl1pPr marL="0" indent="0" algn="ctr">
              <a:buNone/>
              <a:defRPr sz="1200"/>
            </a:lvl1pPr>
          </a:lstStyle>
          <a:p>
            <a:endParaRPr lang="en-GB"/>
          </a:p>
        </p:txBody>
      </p:sp>
      <p:sp>
        <p:nvSpPr>
          <p:cNvPr id="33" name="Picture Placeholder 32">
            <a:extLst>
              <a:ext uri="{FF2B5EF4-FFF2-40B4-BE49-F238E27FC236}">
                <a16:creationId xmlns:a16="http://schemas.microsoft.com/office/drawing/2014/main" id="{0F2CC349-EAF6-7105-FF6D-9585704350EC}"/>
              </a:ext>
            </a:extLst>
          </p:cNvPr>
          <p:cNvSpPr>
            <a:spLocks noGrp="1"/>
          </p:cNvSpPr>
          <p:nvPr>
            <p:ph type="pic" sz="quarter" idx="14"/>
          </p:nvPr>
        </p:nvSpPr>
        <p:spPr>
          <a:xfrm rot="420000">
            <a:off x="10312400" y="3368368"/>
            <a:ext cx="2478819" cy="2459906"/>
          </a:xfrm>
          <a:custGeom>
            <a:avLst/>
            <a:gdLst>
              <a:gd name="connsiteX0" fmla="*/ 0 w 2478819"/>
              <a:gd name="connsiteY0" fmla="*/ 0 h 2459906"/>
              <a:gd name="connsiteX1" fmla="*/ 2478819 w 2478819"/>
              <a:gd name="connsiteY1" fmla="*/ 0 h 2459906"/>
              <a:gd name="connsiteX2" fmla="*/ 2478819 w 2478819"/>
              <a:gd name="connsiteY2" fmla="*/ 2459906 h 2459906"/>
              <a:gd name="connsiteX3" fmla="*/ 0 w 2478819"/>
              <a:gd name="connsiteY3" fmla="*/ 2459906 h 2459906"/>
            </a:gdLst>
            <a:ahLst/>
            <a:cxnLst>
              <a:cxn ang="0">
                <a:pos x="connsiteX0" y="connsiteY0"/>
              </a:cxn>
              <a:cxn ang="0">
                <a:pos x="connsiteX1" y="connsiteY1"/>
              </a:cxn>
              <a:cxn ang="0">
                <a:pos x="connsiteX2" y="connsiteY2"/>
              </a:cxn>
              <a:cxn ang="0">
                <a:pos x="connsiteX3" y="connsiteY3"/>
              </a:cxn>
            </a:cxnLst>
            <a:rect l="l" t="t" r="r" b="b"/>
            <a:pathLst>
              <a:path w="2478819" h="2459906">
                <a:moveTo>
                  <a:pt x="0" y="0"/>
                </a:moveTo>
                <a:lnTo>
                  <a:pt x="2478819" y="0"/>
                </a:lnTo>
                <a:lnTo>
                  <a:pt x="2478819" y="2459906"/>
                </a:lnTo>
                <a:lnTo>
                  <a:pt x="0" y="2459906"/>
                </a:lnTo>
                <a:close/>
              </a:path>
            </a:pathLst>
          </a:custGeom>
          <a:solidFill>
            <a:schemeClr val="bg1">
              <a:lumMod val="95000"/>
            </a:schemeClr>
          </a:solidFill>
          <a:ln w="101600">
            <a:solidFill>
              <a:schemeClr val="bg1"/>
            </a:solidFill>
            <a:miter lim="800000"/>
          </a:ln>
        </p:spPr>
        <p:txBody>
          <a:bodyPr wrap="square">
            <a:noAutofit/>
          </a:bodyPr>
          <a:lstStyle>
            <a:lvl1pPr marL="0" indent="0" algn="ctr">
              <a:buNone/>
              <a:defRPr sz="1200"/>
            </a:lvl1pPr>
          </a:lstStyle>
          <a:p>
            <a:endParaRPr lang="en-GB"/>
          </a:p>
        </p:txBody>
      </p:sp>
      <p:sp>
        <p:nvSpPr>
          <p:cNvPr id="34" name="Title 33">
            <a:extLst>
              <a:ext uri="{FF2B5EF4-FFF2-40B4-BE49-F238E27FC236}">
                <a16:creationId xmlns:a16="http://schemas.microsoft.com/office/drawing/2014/main" id="{8F48E9C4-12EE-07F3-12FE-FFEDC85E7ED0}"/>
              </a:ext>
            </a:extLst>
          </p:cNvPr>
          <p:cNvSpPr>
            <a:spLocks noGrp="1"/>
          </p:cNvSpPr>
          <p:nvPr>
            <p:ph type="title" hasCustomPrompt="1"/>
          </p:nvPr>
        </p:nvSpPr>
        <p:spPr>
          <a:xfrm>
            <a:off x="2136000" y="3096601"/>
            <a:ext cx="7920000" cy="664797"/>
          </a:xfrm>
        </p:spPr>
        <p:txBody>
          <a:bodyPr anchor="ctr"/>
          <a:lstStyle>
            <a:lvl1pPr algn="ctr">
              <a:defRPr sz="4800" b="1">
                <a:solidFill>
                  <a:schemeClr val="bg1"/>
                </a:solidFill>
              </a:defRPr>
            </a:lvl1pPr>
          </a:lstStyle>
          <a:p>
            <a:r>
              <a:rPr lang="en-US"/>
              <a:t>Add text here</a:t>
            </a:r>
            <a:endParaRPr lang="en-GB"/>
          </a:p>
        </p:txBody>
      </p:sp>
      <p:pic>
        <p:nvPicPr>
          <p:cNvPr id="2" name="Graphic 1">
            <a:extLst>
              <a:ext uri="{FF2B5EF4-FFF2-40B4-BE49-F238E27FC236}">
                <a16:creationId xmlns:a16="http://schemas.microsoft.com/office/drawing/2014/main" id="{807939DE-3726-D76E-27F0-140E07A53C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02364" y="416730"/>
            <a:ext cx="2187273" cy="526184"/>
          </a:xfrm>
          <a:prstGeom prst="rect">
            <a:avLst/>
          </a:prstGeom>
        </p:spPr>
      </p:pic>
    </p:spTree>
    <p:extLst>
      <p:ext uri="{BB962C8B-B14F-4D97-AF65-F5344CB8AC3E}">
        <p14:creationId xmlns:p14="http://schemas.microsoft.com/office/powerpoint/2010/main" val="2268560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80D48F-7B7F-C259-68F9-C20A9C6C5EEF}"/>
              </a:ext>
            </a:extLst>
          </p:cNvPr>
          <p:cNvSpPr>
            <a:spLocks noGrp="1"/>
          </p:cNvSpPr>
          <p:nvPr>
            <p:ph type="title" hasCustomPrompt="1"/>
          </p:nvPr>
        </p:nvSpPr>
        <p:spPr>
          <a:xfrm>
            <a:off x="359999" y="3027351"/>
            <a:ext cx="11472001" cy="803297"/>
          </a:xfrm>
        </p:spPr>
        <p:txBody>
          <a:bodyPr anchor="ctr"/>
          <a:lstStyle>
            <a:lvl1pPr algn="ctr">
              <a:defRPr sz="5800" b="1">
                <a:solidFill>
                  <a:schemeClr val="bg1"/>
                </a:solidFill>
              </a:defRPr>
            </a:lvl1pPr>
          </a:lstStyle>
          <a:p>
            <a:r>
              <a:rPr lang="en-US"/>
              <a:t>Divider page title</a:t>
            </a:r>
            <a:endParaRPr lang="en-GB"/>
          </a:p>
        </p:txBody>
      </p:sp>
    </p:spTree>
    <p:extLst>
      <p:ext uri="{BB962C8B-B14F-4D97-AF65-F5344CB8AC3E}">
        <p14:creationId xmlns:p14="http://schemas.microsoft.com/office/powerpoint/2010/main" val="14592386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 Image">
    <p:bg>
      <p:bgPr>
        <a:solidFill>
          <a:schemeClr val="tx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2EED490-D49B-BAAB-B8D5-372CB9FADB89}"/>
              </a:ext>
            </a:extLst>
          </p:cNvPr>
          <p:cNvSpPr>
            <a:spLocks noGrp="1"/>
          </p:cNvSpPr>
          <p:nvPr>
            <p:ph type="pic" sz="quarter" idx="10"/>
          </p:nvPr>
        </p:nvSpPr>
        <p:spPr>
          <a:xfrm>
            <a:off x="7635875" y="0"/>
            <a:ext cx="4556125" cy="6858000"/>
          </a:xfrm>
          <a:solidFill>
            <a:schemeClr val="bg1">
              <a:lumMod val="95000"/>
            </a:schemeClr>
          </a:solidFill>
        </p:spPr>
        <p:txBody>
          <a:bodyPr/>
          <a:lstStyle>
            <a:lvl1pPr marL="0" indent="0">
              <a:buNone/>
              <a:defRPr/>
            </a:lvl1pPr>
          </a:lstStyle>
          <a:p>
            <a:endParaRPr lang="en-GB"/>
          </a:p>
        </p:txBody>
      </p:sp>
      <p:sp>
        <p:nvSpPr>
          <p:cNvPr id="3" name="Title 2">
            <a:extLst>
              <a:ext uri="{FF2B5EF4-FFF2-40B4-BE49-F238E27FC236}">
                <a16:creationId xmlns:a16="http://schemas.microsoft.com/office/drawing/2014/main" id="{0480D48F-7B7F-C259-68F9-C20A9C6C5EEF}"/>
              </a:ext>
            </a:extLst>
          </p:cNvPr>
          <p:cNvSpPr>
            <a:spLocks noGrp="1"/>
          </p:cNvSpPr>
          <p:nvPr>
            <p:ph type="title" hasCustomPrompt="1"/>
          </p:nvPr>
        </p:nvSpPr>
        <p:spPr>
          <a:xfrm>
            <a:off x="359999" y="1422400"/>
            <a:ext cx="6024034" cy="697666"/>
          </a:xfrm>
        </p:spPr>
        <p:txBody>
          <a:bodyPr anchor="t" anchorCtr="0"/>
          <a:lstStyle>
            <a:lvl1pPr algn="l">
              <a:defRPr sz="5800" b="1">
                <a:solidFill>
                  <a:schemeClr val="bg1"/>
                </a:solidFill>
              </a:defRPr>
            </a:lvl1pPr>
          </a:lstStyle>
          <a:p>
            <a:r>
              <a:rPr lang="en-US"/>
              <a:t>Divider page title</a:t>
            </a:r>
            <a:endParaRPr lang="en-GB"/>
          </a:p>
        </p:txBody>
      </p:sp>
    </p:spTree>
    <p:extLst>
      <p:ext uri="{BB962C8B-B14F-4D97-AF65-F5344CB8AC3E}">
        <p14:creationId xmlns:p14="http://schemas.microsoft.com/office/powerpoint/2010/main" val="846035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x Text x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1F70-3BB8-9A44-7594-D185ECE950C5}"/>
              </a:ext>
            </a:extLst>
          </p:cNvPr>
          <p:cNvSpPr>
            <a:spLocks noGrp="1"/>
          </p:cNvSpPr>
          <p:nvPr>
            <p:ph type="title" hasCustomPrompt="1"/>
          </p:nvPr>
        </p:nvSpPr>
        <p:spPr/>
        <p:txBody>
          <a:bodyPr/>
          <a:lstStyle>
            <a:lvl1pPr>
              <a:defRPr/>
            </a:lvl1pPr>
          </a:lstStyle>
          <a:p>
            <a:r>
              <a:rPr lang="en-US"/>
              <a:t>Add title</a:t>
            </a:r>
            <a:endParaRPr lang="en-GB"/>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7C724A19-347B-97DD-DF7A-C9670F4FB0D1}"/>
              </a:ext>
            </a:extLst>
          </p:cNvPr>
          <p:cNvSpPr>
            <a:spLocks noGrp="1"/>
          </p:cNvSpPr>
          <p:nvPr>
            <p:ph type="body" sz="quarter" idx="13" hasCustomPrompt="1"/>
          </p:nvPr>
        </p:nvSpPr>
        <p:spPr>
          <a:xfrm>
            <a:off x="1701800" y="1508125"/>
            <a:ext cx="4140000" cy="1358900"/>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19" name="Text Placeholder 11">
            <a:extLst>
              <a:ext uri="{FF2B5EF4-FFF2-40B4-BE49-F238E27FC236}">
                <a16:creationId xmlns:a16="http://schemas.microsoft.com/office/drawing/2014/main" id="{F99019BE-8D1A-0BE4-7C9B-DC3B71A28CC3}"/>
              </a:ext>
            </a:extLst>
          </p:cNvPr>
          <p:cNvSpPr>
            <a:spLocks noGrp="1"/>
          </p:cNvSpPr>
          <p:nvPr>
            <p:ph type="body" sz="quarter" idx="14" hasCustomPrompt="1"/>
          </p:nvPr>
        </p:nvSpPr>
        <p:spPr>
          <a:xfrm>
            <a:off x="334448" y="1508125"/>
            <a:ext cx="1367245" cy="13589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24" name="Text Placeholder 11">
            <a:extLst>
              <a:ext uri="{FF2B5EF4-FFF2-40B4-BE49-F238E27FC236}">
                <a16:creationId xmlns:a16="http://schemas.microsoft.com/office/drawing/2014/main" id="{6615A18F-1692-7637-BBBE-6F41694406BC}"/>
              </a:ext>
            </a:extLst>
          </p:cNvPr>
          <p:cNvSpPr>
            <a:spLocks noGrp="1"/>
          </p:cNvSpPr>
          <p:nvPr>
            <p:ph type="body" sz="quarter" idx="15" hasCustomPrompt="1"/>
          </p:nvPr>
        </p:nvSpPr>
        <p:spPr>
          <a:xfrm>
            <a:off x="7687562" y="1508125"/>
            <a:ext cx="4140000" cy="1358900"/>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25" name="Text Placeholder 11">
            <a:extLst>
              <a:ext uri="{FF2B5EF4-FFF2-40B4-BE49-F238E27FC236}">
                <a16:creationId xmlns:a16="http://schemas.microsoft.com/office/drawing/2014/main" id="{CBF2DE67-2EB2-040B-121E-4E4A4BAD7074}"/>
              </a:ext>
            </a:extLst>
          </p:cNvPr>
          <p:cNvSpPr>
            <a:spLocks noGrp="1"/>
          </p:cNvSpPr>
          <p:nvPr>
            <p:ph type="body" sz="quarter" idx="16" hasCustomPrompt="1"/>
          </p:nvPr>
        </p:nvSpPr>
        <p:spPr>
          <a:xfrm>
            <a:off x="6320210" y="1508125"/>
            <a:ext cx="1367245" cy="13589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26" name="Text Placeholder 11">
            <a:extLst>
              <a:ext uri="{FF2B5EF4-FFF2-40B4-BE49-F238E27FC236}">
                <a16:creationId xmlns:a16="http://schemas.microsoft.com/office/drawing/2014/main" id="{65E0C3E3-9589-ECC3-08E9-F61D8DED2C6E}"/>
              </a:ext>
            </a:extLst>
          </p:cNvPr>
          <p:cNvSpPr>
            <a:spLocks noGrp="1"/>
          </p:cNvSpPr>
          <p:nvPr>
            <p:ph type="body" sz="quarter" idx="17" hasCustomPrompt="1"/>
          </p:nvPr>
        </p:nvSpPr>
        <p:spPr>
          <a:xfrm>
            <a:off x="1701693" y="3168242"/>
            <a:ext cx="4140000" cy="1358900"/>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27" name="Text Placeholder 11">
            <a:extLst>
              <a:ext uri="{FF2B5EF4-FFF2-40B4-BE49-F238E27FC236}">
                <a16:creationId xmlns:a16="http://schemas.microsoft.com/office/drawing/2014/main" id="{162B570B-6954-65CB-C819-9FC2E7002E51}"/>
              </a:ext>
            </a:extLst>
          </p:cNvPr>
          <p:cNvSpPr>
            <a:spLocks noGrp="1"/>
          </p:cNvSpPr>
          <p:nvPr>
            <p:ph type="body" sz="quarter" idx="18" hasCustomPrompt="1"/>
          </p:nvPr>
        </p:nvSpPr>
        <p:spPr>
          <a:xfrm>
            <a:off x="334341" y="3168242"/>
            <a:ext cx="1367245" cy="13589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28" name="Text Placeholder 11">
            <a:extLst>
              <a:ext uri="{FF2B5EF4-FFF2-40B4-BE49-F238E27FC236}">
                <a16:creationId xmlns:a16="http://schemas.microsoft.com/office/drawing/2014/main" id="{8BB8ABD9-926D-3D7E-5C99-9159F7FCAD41}"/>
              </a:ext>
            </a:extLst>
          </p:cNvPr>
          <p:cNvSpPr>
            <a:spLocks noGrp="1"/>
          </p:cNvSpPr>
          <p:nvPr>
            <p:ph type="body" sz="quarter" idx="19" hasCustomPrompt="1"/>
          </p:nvPr>
        </p:nvSpPr>
        <p:spPr>
          <a:xfrm>
            <a:off x="7687455" y="3168242"/>
            <a:ext cx="4140000" cy="1358900"/>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29" name="Text Placeholder 11">
            <a:extLst>
              <a:ext uri="{FF2B5EF4-FFF2-40B4-BE49-F238E27FC236}">
                <a16:creationId xmlns:a16="http://schemas.microsoft.com/office/drawing/2014/main" id="{6939B3FE-1BF7-518B-B894-50BEA5FA951A}"/>
              </a:ext>
            </a:extLst>
          </p:cNvPr>
          <p:cNvSpPr>
            <a:spLocks noGrp="1"/>
          </p:cNvSpPr>
          <p:nvPr>
            <p:ph type="body" sz="quarter" idx="20" hasCustomPrompt="1"/>
          </p:nvPr>
        </p:nvSpPr>
        <p:spPr>
          <a:xfrm>
            <a:off x="6320103" y="3168242"/>
            <a:ext cx="1367245" cy="13589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30" name="Text Placeholder 11">
            <a:extLst>
              <a:ext uri="{FF2B5EF4-FFF2-40B4-BE49-F238E27FC236}">
                <a16:creationId xmlns:a16="http://schemas.microsoft.com/office/drawing/2014/main" id="{BA9D8A04-9797-A98C-4DA1-6B68F3B74760}"/>
              </a:ext>
            </a:extLst>
          </p:cNvPr>
          <p:cNvSpPr>
            <a:spLocks noGrp="1"/>
          </p:cNvSpPr>
          <p:nvPr>
            <p:ph type="body" sz="quarter" idx="21" hasCustomPrompt="1"/>
          </p:nvPr>
        </p:nvSpPr>
        <p:spPr>
          <a:xfrm>
            <a:off x="1709352" y="4837765"/>
            <a:ext cx="4140000" cy="1358900"/>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31" name="Text Placeholder 11">
            <a:extLst>
              <a:ext uri="{FF2B5EF4-FFF2-40B4-BE49-F238E27FC236}">
                <a16:creationId xmlns:a16="http://schemas.microsoft.com/office/drawing/2014/main" id="{39B2C0C0-B018-6F8E-BDF8-CA22C06524A0}"/>
              </a:ext>
            </a:extLst>
          </p:cNvPr>
          <p:cNvSpPr>
            <a:spLocks noGrp="1"/>
          </p:cNvSpPr>
          <p:nvPr>
            <p:ph type="body" sz="quarter" idx="22" hasCustomPrompt="1"/>
          </p:nvPr>
        </p:nvSpPr>
        <p:spPr>
          <a:xfrm>
            <a:off x="342000" y="4837765"/>
            <a:ext cx="1367245" cy="13589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32" name="Text Placeholder 11">
            <a:extLst>
              <a:ext uri="{FF2B5EF4-FFF2-40B4-BE49-F238E27FC236}">
                <a16:creationId xmlns:a16="http://schemas.microsoft.com/office/drawing/2014/main" id="{3C18DB08-50A0-727C-9AF1-03B474512D7F}"/>
              </a:ext>
            </a:extLst>
          </p:cNvPr>
          <p:cNvSpPr>
            <a:spLocks noGrp="1"/>
          </p:cNvSpPr>
          <p:nvPr>
            <p:ph type="body" sz="quarter" idx="23" hasCustomPrompt="1"/>
          </p:nvPr>
        </p:nvSpPr>
        <p:spPr>
          <a:xfrm>
            <a:off x="7695114" y="4837765"/>
            <a:ext cx="4140000" cy="1358900"/>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33" name="Text Placeholder 11">
            <a:extLst>
              <a:ext uri="{FF2B5EF4-FFF2-40B4-BE49-F238E27FC236}">
                <a16:creationId xmlns:a16="http://schemas.microsoft.com/office/drawing/2014/main" id="{2BC0B436-029E-4DDC-2A85-5A56E71FB8AC}"/>
              </a:ext>
            </a:extLst>
          </p:cNvPr>
          <p:cNvSpPr>
            <a:spLocks noGrp="1"/>
          </p:cNvSpPr>
          <p:nvPr>
            <p:ph type="body" sz="quarter" idx="24" hasCustomPrompt="1"/>
          </p:nvPr>
        </p:nvSpPr>
        <p:spPr>
          <a:xfrm>
            <a:off x="6327762" y="4837765"/>
            <a:ext cx="1367245" cy="13589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Tree>
    <p:extLst>
      <p:ext uri="{BB962C8B-B14F-4D97-AF65-F5344CB8AC3E}">
        <p14:creationId xmlns:p14="http://schemas.microsoft.com/office/powerpoint/2010/main" val="895138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con + Box Text x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1F70-3BB8-9A44-7594-D185ECE950C5}"/>
              </a:ext>
            </a:extLst>
          </p:cNvPr>
          <p:cNvSpPr>
            <a:spLocks noGrp="1"/>
          </p:cNvSpPr>
          <p:nvPr>
            <p:ph type="title" hasCustomPrompt="1"/>
          </p:nvPr>
        </p:nvSpPr>
        <p:spPr/>
        <p:txBody>
          <a:bodyPr/>
          <a:lstStyle>
            <a:lvl1pPr>
              <a:defRPr/>
            </a:lvl1pPr>
          </a:lstStyle>
          <a:p>
            <a:r>
              <a:rPr lang="en-US"/>
              <a:t>Add title</a:t>
            </a:r>
            <a:endParaRPr lang="en-GB"/>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7C724A19-347B-97DD-DF7A-C9670F4FB0D1}"/>
              </a:ext>
            </a:extLst>
          </p:cNvPr>
          <p:cNvSpPr>
            <a:spLocks noGrp="1"/>
          </p:cNvSpPr>
          <p:nvPr>
            <p:ph type="body" sz="quarter" idx="13" hasCustomPrompt="1"/>
          </p:nvPr>
        </p:nvSpPr>
        <p:spPr>
          <a:xfrm>
            <a:off x="1701799" y="1508088"/>
            <a:ext cx="10125869" cy="1511999"/>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19" name="Text Placeholder 11">
            <a:extLst>
              <a:ext uri="{FF2B5EF4-FFF2-40B4-BE49-F238E27FC236}">
                <a16:creationId xmlns:a16="http://schemas.microsoft.com/office/drawing/2014/main" id="{F99019BE-8D1A-0BE4-7C9B-DC3B71A28CC3}"/>
              </a:ext>
            </a:extLst>
          </p:cNvPr>
          <p:cNvSpPr>
            <a:spLocks noGrp="1"/>
          </p:cNvSpPr>
          <p:nvPr>
            <p:ph type="body" sz="quarter" idx="14" hasCustomPrompt="1"/>
          </p:nvPr>
        </p:nvSpPr>
        <p:spPr>
          <a:xfrm>
            <a:off x="334447" y="1508125"/>
            <a:ext cx="1512000" cy="15120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26" name="Text Placeholder 11">
            <a:extLst>
              <a:ext uri="{FF2B5EF4-FFF2-40B4-BE49-F238E27FC236}">
                <a16:creationId xmlns:a16="http://schemas.microsoft.com/office/drawing/2014/main" id="{65E0C3E3-9589-ECC3-08E9-F61D8DED2C6E}"/>
              </a:ext>
            </a:extLst>
          </p:cNvPr>
          <p:cNvSpPr>
            <a:spLocks noGrp="1"/>
          </p:cNvSpPr>
          <p:nvPr>
            <p:ph type="body" sz="quarter" idx="17" hasCustomPrompt="1"/>
          </p:nvPr>
        </p:nvSpPr>
        <p:spPr>
          <a:xfrm>
            <a:off x="1701692" y="3223180"/>
            <a:ext cx="10125869" cy="1511991"/>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27" name="Text Placeholder 11">
            <a:extLst>
              <a:ext uri="{FF2B5EF4-FFF2-40B4-BE49-F238E27FC236}">
                <a16:creationId xmlns:a16="http://schemas.microsoft.com/office/drawing/2014/main" id="{162B570B-6954-65CB-C819-9FC2E7002E51}"/>
              </a:ext>
            </a:extLst>
          </p:cNvPr>
          <p:cNvSpPr>
            <a:spLocks noGrp="1"/>
          </p:cNvSpPr>
          <p:nvPr>
            <p:ph type="body" sz="quarter" idx="18" hasCustomPrompt="1"/>
          </p:nvPr>
        </p:nvSpPr>
        <p:spPr>
          <a:xfrm>
            <a:off x="334340" y="3223191"/>
            <a:ext cx="1512000" cy="15120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30" name="Text Placeholder 11">
            <a:extLst>
              <a:ext uri="{FF2B5EF4-FFF2-40B4-BE49-F238E27FC236}">
                <a16:creationId xmlns:a16="http://schemas.microsoft.com/office/drawing/2014/main" id="{BA9D8A04-9797-A98C-4DA1-6B68F3B74760}"/>
              </a:ext>
            </a:extLst>
          </p:cNvPr>
          <p:cNvSpPr>
            <a:spLocks noGrp="1"/>
          </p:cNvSpPr>
          <p:nvPr>
            <p:ph type="body" sz="quarter" idx="21" hasCustomPrompt="1"/>
          </p:nvPr>
        </p:nvSpPr>
        <p:spPr>
          <a:xfrm>
            <a:off x="1846340" y="4938255"/>
            <a:ext cx="9981221" cy="1511991"/>
          </a:xfrm>
          <a:solidFill>
            <a:schemeClr val="bg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226800" indent="-226800">
              <a:buFont typeface="Arial" panose="020B0604020202020204" pitchFamily="34" charset="0"/>
              <a:buChar char="•"/>
              <a:defRPr>
                <a:solidFill>
                  <a:schemeClr val="tx1"/>
                </a:solidFill>
                <a:latin typeface="+mn-lt"/>
              </a:defRPr>
            </a:lvl3pPr>
            <a:lvl4pPr>
              <a:defRPr/>
            </a:lvl4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31" name="Text Placeholder 11">
            <a:extLst>
              <a:ext uri="{FF2B5EF4-FFF2-40B4-BE49-F238E27FC236}">
                <a16:creationId xmlns:a16="http://schemas.microsoft.com/office/drawing/2014/main" id="{39B2C0C0-B018-6F8E-BDF8-CA22C06524A0}"/>
              </a:ext>
            </a:extLst>
          </p:cNvPr>
          <p:cNvSpPr>
            <a:spLocks noGrp="1"/>
          </p:cNvSpPr>
          <p:nvPr>
            <p:ph type="body" sz="quarter" idx="22" hasCustomPrompt="1"/>
          </p:nvPr>
        </p:nvSpPr>
        <p:spPr>
          <a:xfrm>
            <a:off x="334340" y="4938256"/>
            <a:ext cx="1512000" cy="1512000"/>
          </a:xfrm>
          <a:solidFill>
            <a:schemeClr val="tx2"/>
          </a:solidFill>
        </p:spPr>
        <p:txBody>
          <a:bodyPr lIns="252000" tIns="72000" rIns="180000" bIns="72000" anchor="ctr"/>
          <a:lstStyle>
            <a:lvl1pPr marL="0" indent="0">
              <a:buNone/>
              <a:defRPr>
                <a:solidFill>
                  <a:schemeClr val="tx2"/>
                </a:solidFill>
                <a:latin typeface="+mj-lt"/>
              </a:defRPr>
            </a:lvl1pPr>
            <a:lvl2pPr marL="0" indent="0">
              <a:buNone/>
              <a:defRPr>
                <a:latin typeface="+mj-lt"/>
              </a:defRPr>
            </a:lvl2pPr>
            <a:lvl3pPr marL="0" indent="0">
              <a:buNone/>
              <a:defRPr/>
            </a:lvl3pPr>
            <a:lvl4pPr>
              <a:defRPr/>
            </a:lvl4pPr>
          </a:lstStyle>
          <a:p>
            <a:pPr lvl="0"/>
            <a:r>
              <a:rPr lang="en-US"/>
              <a:t>  </a:t>
            </a:r>
          </a:p>
        </p:txBody>
      </p:sp>
      <p:sp>
        <p:nvSpPr>
          <p:cNvPr id="4" name="Picture Placeholder 3">
            <a:extLst>
              <a:ext uri="{FF2B5EF4-FFF2-40B4-BE49-F238E27FC236}">
                <a16:creationId xmlns:a16="http://schemas.microsoft.com/office/drawing/2014/main" id="{5D30B22F-1BE6-1730-6081-9AA1C5EF02E0}"/>
              </a:ext>
            </a:extLst>
          </p:cNvPr>
          <p:cNvSpPr>
            <a:spLocks noGrp="1"/>
          </p:cNvSpPr>
          <p:nvPr>
            <p:ph type="pic" sz="quarter" idx="23" hasCustomPrompt="1"/>
          </p:nvPr>
        </p:nvSpPr>
        <p:spPr>
          <a:xfrm>
            <a:off x="532340" y="1706125"/>
            <a:ext cx="1116000" cy="1116000"/>
          </a:xfrm>
          <a:prstGeom prst="ellipse">
            <a:avLst/>
          </a:prstGeom>
          <a:solidFill>
            <a:schemeClr val="bg1"/>
          </a:solidFill>
          <a:ln w="57150">
            <a:solidFill>
              <a:schemeClr val="bg1"/>
            </a:solidFill>
          </a:ln>
        </p:spPr>
        <p:txBody>
          <a:bodyPr>
            <a:noAutofit/>
          </a:bodyPr>
          <a:lstStyle>
            <a:lvl1pPr marL="0" indent="0" algn="ctr">
              <a:buNone/>
              <a:defRPr sz="1400"/>
            </a:lvl1pPr>
          </a:lstStyle>
          <a:p>
            <a:r>
              <a:rPr lang="en-GB"/>
              <a:t>Add head shot</a:t>
            </a:r>
          </a:p>
        </p:txBody>
      </p:sp>
      <p:sp>
        <p:nvSpPr>
          <p:cNvPr id="7" name="Picture Placeholder 3">
            <a:extLst>
              <a:ext uri="{FF2B5EF4-FFF2-40B4-BE49-F238E27FC236}">
                <a16:creationId xmlns:a16="http://schemas.microsoft.com/office/drawing/2014/main" id="{D78CDEA9-20C7-8B2B-1B4E-FEA1C98B98E1}"/>
              </a:ext>
            </a:extLst>
          </p:cNvPr>
          <p:cNvSpPr>
            <a:spLocks noGrp="1"/>
          </p:cNvSpPr>
          <p:nvPr>
            <p:ph type="pic" sz="quarter" idx="24" hasCustomPrompt="1"/>
          </p:nvPr>
        </p:nvSpPr>
        <p:spPr>
          <a:xfrm>
            <a:off x="532340" y="3421191"/>
            <a:ext cx="1116000" cy="1116000"/>
          </a:xfrm>
          <a:prstGeom prst="ellipse">
            <a:avLst/>
          </a:prstGeom>
          <a:solidFill>
            <a:schemeClr val="bg1"/>
          </a:solidFill>
          <a:ln w="57150">
            <a:solidFill>
              <a:schemeClr val="bg1"/>
            </a:solidFill>
          </a:ln>
        </p:spPr>
        <p:txBody>
          <a:bodyPr>
            <a:noAutofit/>
          </a:bodyPr>
          <a:lstStyle>
            <a:lvl1pPr marL="0" indent="0" algn="ctr">
              <a:buNone/>
              <a:defRPr sz="1400"/>
            </a:lvl1pPr>
          </a:lstStyle>
          <a:p>
            <a:r>
              <a:rPr lang="en-GB"/>
              <a:t>Add head shot</a:t>
            </a:r>
          </a:p>
        </p:txBody>
      </p:sp>
      <p:sp>
        <p:nvSpPr>
          <p:cNvPr id="8" name="Picture Placeholder 3">
            <a:extLst>
              <a:ext uri="{FF2B5EF4-FFF2-40B4-BE49-F238E27FC236}">
                <a16:creationId xmlns:a16="http://schemas.microsoft.com/office/drawing/2014/main" id="{D224F92F-5D43-4CBD-7561-80716594A18D}"/>
              </a:ext>
            </a:extLst>
          </p:cNvPr>
          <p:cNvSpPr>
            <a:spLocks noGrp="1"/>
          </p:cNvSpPr>
          <p:nvPr>
            <p:ph type="pic" sz="quarter" idx="25" hasCustomPrompt="1"/>
          </p:nvPr>
        </p:nvSpPr>
        <p:spPr>
          <a:xfrm>
            <a:off x="532340" y="5136250"/>
            <a:ext cx="1116000" cy="1116000"/>
          </a:xfrm>
          <a:prstGeom prst="ellipse">
            <a:avLst/>
          </a:prstGeom>
          <a:solidFill>
            <a:schemeClr val="bg1"/>
          </a:solidFill>
          <a:ln w="57150">
            <a:solidFill>
              <a:schemeClr val="bg1"/>
            </a:solidFill>
          </a:ln>
        </p:spPr>
        <p:txBody>
          <a:bodyPr>
            <a:noAutofit/>
          </a:bodyPr>
          <a:lstStyle>
            <a:lvl1pPr marL="0" indent="0" algn="ctr">
              <a:buNone/>
              <a:defRPr sz="1400"/>
            </a:lvl1pPr>
          </a:lstStyle>
          <a:p>
            <a:r>
              <a:rPr lang="en-GB"/>
              <a:t>Add head shot</a:t>
            </a:r>
          </a:p>
        </p:txBody>
      </p:sp>
    </p:spTree>
    <p:extLst>
      <p:ext uri="{BB962C8B-B14F-4D97-AF65-F5344CB8AC3E}">
        <p14:creationId xmlns:p14="http://schemas.microsoft.com/office/powerpoint/2010/main" val="39807250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Content – 1 Line">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6">
            <a:extLst>
              <a:ext uri="{FF2B5EF4-FFF2-40B4-BE49-F238E27FC236}">
                <a16:creationId xmlns:a16="http://schemas.microsoft.com/office/drawing/2014/main" id="{F17B7D5F-9C2E-D4B0-B862-1FCBB9DAB091}"/>
              </a:ext>
            </a:extLst>
          </p:cNvPr>
          <p:cNvSpPr>
            <a:spLocks noGrp="1"/>
          </p:cNvSpPr>
          <p:nvPr>
            <p:ph sz="quarter" idx="14"/>
          </p:nvPr>
        </p:nvSpPr>
        <p:spPr>
          <a:xfrm>
            <a:off x="359998" y="1656000"/>
            <a:ext cx="11467563" cy="4500563"/>
          </a:xfrm>
        </p:spPr>
        <p:txBody>
          <a:bodyPr/>
          <a:lstStyle>
            <a:lvl1pPr>
              <a:defRPr sz="2400"/>
            </a:lvl1pPr>
            <a:lvl2pPr marL="604800" indent="-342000">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55686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Image – 1 Lin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5C0697C-E583-0B61-AEBC-B390B45CC588}"/>
              </a:ext>
            </a:extLst>
          </p:cNvPr>
          <p:cNvSpPr>
            <a:spLocks noGrp="1"/>
          </p:cNvSpPr>
          <p:nvPr>
            <p:ph type="pic" sz="quarter" idx="16"/>
          </p:nvPr>
        </p:nvSpPr>
        <p:spPr>
          <a:xfrm>
            <a:off x="341313" y="1628775"/>
            <a:ext cx="5557837" cy="4557713"/>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A93EA672-337C-6FC2-2D11-C6123B45A5CF}"/>
              </a:ext>
            </a:extLst>
          </p:cNvPr>
          <p:cNvSpPr>
            <a:spLocks noGrp="1"/>
          </p:cNvSpPr>
          <p:nvPr>
            <p:ph type="body" sz="quarter" idx="15"/>
          </p:nvPr>
        </p:nvSpPr>
        <p:spPr>
          <a:xfrm>
            <a:off x="6162675" y="1655763"/>
            <a:ext cx="5694363" cy="4530725"/>
          </a:xfrm>
        </p:spPr>
        <p:txBody>
          <a:bodyPr>
            <a:normAutofit/>
          </a:bodyPr>
          <a:lstStyle>
            <a:lvl1pPr>
              <a:defRPr sz="2400"/>
            </a:lvl1pPr>
            <a:lvl2pPr marL="604800" indent="-342000">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951923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1613E8C1-BBAA-0FC8-AD59-D2D11A3278FA}"/>
              </a:ext>
            </a:extLst>
          </p:cNvPr>
          <p:cNvSpPr>
            <a:spLocks noGrp="1"/>
          </p:cNvSpPr>
          <p:nvPr>
            <p:ph type="body" sz="quarter" idx="18"/>
          </p:nvPr>
        </p:nvSpPr>
        <p:spPr>
          <a:xfrm>
            <a:off x="342000" y="4213879"/>
            <a:ext cx="3442600" cy="19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Picture Placeholder 12">
            <a:extLst>
              <a:ext uri="{FF2B5EF4-FFF2-40B4-BE49-F238E27FC236}">
                <a16:creationId xmlns:a16="http://schemas.microsoft.com/office/drawing/2014/main" id="{4AA87E40-B7A7-BF3D-632B-45576595CC33}"/>
              </a:ext>
            </a:extLst>
          </p:cNvPr>
          <p:cNvSpPr>
            <a:spLocks noGrp="1"/>
          </p:cNvSpPr>
          <p:nvPr>
            <p:ph type="pic" sz="quarter" idx="15"/>
          </p:nvPr>
        </p:nvSpPr>
        <p:spPr>
          <a:xfrm>
            <a:off x="341313" y="2078038"/>
            <a:ext cx="3443287" cy="1854200"/>
          </a:xfrm>
          <a:solidFill>
            <a:schemeClr val="bg1">
              <a:lumMod val="95000"/>
            </a:schemeClr>
          </a:solidFill>
        </p:spPr>
        <p:txBody>
          <a:bodyPr/>
          <a:lstStyle>
            <a:lvl1pPr marL="0" indent="0">
              <a:buNone/>
              <a:defRPr/>
            </a:lvl1pPr>
          </a:lstStyle>
          <a:p>
            <a:endParaRPr lang="en-GB"/>
          </a:p>
        </p:txBody>
      </p:sp>
      <p:sp>
        <p:nvSpPr>
          <p:cNvPr id="19" name="Picture Placeholder 12">
            <a:extLst>
              <a:ext uri="{FF2B5EF4-FFF2-40B4-BE49-F238E27FC236}">
                <a16:creationId xmlns:a16="http://schemas.microsoft.com/office/drawing/2014/main" id="{317602A5-E1F9-1EBE-6981-81ECE2298A1B}"/>
              </a:ext>
            </a:extLst>
          </p:cNvPr>
          <p:cNvSpPr>
            <a:spLocks noGrp="1"/>
          </p:cNvSpPr>
          <p:nvPr>
            <p:ph type="pic" sz="quarter" idx="16"/>
          </p:nvPr>
        </p:nvSpPr>
        <p:spPr>
          <a:xfrm>
            <a:off x="4355754" y="2078038"/>
            <a:ext cx="3443287" cy="1854200"/>
          </a:xfrm>
          <a:solidFill>
            <a:schemeClr val="bg1">
              <a:lumMod val="95000"/>
            </a:schemeClr>
          </a:solidFill>
        </p:spPr>
        <p:txBody>
          <a:bodyPr/>
          <a:lstStyle>
            <a:lvl1pPr marL="0" indent="0">
              <a:buNone/>
              <a:defRPr/>
            </a:lvl1pPr>
          </a:lstStyle>
          <a:p>
            <a:endParaRPr lang="en-GB"/>
          </a:p>
        </p:txBody>
      </p:sp>
      <p:sp>
        <p:nvSpPr>
          <p:cNvPr id="20" name="Picture Placeholder 12">
            <a:extLst>
              <a:ext uri="{FF2B5EF4-FFF2-40B4-BE49-F238E27FC236}">
                <a16:creationId xmlns:a16="http://schemas.microsoft.com/office/drawing/2014/main" id="{E45B46BC-EF56-EE2C-5805-B9A96A4237BC}"/>
              </a:ext>
            </a:extLst>
          </p:cNvPr>
          <p:cNvSpPr>
            <a:spLocks noGrp="1"/>
          </p:cNvSpPr>
          <p:nvPr>
            <p:ph type="pic" sz="quarter" idx="17"/>
          </p:nvPr>
        </p:nvSpPr>
        <p:spPr>
          <a:xfrm>
            <a:off x="8367272" y="2078038"/>
            <a:ext cx="3443287" cy="1854200"/>
          </a:xfrm>
          <a:solidFill>
            <a:schemeClr val="bg1">
              <a:lumMod val="95000"/>
            </a:schemeClr>
          </a:solidFill>
        </p:spPr>
        <p:txBody>
          <a:bodyPr/>
          <a:lstStyle>
            <a:lvl1pPr marL="0" indent="0">
              <a:buNone/>
              <a:defRPr/>
            </a:lvl1pPr>
          </a:lstStyle>
          <a:p>
            <a:endParaRPr lang="en-GB"/>
          </a:p>
        </p:txBody>
      </p:sp>
      <p:sp>
        <p:nvSpPr>
          <p:cNvPr id="22" name="Text Placeholder 16">
            <a:extLst>
              <a:ext uri="{FF2B5EF4-FFF2-40B4-BE49-F238E27FC236}">
                <a16:creationId xmlns:a16="http://schemas.microsoft.com/office/drawing/2014/main" id="{BA24B742-58F4-0B0D-11C6-0CDFF37B090F}"/>
              </a:ext>
            </a:extLst>
          </p:cNvPr>
          <p:cNvSpPr>
            <a:spLocks noGrp="1"/>
          </p:cNvSpPr>
          <p:nvPr>
            <p:ph type="body" sz="quarter" idx="20"/>
          </p:nvPr>
        </p:nvSpPr>
        <p:spPr>
          <a:xfrm>
            <a:off x="8329541" y="4213879"/>
            <a:ext cx="3442600" cy="19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6">
            <a:extLst>
              <a:ext uri="{FF2B5EF4-FFF2-40B4-BE49-F238E27FC236}">
                <a16:creationId xmlns:a16="http://schemas.microsoft.com/office/drawing/2014/main" id="{9C8B7F69-00BB-9520-D964-A3F834852071}"/>
              </a:ext>
            </a:extLst>
          </p:cNvPr>
          <p:cNvSpPr>
            <a:spLocks noGrp="1"/>
          </p:cNvSpPr>
          <p:nvPr>
            <p:ph type="body" sz="quarter" idx="19"/>
          </p:nvPr>
        </p:nvSpPr>
        <p:spPr>
          <a:xfrm>
            <a:off x="4355754" y="4213879"/>
            <a:ext cx="3442600" cy="19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8900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ontent – 2 line">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75313"/>
            <a:ext cx="11472001" cy="1065997"/>
          </a:xfrm>
        </p:spPr>
        <p:txBody>
          <a:bodyPr anchor="ctr" anchorCtr="0"/>
          <a:lstStyle>
            <a:lvl1pPr>
              <a:lnSpc>
                <a:spcPct val="80000"/>
              </a:lnSpc>
              <a:defRPr/>
            </a:lvl1pPr>
          </a:lstStyle>
          <a:p>
            <a:r>
              <a:rPr lang="en-GB"/>
              <a:t>Add title on maximum </a:t>
            </a:r>
            <a:br>
              <a:rPr lang="en-GB"/>
            </a:br>
            <a:r>
              <a:rPr lang="en-GB"/>
              <a:t>two lines</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393200"/>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6">
            <a:extLst>
              <a:ext uri="{FF2B5EF4-FFF2-40B4-BE49-F238E27FC236}">
                <a16:creationId xmlns:a16="http://schemas.microsoft.com/office/drawing/2014/main" id="{32620B49-6A9D-1E2B-160A-2E7F8453BC57}"/>
              </a:ext>
            </a:extLst>
          </p:cNvPr>
          <p:cNvSpPr>
            <a:spLocks noGrp="1"/>
          </p:cNvSpPr>
          <p:nvPr>
            <p:ph sz="quarter" idx="14"/>
          </p:nvPr>
        </p:nvSpPr>
        <p:spPr>
          <a:xfrm>
            <a:off x="359998" y="1656000"/>
            <a:ext cx="11467563" cy="4500563"/>
          </a:xfrm>
        </p:spPr>
        <p:txBody>
          <a:bodyPr/>
          <a:lstStyle>
            <a:lvl1pPr>
              <a:defRPr sz="2400"/>
            </a:lvl1pPr>
            <a:lvl2pPr marL="604800" indent="-342000">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17118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Image – 2 lin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75313"/>
            <a:ext cx="11472001" cy="1065997"/>
          </a:xfrm>
        </p:spPr>
        <p:txBody>
          <a:bodyPr anchor="ctr" anchorCtr="0"/>
          <a:lstStyle>
            <a:lvl1pPr>
              <a:lnSpc>
                <a:spcPct val="80000"/>
              </a:lnSpc>
              <a:defRPr/>
            </a:lvl1pPr>
          </a:lstStyle>
          <a:p>
            <a:r>
              <a:rPr lang="en-GB"/>
              <a:t>Add title on maximum </a:t>
            </a:r>
            <a:br>
              <a:rPr lang="en-GB"/>
            </a:br>
            <a:r>
              <a:rPr lang="en-GB"/>
              <a:t>two lines</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393200"/>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Picture Placeholder 12">
            <a:extLst>
              <a:ext uri="{FF2B5EF4-FFF2-40B4-BE49-F238E27FC236}">
                <a16:creationId xmlns:a16="http://schemas.microsoft.com/office/drawing/2014/main" id="{11C5FFEF-0D29-7A7F-7CBD-9795EFCF27A1}"/>
              </a:ext>
            </a:extLst>
          </p:cNvPr>
          <p:cNvSpPr>
            <a:spLocks noGrp="1"/>
          </p:cNvSpPr>
          <p:nvPr>
            <p:ph type="pic" sz="quarter" idx="16"/>
          </p:nvPr>
        </p:nvSpPr>
        <p:spPr>
          <a:xfrm>
            <a:off x="341313" y="1628775"/>
            <a:ext cx="5557837" cy="4557713"/>
          </a:xfrm>
          <a:solidFill>
            <a:schemeClr val="bg1">
              <a:lumMod val="95000"/>
            </a:schemeClr>
          </a:solidFill>
        </p:spPr>
        <p:txBody>
          <a:bodyPr/>
          <a:lstStyle>
            <a:lvl1pPr marL="0" indent="0">
              <a:buNone/>
              <a:defRPr/>
            </a:lvl1pPr>
          </a:lstStyle>
          <a:p>
            <a:endParaRPr lang="en-GB"/>
          </a:p>
        </p:txBody>
      </p:sp>
      <p:sp>
        <p:nvSpPr>
          <p:cNvPr id="4" name="Text Placeholder 9">
            <a:extLst>
              <a:ext uri="{FF2B5EF4-FFF2-40B4-BE49-F238E27FC236}">
                <a16:creationId xmlns:a16="http://schemas.microsoft.com/office/drawing/2014/main" id="{6240C2AA-7170-9E75-BE22-97407AB85362}"/>
              </a:ext>
            </a:extLst>
          </p:cNvPr>
          <p:cNvSpPr>
            <a:spLocks noGrp="1"/>
          </p:cNvSpPr>
          <p:nvPr>
            <p:ph type="body" sz="quarter" idx="15"/>
          </p:nvPr>
        </p:nvSpPr>
        <p:spPr>
          <a:xfrm>
            <a:off x="6162675" y="1655763"/>
            <a:ext cx="5694363" cy="4530725"/>
          </a:xfrm>
        </p:spPr>
        <p:txBody>
          <a:bodyPr>
            <a:normAutofit/>
          </a:bodyPr>
          <a:lstStyle>
            <a:lvl1pPr>
              <a:defRPr sz="2400"/>
            </a:lvl1pPr>
            <a:lvl2pPr marL="604800" indent="-342000">
              <a:defRPr sz="2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1887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C14A-F452-3960-2537-65B347EF206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92005E-B23C-8C27-3D2C-4AEA82583C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C9148B-C7B2-DD43-444E-32F4675411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16DB58-1567-6EE7-3049-A9D018353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66002-3F0E-03DB-042F-30BAEE89A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45BA4A-E7CE-80DA-5EAE-48888F9A860F}"/>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8" name="Footer Placeholder 7">
            <a:extLst>
              <a:ext uri="{FF2B5EF4-FFF2-40B4-BE49-F238E27FC236}">
                <a16:creationId xmlns:a16="http://schemas.microsoft.com/office/drawing/2014/main" id="{B53A092F-E168-B959-8B3D-BE1E512499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0CF015-A4CD-9051-0BF5-7D10279BCF9A}"/>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2634510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1F70-3BB8-9A44-7594-D185ECE950C5}"/>
              </a:ext>
            </a:extLst>
          </p:cNvPr>
          <p:cNvSpPr>
            <a:spLocks noGrp="1"/>
          </p:cNvSpPr>
          <p:nvPr>
            <p:ph type="title" hasCustomPrompt="1"/>
          </p:nvPr>
        </p:nvSpPr>
        <p:spPr/>
        <p:txBody>
          <a:bodyPr/>
          <a:lstStyle>
            <a:lvl1pPr>
              <a:defRPr/>
            </a:lvl1pPr>
          </a:lstStyle>
          <a:p>
            <a:r>
              <a:rPr lang="en-US"/>
              <a:t>Add title</a:t>
            </a:r>
            <a:endParaRPr lang="en-GB"/>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7C724A19-347B-97DD-DF7A-C9670F4FB0D1}"/>
              </a:ext>
            </a:extLst>
          </p:cNvPr>
          <p:cNvSpPr>
            <a:spLocks noGrp="1"/>
          </p:cNvSpPr>
          <p:nvPr>
            <p:ph type="body" sz="quarter" idx="13" hasCustomPrompt="1"/>
          </p:nvPr>
        </p:nvSpPr>
        <p:spPr>
          <a:xfrm>
            <a:off x="2790000" y="1934586"/>
            <a:ext cx="9045115"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19" name="Text Placeholder 11">
            <a:extLst>
              <a:ext uri="{FF2B5EF4-FFF2-40B4-BE49-F238E27FC236}">
                <a16:creationId xmlns:a16="http://schemas.microsoft.com/office/drawing/2014/main" id="{F99019BE-8D1A-0BE4-7C9B-DC3B71A28CC3}"/>
              </a:ext>
            </a:extLst>
          </p:cNvPr>
          <p:cNvSpPr>
            <a:spLocks noGrp="1"/>
          </p:cNvSpPr>
          <p:nvPr>
            <p:ph type="body" sz="quarter" idx="14" hasCustomPrompt="1"/>
          </p:nvPr>
        </p:nvSpPr>
        <p:spPr>
          <a:xfrm>
            <a:off x="342000" y="1931988"/>
            <a:ext cx="2448000" cy="576000"/>
          </a:xfrm>
          <a:solidFill>
            <a:schemeClr val="tx2"/>
          </a:solidFill>
        </p:spPr>
        <p:txBody>
          <a:bodyPr lIns="180000" tIns="72000" rIns="108000" bIns="72000" anchor="ctr">
            <a:noAutofit/>
          </a:bodyPr>
          <a:lstStyle>
            <a:lvl1pPr marL="0" indent="0" algn="l">
              <a:buNone/>
              <a:defRPr sz="2800" b="1">
                <a:solidFill>
                  <a:schemeClr val="bg1"/>
                </a:solidFill>
                <a:latin typeface="NSPCC" panose="02000000000000000000" pitchFamily="50" charset="0"/>
              </a:defRPr>
            </a:lvl1pPr>
            <a:lvl2pPr marL="0" indent="0">
              <a:buNone/>
              <a:defRPr>
                <a:latin typeface="+mj-lt"/>
              </a:defRPr>
            </a:lvl2pPr>
            <a:lvl3pPr marL="0" indent="0">
              <a:buNone/>
              <a:defRPr/>
            </a:lvl3pPr>
            <a:lvl4pPr>
              <a:defRPr/>
            </a:lvl4pPr>
          </a:lstStyle>
          <a:p>
            <a:pPr lvl="0"/>
            <a:r>
              <a:rPr lang="en-US"/>
              <a:t>00:00-00:00</a:t>
            </a:r>
          </a:p>
        </p:txBody>
      </p:sp>
      <p:sp>
        <p:nvSpPr>
          <p:cNvPr id="3" name="Text Placeholder 11">
            <a:extLst>
              <a:ext uri="{FF2B5EF4-FFF2-40B4-BE49-F238E27FC236}">
                <a16:creationId xmlns:a16="http://schemas.microsoft.com/office/drawing/2014/main" id="{F2B47EB8-5DD7-9EC9-6A15-D1BCBFAEAFBF}"/>
              </a:ext>
            </a:extLst>
          </p:cNvPr>
          <p:cNvSpPr>
            <a:spLocks noGrp="1"/>
          </p:cNvSpPr>
          <p:nvPr>
            <p:ph type="body" sz="quarter" idx="15" hasCustomPrompt="1"/>
          </p:nvPr>
        </p:nvSpPr>
        <p:spPr>
          <a:xfrm>
            <a:off x="2790000" y="2731194"/>
            <a:ext cx="9045115"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4" name="Text Placeholder 11">
            <a:extLst>
              <a:ext uri="{FF2B5EF4-FFF2-40B4-BE49-F238E27FC236}">
                <a16:creationId xmlns:a16="http://schemas.microsoft.com/office/drawing/2014/main" id="{5A456AC6-0937-662C-161C-BC344224A19E}"/>
              </a:ext>
            </a:extLst>
          </p:cNvPr>
          <p:cNvSpPr>
            <a:spLocks noGrp="1"/>
          </p:cNvSpPr>
          <p:nvPr>
            <p:ph type="body" sz="quarter" idx="16" hasCustomPrompt="1"/>
          </p:nvPr>
        </p:nvSpPr>
        <p:spPr>
          <a:xfrm>
            <a:off x="342000" y="2728596"/>
            <a:ext cx="2448000" cy="576000"/>
          </a:xfrm>
          <a:solidFill>
            <a:schemeClr val="tx2"/>
          </a:solidFill>
        </p:spPr>
        <p:txBody>
          <a:bodyPr lIns="180000" tIns="72000" rIns="108000" bIns="72000" anchor="ctr">
            <a:noAutofit/>
          </a:bodyPr>
          <a:lstStyle>
            <a:lvl1pPr marL="0" indent="0" algn="l">
              <a:buNone/>
              <a:defRPr sz="2800" b="1">
                <a:solidFill>
                  <a:schemeClr val="bg1"/>
                </a:solidFill>
                <a:latin typeface="NSPCC" panose="02000000000000000000" pitchFamily="50" charset="0"/>
              </a:defRPr>
            </a:lvl1pPr>
            <a:lvl2pPr marL="0" indent="0">
              <a:buNone/>
              <a:defRPr>
                <a:latin typeface="+mj-lt"/>
              </a:defRPr>
            </a:lvl2pPr>
            <a:lvl3pPr marL="0" indent="0">
              <a:buNone/>
              <a:defRPr/>
            </a:lvl3pPr>
            <a:lvl4pPr>
              <a:defRPr/>
            </a:lvl4pPr>
          </a:lstStyle>
          <a:p>
            <a:pPr lvl="0"/>
            <a:r>
              <a:rPr lang="en-US"/>
              <a:t>00:00-00:00</a:t>
            </a:r>
          </a:p>
        </p:txBody>
      </p:sp>
      <p:sp>
        <p:nvSpPr>
          <p:cNvPr id="7" name="Text Placeholder 11">
            <a:extLst>
              <a:ext uri="{FF2B5EF4-FFF2-40B4-BE49-F238E27FC236}">
                <a16:creationId xmlns:a16="http://schemas.microsoft.com/office/drawing/2014/main" id="{A3401210-7C5F-8308-D370-103E9B938112}"/>
              </a:ext>
            </a:extLst>
          </p:cNvPr>
          <p:cNvSpPr>
            <a:spLocks noGrp="1"/>
          </p:cNvSpPr>
          <p:nvPr>
            <p:ph type="body" sz="quarter" idx="17" hasCustomPrompt="1"/>
          </p:nvPr>
        </p:nvSpPr>
        <p:spPr>
          <a:xfrm>
            <a:off x="2790000" y="3525204"/>
            <a:ext cx="9045115"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8" name="Text Placeholder 11">
            <a:extLst>
              <a:ext uri="{FF2B5EF4-FFF2-40B4-BE49-F238E27FC236}">
                <a16:creationId xmlns:a16="http://schemas.microsoft.com/office/drawing/2014/main" id="{21AFBAC2-FFF2-853D-B6B1-5A1B590C4805}"/>
              </a:ext>
            </a:extLst>
          </p:cNvPr>
          <p:cNvSpPr>
            <a:spLocks noGrp="1"/>
          </p:cNvSpPr>
          <p:nvPr>
            <p:ph type="body" sz="quarter" idx="18" hasCustomPrompt="1"/>
          </p:nvPr>
        </p:nvSpPr>
        <p:spPr>
          <a:xfrm>
            <a:off x="342000" y="3522606"/>
            <a:ext cx="2448000" cy="576000"/>
          </a:xfrm>
          <a:solidFill>
            <a:schemeClr val="tx2"/>
          </a:solidFill>
        </p:spPr>
        <p:txBody>
          <a:bodyPr lIns="180000" tIns="72000" rIns="108000" bIns="72000" anchor="ctr">
            <a:noAutofit/>
          </a:bodyPr>
          <a:lstStyle>
            <a:lvl1pPr marL="0" indent="0" algn="l">
              <a:buNone/>
              <a:defRPr sz="2800" b="1">
                <a:solidFill>
                  <a:schemeClr val="bg1"/>
                </a:solidFill>
                <a:latin typeface="NSPCC" panose="02000000000000000000" pitchFamily="50" charset="0"/>
              </a:defRPr>
            </a:lvl1pPr>
            <a:lvl2pPr marL="0" indent="0">
              <a:buNone/>
              <a:defRPr>
                <a:latin typeface="+mj-lt"/>
              </a:defRPr>
            </a:lvl2pPr>
            <a:lvl3pPr marL="0" indent="0">
              <a:buNone/>
              <a:defRPr/>
            </a:lvl3pPr>
            <a:lvl4pPr>
              <a:defRPr/>
            </a:lvl4pPr>
          </a:lstStyle>
          <a:p>
            <a:pPr lvl="0"/>
            <a:r>
              <a:rPr lang="en-US"/>
              <a:t>00:00-00:00</a:t>
            </a:r>
          </a:p>
        </p:txBody>
      </p:sp>
      <p:sp>
        <p:nvSpPr>
          <p:cNvPr id="9" name="Text Placeholder 11">
            <a:extLst>
              <a:ext uri="{FF2B5EF4-FFF2-40B4-BE49-F238E27FC236}">
                <a16:creationId xmlns:a16="http://schemas.microsoft.com/office/drawing/2014/main" id="{9AB3DDAF-8163-9C6F-BA1E-97971428B5BA}"/>
              </a:ext>
            </a:extLst>
          </p:cNvPr>
          <p:cNvSpPr>
            <a:spLocks noGrp="1"/>
          </p:cNvSpPr>
          <p:nvPr>
            <p:ph type="body" sz="quarter" idx="19" hasCustomPrompt="1"/>
          </p:nvPr>
        </p:nvSpPr>
        <p:spPr>
          <a:xfrm>
            <a:off x="2790000" y="4321812"/>
            <a:ext cx="9045115"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10" name="Text Placeholder 11">
            <a:extLst>
              <a:ext uri="{FF2B5EF4-FFF2-40B4-BE49-F238E27FC236}">
                <a16:creationId xmlns:a16="http://schemas.microsoft.com/office/drawing/2014/main" id="{D8C0D1EC-D893-7745-05CC-28E756669970}"/>
              </a:ext>
            </a:extLst>
          </p:cNvPr>
          <p:cNvSpPr>
            <a:spLocks noGrp="1"/>
          </p:cNvSpPr>
          <p:nvPr>
            <p:ph type="body" sz="quarter" idx="20" hasCustomPrompt="1"/>
          </p:nvPr>
        </p:nvSpPr>
        <p:spPr>
          <a:xfrm>
            <a:off x="342000" y="4319214"/>
            <a:ext cx="2448000" cy="576000"/>
          </a:xfrm>
          <a:solidFill>
            <a:schemeClr val="tx2"/>
          </a:solidFill>
        </p:spPr>
        <p:txBody>
          <a:bodyPr lIns="180000" tIns="72000" rIns="108000" bIns="72000" anchor="ctr">
            <a:noAutofit/>
          </a:bodyPr>
          <a:lstStyle>
            <a:lvl1pPr marL="0" indent="0" algn="l">
              <a:buNone/>
              <a:defRPr sz="2800" b="1">
                <a:solidFill>
                  <a:schemeClr val="bg1"/>
                </a:solidFill>
                <a:latin typeface="NSPCC" panose="02000000000000000000" pitchFamily="50" charset="0"/>
              </a:defRPr>
            </a:lvl1pPr>
            <a:lvl2pPr marL="0" indent="0">
              <a:buNone/>
              <a:defRPr>
                <a:latin typeface="+mj-lt"/>
              </a:defRPr>
            </a:lvl2pPr>
            <a:lvl3pPr marL="0" indent="0">
              <a:buNone/>
              <a:defRPr/>
            </a:lvl3pPr>
            <a:lvl4pPr>
              <a:defRPr/>
            </a:lvl4pPr>
          </a:lstStyle>
          <a:p>
            <a:pPr lvl="0"/>
            <a:r>
              <a:rPr lang="en-US"/>
              <a:t>00:00-00:00</a:t>
            </a:r>
          </a:p>
        </p:txBody>
      </p:sp>
      <p:sp>
        <p:nvSpPr>
          <p:cNvPr id="15" name="Text Placeholder 11">
            <a:extLst>
              <a:ext uri="{FF2B5EF4-FFF2-40B4-BE49-F238E27FC236}">
                <a16:creationId xmlns:a16="http://schemas.microsoft.com/office/drawing/2014/main" id="{47999007-CC36-F033-361C-46FF263DE10C}"/>
              </a:ext>
            </a:extLst>
          </p:cNvPr>
          <p:cNvSpPr>
            <a:spLocks noGrp="1"/>
          </p:cNvSpPr>
          <p:nvPr>
            <p:ph type="body" sz="quarter" idx="21" hasCustomPrompt="1"/>
          </p:nvPr>
        </p:nvSpPr>
        <p:spPr>
          <a:xfrm>
            <a:off x="2790000" y="5115822"/>
            <a:ext cx="9045115"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16" name="Text Placeholder 11">
            <a:extLst>
              <a:ext uri="{FF2B5EF4-FFF2-40B4-BE49-F238E27FC236}">
                <a16:creationId xmlns:a16="http://schemas.microsoft.com/office/drawing/2014/main" id="{EE4C5316-9AD3-9C28-C24A-8FC6E0AA7A55}"/>
              </a:ext>
            </a:extLst>
          </p:cNvPr>
          <p:cNvSpPr>
            <a:spLocks noGrp="1"/>
          </p:cNvSpPr>
          <p:nvPr>
            <p:ph type="body" sz="quarter" idx="22" hasCustomPrompt="1"/>
          </p:nvPr>
        </p:nvSpPr>
        <p:spPr>
          <a:xfrm>
            <a:off x="342000" y="5113224"/>
            <a:ext cx="2448000" cy="576000"/>
          </a:xfrm>
          <a:solidFill>
            <a:schemeClr val="tx2"/>
          </a:solidFill>
        </p:spPr>
        <p:txBody>
          <a:bodyPr lIns="180000" tIns="72000" rIns="108000" bIns="72000" anchor="ctr">
            <a:noAutofit/>
          </a:bodyPr>
          <a:lstStyle>
            <a:lvl1pPr marL="0" indent="0" algn="l">
              <a:buNone/>
              <a:defRPr sz="2800" b="1">
                <a:solidFill>
                  <a:schemeClr val="bg1"/>
                </a:solidFill>
                <a:latin typeface="NSPCC" panose="02000000000000000000" pitchFamily="50" charset="0"/>
              </a:defRPr>
            </a:lvl1pPr>
            <a:lvl2pPr marL="0" indent="0">
              <a:buNone/>
              <a:defRPr>
                <a:latin typeface="+mj-lt"/>
              </a:defRPr>
            </a:lvl2pPr>
            <a:lvl3pPr marL="0" indent="0">
              <a:buNone/>
              <a:defRPr/>
            </a:lvl3pPr>
            <a:lvl4pPr>
              <a:defRPr/>
            </a:lvl4pPr>
          </a:lstStyle>
          <a:p>
            <a:pPr lvl="0"/>
            <a:r>
              <a:rPr lang="en-US"/>
              <a:t>00:00-00:00</a:t>
            </a:r>
          </a:p>
        </p:txBody>
      </p:sp>
      <p:sp>
        <p:nvSpPr>
          <p:cNvPr id="17" name="Text Placeholder 11">
            <a:extLst>
              <a:ext uri="{FF2B5EF4-FFF2-40B4-BE49-F238E27FC236}">
                <a16:creationId xmlns:a16="http://schemas.microsoft.com/office/drawing/2014/main" id="{428D5A36-E106-2512-649C-3807404CC5CB}"/>
              </a:ext>
            </a:extLst>
          </p:cNvPr>
          <p:cNvSpPr>
            <a:spLocks noGrp="1"/>
          </p:cNvSpPr>
          <p:nvPr>
            <p:ph type="body" sz="quarter" idx="23" hasCustomPrompt="1"/>
          </p:nvPr>
        </p:nvSpPr>
        <p:spPr>
          <a:xfrm>
            <a:off x="2790000" y="5912430"/>
            <a:ext cx="9045115"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20" name="Text Placeholder 11">
            <a:extLst>
              <a:ext uri="{FF2B5EF4-FFF2-40B4-BE49-F238E27FC236}">
                <a16:creationId xmlns:a16="http://schemas.microsoft.com/office/drawing/2014/main" id="{3DA0F13F-E43C-87C9-47E3-C9DD3E007AC9}"/>
              </a:ext>
            </a:extLst>
          </p:cNvPr>
          <p:cNvSpPr>
            <a:spLocks noGrp="1"/>
          </p:cNvSpPr>
          <p:nvPr>
            <p:ph type="body" sz="quarter" idx="24" hasCustomPrompt="1"/>
          </p:nvPr>
        </p:nvSpPr>
        <p:spPr>
          <a:xfrm>
            <a:off x="342000" y="5909832"/>
            <a:ext cx="2448000" cy="576000"/>
          </a:xfrm>
          <a:solidFill>
            <a:schemeClr val="tx2"/>
          </a:solidFill>
        </p:spPr>
        <p:txBody>
          <a:bodyPr lIns="180000" tIns="72000" rIns="108000" bIns="72000" anchor="ctr">
            <a:noAutofit/>
          </a:bodyPr>
          <a:lstStyle>
            <a:lvl1pPr marL="0" indent="0" algn="l">
              <a:buNone/>
              <a:defRPr sz="2800" b="1">
                <a:solidFill>
                  <a:schemeClr val="bg1"/>
                </a:solidFill>
                <a:latin typeface="NSPCC" panose="02000000000000000000" pitchFamily="50" charset="0"/>
              </a:defRPr>
            </a:lvl1pPr>
            <a:lvl2pPr marL="0" indent="0">
              <a:buNone/>
              <a:defRPr>
                <a:latin typeface="+mj-lt"/>
              </a:defRPr>
            </a:lvl2pPr>
            <a:lvl3pPr marL="0" indent="0">
              <a:buNone/>
              <a:defRPr/>
            </a:lvl3pPr>
            <a:lvl4pPr>
              <a:defRPr/>
            </a:lvl4pPr>
          </a:lstStyle>
          <a:p>
            <a:pPr lvl="0"/>
            <a:r>
              <a:rPr lang="en-US"/>
              <a:t>00:00-00:00</a:t>
            </a:r>
          </a:p>
        </p:txBody>
      </p:sp>
    </p:spTree>
    <p:extLst>
      <p:ext uri="{BB962C8B-B14F-4D97-AF65-F5344CB8AC3E}">
        <p14:creationId xmlns:p14="http://schemas.microsoft.com/office/powerpoint/2010/main" val="255247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ic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1F70-3BB8-9A44-7594-D185ECE950C5}"/>
              </a:ext>
            </a:extLst>
          </p:cNvPr>
          <p:cNvSpPr>
            <a:spLocks noGrp="1"/>
          </p:cNvSpPr>
          <p:nvPr>
            <p:ph type="title" hasCustomPrompt="1"/>
          </p:nvPr>
        </p:nvSpPr>
        <p:spPr/>
        <p:txBody>
          <a:bodyPr/>
          <a:lstStyle>
            <a:lvl1pPr>
              <a:defRPr/>
            </a:lvl1pPr>
          </a:lstStyle>
          <a:p>
            <a:r>
              <a:rPr lang="en-US"/>
              <a:t>Add title</a:t>
            </a:r>
            <a:endParaRPr lang="en-GB"/>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7C724A19-347B-97DD-DF7A-C9670F4FB0D1}"/>
              </a:ext>
            </a:extLst>
          </p:cNvPr>
          <p:cNvSpPr>
            <a:spLocks noGrp="1"/>
          </p:cNvSpPr>
          <p:nvPr>
            <p:ph type="body" sz="quarter" idx="13" hasCustomPrompt="1"/>
          </p:nvPr>
        </p:nvSpPr>
        <p:spPr>
          <a:xfrm>
            <a:off x="1052946" y="1934586"/>
            <a:ext cx="10782170"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19" name="Text Placeholder 11">
            <a:extLst>
              <a:ext uri="{FF2B5EF4-FFF2-40B4-BE49-F238E27FC236}">
                <a16:creationId xmlns:a16="http://schemas.microsoft.com/office/drawing/2014/main" id="{F99019BE-8D1A-0BE4-7C9B-DC3B71A28CC3}"/>
              </a:ext>
            </a:extLst>
          </p:cNvPr>
          <p:cNvSpPr>
            <a:spLocks noGrp="1"/>
          </p:cNvSpPr>
          <p:nvPr>
            <p:ph type="body" sz="quarter" idx="14" hasCustomPrompt="1"/>
          </p:nvPr>
        </p:nvSpPr>
        <p:spPr>
          <a:xfrm>
            <a:off x="342000" y="1931988"/>
            <a:ext cx="612000" cy="576000"/>
          </a:xfrm>
          <a:solidFill>
            <a:schemeClr val="bg2"/>
          </a:solidFill>
        </p:spPr>
        <p:txBody>
          <a:bodyPr lIns="180000" tIns="72000" rIns="108000" bIns="72000" anchor="ctr">
            <a:noAutofit/>
          </a:bodyPr>
          <a:lstStyle>
            <a:lvl1pPr marL="0" indent="0" algn="l">
              <a:buNone/>
              <a:defRPr sz="2800" b="1">
                <a:solidFill>
                  <a:schemeClr val="tx2"/>
                </a:solidFill>
                <a:latin typeface="+mj-lt"/>
              </a:defRPr>
            </a:lvl1pPr>
            <a:lvl2pPr marL="0" indent="0">
              <a:buNone/>
              <a:defRPr>
                <a:latin typeface="+mj-lt"/>
              </a:defRPr>
            </a:lvl2pPr>
            <a:lvl3pPr marL="0" indent="0">
              <a:buNone/>
              <a:defRPr/>
            </a:lvl3pPr>
            <a:lvl4pPr>
              <a:defRPr/>
            </a:lvl4pPr>
          </a:lstStyle>
          <a:p>
            <a:pPr lvl="0"/>
            <a:r>
              <a:rPr lang="en-US"/>
              <a:t>1</a:t>
            </a:r>
          </a:p>
        </p:txBody>
      </p:sp>
      <p:sp>
        <p:nvSpPr>
          <p:cNvPr id="3" name="Text Placeholder 11">
            <a:extLst>
              <a:ext uri="{FF2B5EF4-FFF2-40B4-BE49-F238E27FC236}">
                <a16:creationId xmlns:a16="http://schemas.microsoft.com/office/drawing/2014/main" id="{F2B47EB8-5DD7-9EC9-6A15-D1BCBFAEAFBF}"/>
              </a:ext>
            </a:extLst>
          </p:cNvPr>
          <p:cNvSpPr>
            <a:spLocks noGrp="1"/>
          </p:cNvSpPr>
          <p:nvPr>
            <p:ph type="body" sz="quarter" idx="15" hasCustomPrompt="1"/>
          </p:nvPr>
        </p:nvSpPr>
        <p:spPr>
          <a:xfrm>
            <a:off x="1052946" y="2731194"/>
            <a:ext cx="10782170"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4" name="Text Placeholder 11">
            <a:extLst>
              <a:ext uri="{FF2B5EF4-FFF2-40B4-BE49-F238E27FC236}">
                <a16:creationId xmlns:a16="http://schemas.microsoft.com/office/drawing/2014/main" id="{5A456AC6-0937-662C-161C-BC344224A19E}"/>
              </a:ext>
            </a:extLst>
          </p:cNvPr>
          <p:cNvSpPr>
            <a:spLocks noGrp="1"/>
          </p:cNvSpPr>
          <p:nvPr>
            <p:ph type="body" sz="quarter" idx="16" hasCustomPrompt="1"/>
          </p:nvPr>
        </p:nvSpPr>
        <p:spPr>
          <a:xfrm>
            <a:off x="342000" y="2728596"/>
            <a:ext cx="612000" cy="576000"/>
          </a:xfrm>
          <a:solidFill>
            <a:schemeClr val="bg2"/>
          </a:solidFill>
        </p:spPr>
        <p:txBody>
          <a:bodyPr lIns="180000" tIns="72000" rIns="108000" bIns="72000" anchor="ctr">
            <a:noAutofit/>
          </a:bodyPr>
          <a:lstStyle>
            <a:lvl1pPr marL="0" indent="0" algn="l">
              <a:buNone/>
              <a:defRPr sz="2800" b="1">
                <a:solidFill>
                  <a:schemeClr val="tx2"/>
                </a:solidFill>
                <a:latin typeface="+mj-lt"/>
              </a:defRPr>
            </a:lvl1pPr>
            <a:lvl2pPr marL="0" indent="0">
              <a:buNone/>
              <a:defRPr>
                <a:latin typeface="+mj-lt"/>
              </a:defRPr>
            </a:lvl2pPr>
            <a:lvl3pPr marL="0" indent="0">
              <a:buNone/>
              <a:defRPr/>
            </a:lvl3pPr>
            <a:lvl4pPr>
              <a:defRPr/>
            </a:lvl4pPr>
          </a:lstStyle>
          <a:p>
            <a:pPr lvl="0"/>
            <a:r>
              <a:rPr lang="en-US"/>
              <a:t>2</a:t>
            </a:r>
          </a:p>
        </p:txBody>
      </p:sp>
      <p:sp>
        <p:nvSpPr>
          <p:cNvPr id="7" name="Text Placeholder 11">
            <a:extLst>
              <a:ext uri="{FF2B5EF4-FFF2-40B4-BE49-F238E27FC236}">
                <a16:creationId xmlns:a16="http://schemas.microsoft.com/office/drawing/2014/main" id="{A3401210-7C5F-8308-D370-103E9B938112}"/>
              </a:ext>
            </a:extLst>
          </p:cNvPr>
          <p:cNvSpPr>
            <a:spLocks noGrp="1"/>
          </p:cNvSpPr>
          <p:nvPr>
            <p:ph type="body" sz="quarter" idx="17" hasCustomPrompt="1"/>
          </p:nvPr>
        </p:nvSpPr>
        <p:spPr>
          <a:xfrm>
            <a:off x="1052946" y="3525204"/>
            <a:ext cx="10782170"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8" name="Text Placeholder 11">
            <a:extLst>
              <a:ext uri="{FF2B5EF4-FFF2-40B4-BE49-F238E27FC236}">
                <a16:creationId xmlns:a16="http://schemas.microsoft.com/office/drawing/2014/main" id="{21AFBAC2-FFF2-853D-B6B1-5A1B590C4805}"/>
              </a:ext>
            </a:extLst>
          </p:cNvPr>
          <p:cNvSpPr>
            <a:spLocks noGrp="1"/>
          </p:cNvSpPr>
          <p:nvPr>
            <p:ph type="body" sz="quarter" idx="18" hasCustomPrompt="1"/>
          </p:nvPr>
        </p:nvSpPr>
        <p:spPr>
          <a:xfrm>
            <a:off x="342000" y="3522606"/>
            <a:ext cx="612000" cy="576000"/>
          </a:xfrm>
          <a:solidFill>
            <a:schemeClr val="bg2"/>
          </a:solidFill>
        </p:spPr>
        <p:txBody>
          <a:bodyPr lIns="180000" tIns="72000" rIns="108000" bIns="72000" anchor="ctr">
            <a:noAutofit/>
          </a:bodyPr>
          <a:lstStyle>
            <a:lvl1pPr marL="0" indent="0" algn="l">
              <a:buNone/>
              <a:defRPr sz="2800" b="1">
                <a:solidFill>
                  <a:schemeClr val="tx2"/>
                </a:solidFill>
                <a:latin typeface="+mj-lt"/>
              </a:defRPr>
            </a:lvl1pPr>
            <a:lvl2pPr marL="0" indent="0">
              <a:buNone/>
              <a:defRPr>
                <a:latin typeface="+mj-lt"/>
              </a:defRPr>
            </a:lvl2pPr>
            <a:lvl3pPr marL="0" indent="0">
              <a:buNone/>
              <a:defRPr/>
            </a:lvl3pPr>
            <a:lvl4pPr>
              <a:defRPr/>
            </a:lvl4pPr>
          </a:lstStyle>
          <a:p>
            <a:pPr lvl="0"/>
            <a:r>
              <a:rPr lang="en-US"/>
              <a:t>3</a:t>
            </a:r>
          </a:p>
        </p:txBody>
      </p:sp>
      <p:sp>
        <p:nvSpPr>
          <p:cNvPr id="9" name="Text Placeholder 11">
            <a:extLst>
              <a:ext uri="{FF2B5EF4-FFF2-40B4-BE49-F238E27FC236}">
                <a16:creationId xmlns:a16="http://schemas.microsoft.com/office/drawing/2014/main" id="{9AB3DDAF-8163-9C6F-BA1E-97971428B5BA}"/>
              </a:ext>
            </a:extLst>
          </p:cNvPr>
          <p:cNvSpPr>
            <a:spLocks noGrp="1"/>
          </p:cNvSpPr>
          <p:nvPr>
            <p:ph type="body" sz="quarter" idx="19" hasCustomPrompt="1"/>
          </p:nvPr>
        </p:nvSpPr>
        <p:spPr>
          <a:xfrm>
            <a:off x="1052946" y="4321812"/>
            <a:ext cx="10782170"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10" name="Text Placeholder 11">
            <a:extLst>
              <a:ext uri="{FF2B5EF4-FFF2-40B4-BE49-F238E27FC236}">
                <a16:creationId xmlns:a16="http://schemas.microsoft.com/office/drawing/2014/main" id="{D8C0D1EC-D893-7745-05CC-28E756669970}"/>
              </a:ext>
            </a:extLst>
          </p:cNvPr>
          <p:cNvSpPr>
            <a:spLocks noGrp="1"/>
          </p:cNvSpPr>
          <p:nvPr>
            <p:ph type="body" sz="quarter" idx="20" hasCustomPrompt="1"/>
          </p:nvPr>
        </p:nvSpPr>
        <p:spPr>
          <a:xfrm>
            <a:off x="342000" y="4319214"/>
            <a:ext cx="612000" cy="576000"/>
          </a:xfrm>
          <a:solidFill>
            <a:schemeClr val="bg2"/>
          </a:solidFill>
        </p:spPr>
        <p:txBody>
          <a:bodyPr lIns="180000" tIns="72000" rIns="108000" bIns="72000" anchor="ctr">
            <a:noAutofit/>
          </a:bodyPr>
          <a:lstStyle>
            <a:lvl1pPr marL="0" indent="0" algn="l">
              <a:buNone/>
              <a:defRPr sz="2800" b="1">
                <a:solidFill>
                  <a:schemeClr val="tx2"/>
                </a:solidFill>
                <a:latin typeface="+mj-lt"/>
              </a:defRPr>
            </a:lvl1pPr>
            <a:lvl2pPr marL="0" indent="0">
              <a:buNone/>
              <a:defRPr>
                <a:latin typeface="+mj-lt"/>
              </a:defRPr>
            </a:lvl2pPr>
            <a:lvl3pPr marL="0" indent="0">
              <a:buNone/>
              <a:defRPr/>
            </a:lvl3pPr>
            <a:lvl4pPr>
              <a:defRPr/>
            </a:lvl4pPr>
          </a:lstStyle>
          <a:p>
            <a:pPr lvl="0"/>
            <a:r>
              <a:rPr lang="en-US"/>
              <a:t>4</a:t>
            </a:r>
          </a:p>
        </p:txBody>
      </p:sp>
      <p:sp>
        <p:nvSpPr>
          <p:cNvPr id="15" name="Text Placeholder 11">
            <a:extLst>
              <a:ext uri="{FF2B5EF4-FFF2-40B4-BE49-F238E27FC236}">
                <a16:creationId xmlns:a16="http://schemas.microsoft.com/office/drawing/2014/main" id="{47999007-CC36-F033-361C-46FF263DE10C}"/>
              </a:ext>
            </a:extLst>
          </p:cNvPr>
          <p:cNvSpPr>
            <a:spLocks noGrp="1"/>
          </p:cNvSpPr>
          <p:nvPr>
            <p:ph type="body" sz="quarter" idx="21" hasCustomPrompt="1"/>
          </p:nvPr>
        </p:nvSpPr>
        <p:spPr>
          <a:xfrm>
            <a:off x="1052946" y="5115822"/>
            <a:ext cx="10782170"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16" name="Text Placeholder 11">
            <a:extLst>
              <a:ext uri="{FF2B5EF4-FFF2-40B4-BE49-F238E27FC236}">
                <a16:creationId xmlns:a16="http://schemas.microsoft.com/office/drawing/2014/main" id="{EE4C5316-9AD3-9C28-C24A-8FC6E0AA7A55}"/>
              </a:ext>
            </a:extLst>
          </p:cNvPr>
          <p:cNvSpPr>
            <a:spLocks noGrp="1"/>
          </p:cNvSpPr>
          <p:nvPr>
            <p:ph type="body" sz="quarter" idx="22" hasCustomPrompt="1"/>
          </p:nvPr>
        </p:nvSpPr>
        <p:spPr>
          <a:xfrm>
            <a:off x="342000" y="5113224"/>
            <a:ext cx="612000" cy="576000"/>
          </a:xfrm>
          <a:solidFill>
            <a:schemeClr val="bg2"/>
          </a:solidFill>
        </p:spPr>
        <p:txBody>
          <a:bodyPr lIns="180000" tIns="72000" rIns="108000" bIns="72000" anchor="ctr">
            <a:noAutofit/>
          </a:bodyPr>
          <a:lstStyle>
            <a:lvl1pPr marL="0" indent="0" algn="l">
              <a:buNone/>
              <a:defRPr sz="2800" b="1">
                <a:solidFill>
                  <a:schemeClr val="tx2"/>
                </a:solidFill>
                <a:latin typeface="+mj-lt"/>
              </a:defRPr>
            </a:lvl1pPr>
            <a:lvl2pPr marL="0" indent="0">
              <a:buNone/>
              <a:defRPr>
                <a:latin typeface="+mj-lt"/>
              </a:defRPr>
            </a:lvl2pPr>
            <a:lvl3pPr marL="0" indent="0">
              <a:buNone/>
              <a:defRPr/>
            </a:lvl3pPr>
            <a:lvl4pPr>
              <a:defRPr/>
            </a:lvl4pPr>
          </a:lstStyle>
          <a:p>
            <a:pPr lvl="0"/>
            <a:r>
              <a:rPr lang="en-US"/>
              <a:t>5</a:t>
            </a:r>
          </a:p>
        </p:txBody>
      </p:sp>
      <p:sp>
        <p:nvSpPr>
          <p:cNvPr id="17" name="Text Placeholder 11">
            <a:extLst>
              <a:ext uri="{FF2B5EF4-FFF2-40B4-BE49-F238E27FC236}">
                <a16:creationId xmlns:a16="http://schemas.microsoft.com/office/drawing/2014/main" id="{428D5A36-E106-2512-649C-3807404CC5CB}"/>
              </a:ext>
            </a:extLst>
          </p:cNvPr>
          <p:cNvSpPr>
            <a:spLocks noGrp="1"/>
          </p:cNvSpPr>
          <p:nvPr>
            <p:ph type="body" sz="quarter" idx="23" hasCustomPrompt="1"/>
          </p:nvPr>
        </p:nvSpPr>
        <p:spPr>
          <a:xfrm>
            <a:off x="1052946" y="5912430"/>
            <a:ext cx="10782170" cy="576000"/>
          </a:xfrm>
          <a:solidFill>
            <a:schemeClr val="bg2"/>
          </a:solidFill>
        </p:spPr>
        <p:txBody>
          <a:bodyPr lIns="252000" tIns="72000" rIns="180000" bIns="72000" anchor="ctr"/>
          <a:lstStyle>
            <a:lvl1pPr marL="0" indent="0">
              <a:buNone/>
              <a:defRPr sz="2800">
                <a:solidFill>
                  <a:schemeClr val="tx1"/>
                </a:solidFill>
                <a:latin typeface="+mn-lt"/>
              </a:defRPr>
            </a:lvl1pPr>
            <a:lvl2pPr marL="0" indent="0">
              <a:buNone/>
              <a:defRPr sz="2800">
                <a:latin typeface="+mn-lt"/>
              </a:defRPr>
            </a:lvl2pPr>
            <a:lvl3pPr marL="0" indent="0">
              <a:buNone/>
              <a:defRPr sz="1800"/>
            </a:lvl3pPr>
            <a:lvl4pPr>
              <a:defRPr/>
            </a:lvl4pPr>
          </a:lstStyle>
          <a:p>
            <a:pPr lvl="0"/>
            <a:r>
              <a:rPr lang="en-US"/>
              <a:t>Type your text here</a:t>
            </a:r>
          </a:p>
        </p:txBody>
      </p:sp>
      <p:sp>
        <p:nvSpPr>
          <p:cNvPr id="20" name="Text Placeholder 11">
            <a:extLst>
              <a:ext uri="{FF2B5EF4-FFF2-40B4-BE49-F238E27FC236}">
                <a16:creationId xmlns:a16="http://schemas.microsoft.com/office/drawing/2014/main" id="{3DA0F13F-E43C-87C9-47E3-C9DD3E007AC9}"/>
              </a:ext>
            </a:extLst>
          </p:cNvPr>
          <p:cNvSpPr>
            <a:spLocks noGrp="1"/>
          </p:cNvSpPr>
          <p:nvPr>
            <p:ph type="body" sz="quarter" idx="24" hasCustomPrompt="1"/>
          </p:nvPr>
        </p:nvSpPr>
        <p:spPr>
          <a:xfrm>
            <a:off x="342000" y="5909832"/>
            <a:ext cx="612000" cy="576000"/>
          </a:xfrm>
          <a:solidFill>
            <a:schemeClr val="bg2"/>
          </a:solidFill>
        </p:spPr>
        <p:txBody>
          <a:bodyPr lIns="180000" tIns="72000" rIns="108000" bIns="72000" anchor="ctr">
            <a:noAutofit/>
          </a:bodyPr>
          <a:lstStyle>
            <a:lvl1pPr marL="0" indent="0" algn="l">
              <a:buNone/>
              <a:defRPr sz="2800" b="1">
                <a:solidFill>
                  <a:schemeClr val="tx2"/>
                </a:solidFill>
                <a:latin typeface="+mj-lt"/>
              </a:defRPr>
            </a:lvl1pPr>
            <a:lvl2pPr marL="0" indent="0">
              <a:buNone/>
              <a:defRPr>
                <a:latin typeface="+mj-lt"/>
              </a:defRPr>
            </a:lvl2pPr>
            <a:lvl3pPr marL="0" indent="0">
              <a:buNone/>
              <a:defRPr/>
            </a:lvl3pPr>
            <a:lvl4pPr>
              <a:defRPr/>
            </a:lvl4pPr>
          </a:lstStyle>
          <a:p>
            <a:pPr lvl="0"/>
            <a:r>
              <a:rPr lang="en-US"/>
              <a:t>6</a:t>
            </a:r>
          </a:p>
        </p:txBody>
      </p:sp>
    </p:spTree>
    <p:extLst>
      <p:ext uri="{BB962C8B-B14F-4D97-AF65-F5344CB8AC3E}">
        <p14:creationId xmlns:p14="http://schemas.microsoft.com/office/powerpoint/2010/main" val="1660631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Image + Info Box">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BB001A7-E6B1-E0FB-026D-AC9CA7BDA9D0}"/>
              </a:ext>
            </a:extLst>
          </p:cNvPr>
          <p:cNvSpPr>
            <a:spLocks noGrp="1"/>
          </p:cNvSpPr>
          <p:nvPr>
            <p:ph type="pic" sz="quarter" idx="10"/>
          </p:nvPr>
        </p:nvSpPr>
        <p:spPr>
          <a:xfrm>
            <a:off x="7635875" y="0"/>
            <a:ext cx="4556125"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BA751F70-3BB8-9A44-7594-D185ECE950C5}"/>
              </a:ext>
            </a:extLst>
          </p:cNvPr>
          <p:cNvSpPr>
            <a:spLocks noGrp="1"/>
          </p:cNvSpPr>
          <p:nvPr>
            <p:ph type="title" hasCustomPrompt="1"/>
          </p:nvPr>
        </p:nvSpPr>
        <p:spPr>
          <a:xfrm>
            <a:off x="360000" y="360000"/>
            <a:ext cx="6966000" cy="595548"/>
          </a:xfrm>
        </p:spPr>
        <p:txBody>
          <a:bodyPr/>
          <a:lstStyle>
            <a:lvl1pPr>
              <a:defRPr/>
            </a:lvl1pPr>
          </a:lstStyle>
          <a:p>
            <a:r>
              <a:rPr lang="en-US"/>
              <a:t>Add title</a:t>
            </a:r>
            <a:endParaRPr lang="en-GB"/>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696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7C724A19-347B-97DD-DF7A-C9670F4FB0D1}"/>
              </a:ext>
            </a:extLst>
          </p:cNvPr>
          <p:cNvSpPr>
            <a:spLocks noGrp="1"/>
          </p:cNvSpPr>
          <p:nvPr>
            <p:ph type="body" sz="quarter" idx="13" hasCustomPrompt="1"/>
          </p:nvPr>
        </p:nvSpPr>
        <p:spPr>
          <a:xfrm>
            <a:off x="360001" y="1508124"/>
            <a:ext cx="6965999" cy="4384675"/>
          </a:xfrm>
          <a:solidFill>
            <a:schemeClr val="bg2"/>
          </a:solidFill>
        </p:spPr>
        <p:txBody>
          <a:bodyPr lIns="252000" tIns="72000" rIns="180000" bIns="72000" anchor="t"/>
          <a:lstStyle>
            <a:lvl1pPr marL="0" indent="0">
              <a:buNone/>
              <a:defRPr sz="2400">
                <a:solidFill>
                  <a:schemeClr val="tx2"/>
                </a:solidFill>
                <a:latin typeface="+mj-lt"/>
              </a:defRPr>
            </a:lvl1pPr>
            <a:lvl2pPr marL="226800" indent="-226800">
              <a:buFont typeface="Arial" panose="020B0604020202020204" pitchFamily="34" charset="0"/>
              <a:buChar char="•"/>
              <a:defRPr sz="2400">
                <a:latin typeface="+mn-lt"/>
              </a:defRPr>
            </a:lvl2pPr>
            <a:lvl3pPr marL="0" indent="0">
              <a:buNone/>
              <a:defRPr sz="2200"/>
            </a:lvl3pPr>
            <a:lvl4pPr marL="226800" indent="-226800">
              <a:buFont typeface="Arial" panose="020B0604020202020204" pitchFamily="34" charset="0"/>
              <a:buChar char="•"/>
              <a:defRPr sz="2200" b="0">
                <a:latin typeface="+mn-lt"/>
              </a:defRPr>
            </a:lvl4pPr>
            <a:lvl5pPr marL="0" indent="0">
              <a:buNone/>
              <a:defRPr sz="2200"/>
            </a:lvl5pPr>
            <a:lvl6pPr>
              <a:defRPr sz="2200"/>
            </a:lvl6pPr>
          </a:lstStyle>
          <a:p>
            <a:pPr lvl="0"/>
            <a:r>
              <a:rPr lang="en-US"/>
              <a:t>Add Title or use indent to change style</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04264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rgbClr val="F8C9DD">
            <a:alpha val="50000"/>
          </a:srgbClr>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9C3B1BF9-A85B-69D0-98C5-47803DAB79C2}"/>
              </a:ext>
            </a:extLst>
          </p:cNvPr>
          <p:cNvSpPr>
            <a:spLocks noGrp="1"/>
          </p:cNvSpPr>
          <p:nvPr>
            <p:ph type="pic" sz="quarter" idx="10"/>
          </p:nvPr>
        </p:nvSpPr>
        <p:spPr>
          <a:xfrm>
            <a:off x="6108701" y="0"/>
            <a:ext cx="6083300"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87C53BD3-3426-48F2-C522-922ED1CBC2C7}"/>
              </a:ext>
            </a:extLst>
          </p:cNvPr>
          <p:cNvSpPr>
            <a:spLocks noGrp="1"/>
          </p:cNvSpPr>
          <p:nvPr>
            <p:ph type="title" hasCustomPrompt="1"/>
          </p:nvPr>
        </p:nvSpPr>
        <p:spPr>
          <a:xfrm>
            <a:off x="360000" y="2376000"/>
            <a:ext cx="5580000" cy="595548"/>
          </a:xfrm>
        </p:spPr>
        <p:txBody>
          <a:bodyPr wrap="square" anchor="b">
            <a:spAutoFit/>
          </a:bodyPr>
          <a:lstStyle>
            <a:lvl1pPr>
              <a:defRPr sz="4300"/>
            </a:lvl1pPr>
          </a:lstStyle>
          <a:p>
            <a:r>
              <a:rPr lang="en-GB"/>
              <a:t>Title/Activity</a:t>
            </a:r>
            <a:endParaRPr lang="en-US"/>
          </a:p>
        </p:txBody>
      </p:sp>
      <p:sp>
        <p:nvSpPr>
          <p:cNvPr id="3" name="Text Placeholder 2">
            <a:extLst>
              <a:ext uri="{FF2B5EF4-FFF2-40B4-BE49-F238E27FC236}">
                <a16:creationId xmlns:a16="http://schemas.microsoft.com/office/drawing/2014/main" id="{7355B16C-188C-9F3E-A81C-4CA665FA857A}"/>
              </a:ext>
            </a:extLst>
          </p:cNvPr>
          <p:cNvSpPr>
            <a:spLocks noGrp="1"/>
          </p:cNvSpPr>
          <p:nvPr>
            <p:ph type="body" idx="1" hasCustomPrompt="1"/>
          </p:nvPr>
        </p:nvSpPr>
        <p:spPr>
          <a:xfrm>
            <a:off x="334963" y="2916000"/>
            <a:ext cx="5773738" cy="660565"/>
          </a:xfrm>
        </p:spPr>
        <p:txBody>
          <a:bodyPr wrap="square">
            <a:spAutoFit/>
          </a:bodyPr>
          <a:lstStyle>
            <a:lvl1pPr marL="0" indent="0">
              <a:buNone/>
              <a:defRPr sz="4300">
                <a:solidFill>
                  <a:schemeClr val="tx2"/>
                </a:solidFill>
                <a:latin typeface="NSPCC"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00:00-00:00 if required</a:t>
            </a:r>
          </a:p>
        </p:txBody>
      </p:sp>
      <p:sp>
        <p:nvSpPr>
          <p:cNvPr id="12" name="Text Placeholder 11">
            <a:extLst>
              <a:ext uri="{FF2B5EF4-FFF2-40B4-BE49-F238E27FC236}">
                <a16:creationId xmlns:a16="http://schemas.microsoft.com/office/drawing/2014/main" id="{8F1ADA3D-E40A-5383-7540-0627507653C2}"/>
              </a:ext>
            </a:extLst>
          </p:cNvPr>
          <p:cNvSpPr>
            <a:spLocks noGrp="1"/>
          </p:cNvSpPr>
          <p:nvPr>
            <p:ph type="body" sz="quarter" idx="11" hasCustomPrompt="1"/>
          </p:nvPr>
        </p:nvSpPr>
        <p:spPr>
          <a:xfrm>
            <a:off x="360364" y="3978488"/>
            <a:ext cx="4802764" cy="1006475"/>
          </a:xfrm>
        </p:spPr>
        <p:txBody>
          <a:bodyPr/>
          <a:lstStyle>
            <a:lvl1pPr marL="0" indent="0">
              <a:buNone/>
              <a:defRPr sz="2400"/>
            </a:lvl1pPr>
            <a:lvl2pPr>
              <a:defRPr sz="2400"/>
            </a:lvl2pPr>
          </a:lstStyle>
          <a:p>
            <a:pPr lvl="0"/>
            <a:r>
              <a:rPr lang="en-US"/>
              <a:t>Add text here or remove text box if not needed</a:t>
            </a:r>
          </a:p>
        </p:txBody>
      </p:sp>
    </p:spTree>
    <p:extLst>
      <p:ext uri="{BB962C8B-B14F-4D97-AF65-F5344CB8AC3E}">
        <p14:creationId xmlns:p14="http://schemas.microsoft.com/office/powerpoint/2010/main" val="3817144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p">
    <p:bg>
      <p:bgPr>
        <a:solidFill>
          <a:schemeClr val="bg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1F70-3BB8-9A44-7594-D185ECE950C5}"/>
              </a:ext>
            </a:extLst>
          </p:cNvPr>
          <p:cNvSpPr>
            <a:spLocks noGrp="1"/>
          </p:cNvSpPr>
          <p:nvPr>
            <p:ph type="title" hasCustomPrompt="1"/>
          </p:nvPr>
        </p:nvSpPr>
        <p:spPr>
          <a:xfrm>
            <a:off x="360000" y="360000"/>
            <a:ext cx="6966000" cy="595548"/>
          </a:xfrm>
        </p:spPr>
        <p:txBody>
          <a:bodyPr/>
          <a:lstStyle>
            <a:lvl1pPr>
              <a:defRPr/>
            </a:lvl1pPr>
          </a:lstStyle>
          <a:p>
            <a:r>
              <a:rPr lang="en-US"/>
              <a:t>Add title</a:t>
            </a:r>
            <a:endParaRPr lang="en-GB"/>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696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descr="Map of the UK with the NSPCC Regional hubs, National hubs and other services">
            <a:extLst>
              <a:ext uri="{FF2B5EF4-FFF2-40B4-BE49-F238E27FC236}">
                <a16:creationId xmlns:a16="http://schemas.microsoft.com/office/drawing/2014/main" id="{08342628-2A0A-E04B-0E7D-BC40D69BAA76}"/>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652190" y="331202"/>
            <a:ext cx="5389300" cy="6183898"/>
          </a:xfrm>
          <a:prstGeom prst="rect">
            <a:avLst/>
          </a:prstGeom>
        </p:spPr>
      </p:pic>
      <p:sp>
        <p:nvSpPr>
          <p:cNvPr id="8" name="Text Placeholder 7">
            <a:extLst>
              <a:ext uri="{FF2B5EF4-FFF2-40B4-BE49-F238E27FC236}">
                <a16:creationId xmlns:a16="http://schemas.microsoft.com/office/drawing/2014/main" id="{208E699C-018D-D5CF-DE39-44CC77B6B5F7}"/>
              </a:ext>
            </a:extLst>
          </p:cNvPr>
          <p:cNvSpPr>
            <a:spLocks noGrp="1"/>
          </p:cNvSpPr>
          <p:nvPr>
            <p:ph type="body" sz="quarter" idx="13"/>
          </p:nvPr>
        </p:nvSpPr>
        <p:spPr>
          <a:xfrm>
            <a:off x="342001" y="1836000"/>
            <a:ext cx="5754000" cy="466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0904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x Text +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F8B610DB-9661-B07B-09D5-B3A9EFB6AB9B}"/>
              </a:ext>
            </a:extLst>
          </p:cNvPr>
          <p:cNvSpPr>
            <a:spLocks noGrp="1"/>
          </p:cNvSpPr>
          <p:nvPr>
            <p:ph type="body" sz="quarter" idx="13"/>
          </p:nvPr>
        </p:nvSpPr>
        <p:spPr>
          <a:xfrm>
            <a:off x="354012" y="2606675"/>
            <a:ext cx="2520000" cy="2619375"/>
          </a:xfrm>
          <a:solidFill>
            <a:srgbClr val="F8C9DD">
              <a:alpha val="50000"/>
            </a:srgbClr>
          </a:solidFill>
        </p:spPr>
        <p:txBody>
          <a:bodyPr lIns="108000" tIns="1008000" rIns="108000" bIns="108000">
            <a:noAutofit/>
          </a:bodyPr>
          <a:lstStyle>
            <a:lvl1pPr marL="0" indent="0">
              <a:buNone/>
              <a:defRPr sz="20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15" name="Text Placeholder 9">
            <a:extLst>
              <a:ext uri="{FF2B5EF4-FFF2-40B4-BE49-F238E27FC236}">
                <a16:creationId xmlns:a16="http://schemas.microsoft.com/office/drawing/2014/main" id="{F2E8F609-BEAA-B787-4C7C-C672F3C65993}"/>
              </a:ext>
            </a:extLst>
          </p:cNvPr>
          <p:cNvSpPr>
            <a:spLocks noGrp="1"/>
          </p:cNvSpPr>
          <p:nvPr>
            <p:ph type="body" sz="quarter" idx="14"/>
          </p:nvPr>
        </p:nvSpPr>
        <p:spPr>
          <a:xfrm>
            <a:off x="9300525" y="2606614"/>
            <a:ext cx="2520000" cy="2619375"/>
          </a:xfrm>
          <a:solidFill>
            <a:srgbClr val="E1FADC"/>
          </a:solidFill>
        </p:spPr>
        <p:txBody>
          <a:bodyPr lIns="108000" tIns="1008000" rIns="108000" bIns="108000">
            <a:noAutofit/>
          </a:bodyPr>
          <a:lstStyle>
            <a:lvl1pPr marL="0" indent="0">
              <a:buNone/>
              <a:defRPr sz="20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16" name="Text Placeholder 9">
            <a:extLst>
              <a:ext uri="{FF2B5EF4-FFF2-40B4-BE49-F238E27FC236}">
                <a16:creationId xmlns:a16="http://schemas.microsoft.com/office/drawing/2014/main" id="{7DEE6D1D-FE39-3D36-E791-8319FCA3600D}"/>
              </a:ext>
            </a:extLst>
          </p:cNvPr>
          <p:cNvSpPr>
            <a:spLocks noGrp="1"/>
          </p:cNvSpPr>
          <p:nvPr>
            <p:ph type="body" sz="quarter" idx="15"/>
          </p:nvPr>
        </p:nvSpPr>
        <p:spPr>
          <a:xfrm>
            <a:off x="3336183" y="2606614"/>
            <a:ext cx="2520000" cy="2619375"/>
          </a:xfrm>
          <a:solidFill>
            <a:srgbClr val="DED4F2">
              <a:alpha val="50000"/>
            </a:srgbClr>
          </a:solidFill>
        </p:spPr>
        <p:txBody>
          <a:bodyPr lIns="108000" tIns="1008000" rIns="108000" bIns="108000">
            <a:noAutofit/>
          </a:bodyPr>
          <a:lstStyle>
            <a:lvl1pPr marL="0" indent="0">
              <a:buNone/>
              <a:defRPr sz="20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17" name="Text Placeholder 9">
            <a:extLst>
              <a:ext uri="{FF2B5EF4-FFF2-40B4-BE49-F238E27FC236}">
                <a16:creationId xmlns:a16="http://schemas.microsoft.com/office/drawing/2014/main" id="{D4A840D6-D38F-04BE-B57D-7AD92BC15C7C}"/>
              </a:ext>
            </a:extLst>
          </p:cNvPr>
          <p:cNvSpPr>
            <a:spLocks noGrp="1"/>
          </p:cNvSpPr>
          <p:nvPr>
            <p:ph type="body" sz="quarter" idx="16"/>
          </p:nvPr>
        </p:nvSpPr>
        <p:spPr>
          <a:xfrm>
            <a:off x="6318354" y="2629826"/>
            <a:ext cx="2520000" cy="2619375"/>
          </a:xfrm>
          <a:solidFill>
            <a:srgbClr val="B1DDDE">
              <a:alpha val="50000"/>
            </a:srgbClr>
          </a:solidFill>
        </p:spPr>
        <p:txBody>
          <a:bodyPr lIns="108000" tIns="1008000" rIns="108000" bIns="108000">
            <a:noAutofit/>
          </a:bodyPr>
          <a:lstStyle>
            <a:lvl1pPr marL="0" indent="0">
              <a:buNone/>
              <a:defRPr sz="2000"/>
            </a:lvl1pPr>
            <a:lvl2pPr marL="0" indent="0">
              <a:buNone/>
              <a:defRPr sz="2000"/>
            </a:lvl2pPr>
            <a:lvl3pPr marL="0" indent="0">
              <a:buNone/>
              <a:defRPr sz="2000"/>
            </a:lvl3pPr>
            <a:lvl4pPr marL="0" indent="0">
              <a:buNone/>
              <a:defRPr sz="2000"/>
            </a:lvl4pPr>
            <a:lvl5pPr marL="0" indent="0">
              <a:buNone/>
              <a:defRPr sz="2000"/>
            </a:lvl5pPr>
          </a:lstStyle>
          <a:p>
            <a:pPr lvl="0"/>
            <a:r>
              <a:rPr lang="en-US"/>
              <a:t>Click to edit Master text styles</a:t>
            </a:r>
          </a:p>
        </p:txBody>
      </p:sp>
      <p:sp>
        <p:nvSpPr>
          <p:cNvPr id="30" name="Text Placeholder 29">
            <a:extLst>
              <a:ext uri="{FF2B5EF4-FFF2-40B4-BE49-F238E27FC236}">
                <a16:creationId xmlns:a16="http://schemas.microsoft.com/office/drawing/2014/main" id="{4D5FBA24-8BFF-A7B5-8333-F686AA398B2D}"/>
              </a:ext>
            </a:extLst>
          </p:cNvPr>
          <p:cNvSpPr>
            <a:spLocks noGrp="1"/>
          </p:cNvSpPr>
          <p:nvPr>
            <p:ph type="body" sz="quarter" idx="17" hasCustomPrompt="1"/>
          </p:nvPr>
        </p:nvSpPr>
        <p:spPr>
          <a:xfrm>
            <a:off x="804012" y="1784063"/>
            <a:ext cx="1620000" cy="1620000"/>
          </a:xfrm>
          <a:prstGeom prst="ellipse">
            <a:avLst/>
          </a:prstGeom>
          <a:solidFill>
            <a:srgbClr val="CB3C7F"/>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
        <p:nvSpPr>
          <p:cNvPr id="32" name="Text Placeholder 29">
            <a:extLst>
              <a:ext uri="{FF2B5EF4-FFF2-40B4-BE49-F238E27FC236}">
                <a16:creationId xmlns:a16="http://schemas.microsoft.com/office/drawing/2014/main" id="{C249355D-D778-75C2-4173-CF8C8FF61450}"/>
              </a:ext>
            </a:extLst>
          </p:cNvPr>
          <p:cNvSpPr>
            <a:spLocks noGrp="1"/>
          </p:cNvSpPr>
          <p:nvPr>
            <p:ph type="body" sz="quarter" idx="18" hasCustomPrompt="1"/>
          </p:nvPr>
        </p:nvSpPr>
        <p:spPr>
          <a:xfrm>
            <a:off x="3786183" y="1781670"/>
            <a:ext cx="1620000" cy="1620000"/>
          </a:xfrm>
          <a:prstGeom prst="ellipse">
            <a:avLst/>
          </a:prstGeom>
          <a:solidFill>
            <a:srgbClr val="582752"/>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
        <p:nvSpPr>
          <p:cNvPr id="33" name="Text Placeholder 29">
            <a:extLst>
              <a:ext uri="{FF2B5EF4-FFF2-40B4-BE49-F238E27FC236}">
                <a16:creationId xmlns:a16="http://schemas.microsoft.com/office/drawing/2014/main" id="{0B064ED6-618F-613C-7805-DCD00D6B1523}"/>
              </a:ext>
            </a:extLst>
          </p:cNvPr>
          <p:cNvSpPr>
            <a:spLocks noGrp="1"/>
          </p:cNvSpPr>
          <p:nvPr>
            <p:ph type="body" sz="quarter" idx="19" hasCustomPrompt="1"/>
          </p:nvPr>
        </p:nvSpPr>
        <p:spPr>
          <a:xfrm>
            <a:off x="6768354" y="1802362"/>
            <a:ext cx="1620000" cy="1620000"/>
          </a:xfrm>
          <a:prstGeom prst="ellipse">
            <a:avLst/>
          </a:prstGeom>
          <a:solidFill>
            <a:srgbClr val="075470"/>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
        <p:nvSpPr>
          <p:cNvPr id="34" name="Text Placeholder 29">
            <a:extLst>
              <a:ext uri="{FF2B5EF4-FFF2-40B4-BE49-F238E27FC236}">
                <a16:creationId xmlns:a16="http://schemas.microsoft.com/office/drawing/2014/main" id="{D1E6108A-37AE-97BD-AF1C-24DC81B3420F}"/>
              </a:ext>
            </a:extLst>
          </p:cNvPr>
          <p:cNvSpPr>
            <a:spLocks noGrp="1"/>
          </p:cNvSpPr>
          <p:nvPr>
            <p:ph type="body" sz="quarter" idx="20" hasCustomPrompt="1"/>
          </p:nvPr>
        </p:nvSpPr>
        <p:spPr>
          <a:xfrm>
            <a:off x="9750525" y="1809000"/>
            <a:ext cx="1620000" cy="1620000"/>
          </a:xfrm>
          <a:prstGeom prst="ellipse">
            <a:avLst/>
          </a:prstGeom>
          <a:solidFill>
            <a:schemeClr val="tx2"/>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Tree>
    <p:extLst>
      <p:ext uri="{BB962C8B-B14F-4D97-AF65-F5344CB8AC3E}">
        <p14:creationId xmlns:p14="http://schemas.microsoft.com/office/powerpoint/2010/main" val="74447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F1EA509-FB17-16C3-9E0B-E9EE407F1DD0}"/>
              </a:ext>
            </a:extLst>
          </p:cNvPr>
          <p:cNvSpPr>
            <a:spLocks noGrp="1"/>
          </p:cNvSpPr>
          <p:nvPr>
            <p:ph type="body" sz="quarter" idx="13" hasCustomPrompt="1"/>
          </p:nvPr>
        </p:nvSpPr>
        <p:spPr>
          <a:xfrm>
            <a:off x="359998" y="1512000"/>
            <a:ext cx="11485561" cy="1157214"/>
          </a:xfrm>
          <a:solidFill>
            <a:schemeClr val="bg2"/>
          </a:solidFill>
        </p:spPr>
        <p:txBody>
          <a:bodyPr wrap="square" lIns="540000" tIns="360000" rIns="540000" bIns="360000">
            <a:spAutoFit/>
          </a:bodyPr>
          <a:lstStyle>
            <a:lvl1pPr>
              <a:spcAft>
                <a:spcPts val="1200"/>
              </a:spcAft>
              <a:defRPr sz="2800"/>
            </a:lvl1pPr>
            <a:lvl2pPr marL="0" indent="0">
              <a:buNone/>
              <a:defRPr/>
            </a:lvl2pPr>
          </a:lstStyle>
          <a:p>
            <a:pPr lvl="0"/>
            <a:r>
              <a:rPr lang="en-US"/>
              <a:t>Add large bullets here</a:t>
            </a:r>
          </a:p>
        </p:txBody>
      </p:sp>
    </p:spTree>
    <p:extLst>
      <p:ext uri="{BB962C8B-B14F-4D97-AF65-F5344CB8AC3E}">
        <p14:creationId xmlns:p14="http://schemas.microsoft.com/office/powerpoint/2010/main" val="3339583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Box Text">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15" name="Text Placeholder 14">
            <a:extLst>
              <a:ext uri="{FF2B5EF4-FFF2-40B4-BE49-F238E27FC236}">
                <a16:creationId xmlns:a16="http://schemas.microsoft.com/office/drawing/2014/main" id="{6EC2B680-61B8-9E97-B564-F2F844B2BFC5}"/>
              </a:ext>
            </a:extLst>
          </p:cNvPr>
          <p:cNvSpPr>
            <a:spLocks noGrp="1"/>
          </p:cNvSpPr>
          <p:nvPr>
            <p:ph type="body" sz="quarter" idx="16" hasCustomPrompt="1"/>
          </p:nvPr>
        </p:nvSpPr>
        <p:spPr>
          <a:xfrm>
            <a:off x="379573" y="1912613"/>
            <a:ext cx="3316221" cy="4247994"/>
          </a:xfrm>
          <a:solidFill>
            <a:srgbClr val="EBEBEB">
              <a:alpha val="50000"/>
            </a:srgbClr>
          </a:solidFill>
        </p:spPr>
        <p:txBody>
          <a:bodyPr lIns="180000" tIns="72000" rIns="90000" bIns="46800" anchor="b" anchorCtr="0">
            <a:noAutofit/>
          </a:bodyPr>
          <a:lstStyle>
            <a:lvl1pPr marL="0" indent="0">
              <a:buNone/>
              <a:defRPr sz="2000"/>
            </a:lvl1pPr>
            <a:lvl2pPr>
              <a:defRPr sz="2000"/>
            </a:lvl2pPr>
            <a:lvl3pPr>
              <a:defRPr sz="2000"/>
            </a:lvl3pPr>
            <a:lvl4pPr>
              <a:defRPr sz="2000"/>
            </a:lvl4pPr>
            <a:lvl5pPr>
              <a:defRPr sz="2000"/>
            </a:lvl5pPr>
          </a:lstStyle>
          <a:p>
            <a:pPr lvl="0"/>
            <a:r>
              <a:rPr lang="en-US"/>
              <a:t>Add text</a:t>
            </a:r>
          </a:p>
        </p:txBody>
      </p:sp>
      <p:sp>
        <p:nvSpPr>
          <p:cNvPr id="14" name="Text Placeholder 14">
            <a:extLst>
              <a:ext uri="{FF2B5EF4-FFF2-40B4-BE49-F238E27FC236}">
                <a16:creationId xmlns:a16="http://schemas.microsoft.com/office/drawing/2014/main" id="{586C2415-D6C7-5F7D-C26E-C94A1477D89A}"/>
              </a:ext>
            </a:extLst>
          </p:cNvPr>
          <p:cNvSpPr>
            <a:spLocks noGrp="1"/>
          </p:cNvSpPr>
          <p:nvPr>
            <p:ph type="body" sz="quarter" idx="19" hasCustomPrompt="1"/>
          </p:nvPr>
        </p:nvSpPr>
        <p:spPr>
          <a:xfrm>
            <a:off x="4441938" y="1912613"/>
            <a:ext cx="3316221" cy="4247994"/>
          </a:xfrm>
          <a:solidFill>
            <a:srgbClr val="EBEBEB">
              <a:alpha val="50000"/>
            </a:srgbClr>
          </a:solidFill>
        </p:spPr>
        <p:txBody>
          <a:bodyPr lIns="180000" tIns="72000" rIns="90000" bIns="46800" anchor="b" anchorCtr="0">
            <a:noAutofit/>
          </a:bodyPr>
          <a:lstStyle>
            <a:lvl1pPr marL="0" indent="0">
              <a:buNone/>
              <a:defRPr sz="2000"/>
            </a:lvl1pPr>
            <a:lvl2pPr>
              <a:defRPr sz="2000"/>
            </a:lvl2pPr>
            <a:lvl3pPr>
              <a:defRPr sz="2000"/>
            </a:lvl3pPr>
            <a:lvl4pPr>
              <a:defRPr sz="2000"/>
            </a:lvl4pPr>
            <a:lvl5pPr>
              <a:defRPr sz="2000"/>
            </a:lvl5pPr>
          </a:lstStyle>
          <a:p>
            <a:pPr lvl="0"/>
            <a:r>
              <a:rPr lang="en-US"/>
              <a:t>Add text</a:t>
            </a:r>
          </a:p>
        </p:txBody>
      </p:sp>
      <p:sp>
        <p:nvSpPr>
          <p:cNvPr id="18" name="Text Placeholder 14">
            <a:extLst>
              <a:ext uri="{FF2B5EF4-FFF2-40B4-BE49-F238E27FC236}">
                <a16:creationId xmlns:a16="http://schemas.microsoft.com/office/drawing/2014/main" id="{7D2F8475-4F57-F47C-6D3A-D5AFB2228799}"/>
              </a:ext>
            </a:extLst>
          </p:cNvPr>
          <p:cNvSpPr>
            <a:spLocks noGrp="1"/>
          </p:cNvSpPr>
          <p:nvPr>
            <p:ph type="body" sz="quarter" idx="20" hasCustomPrompt="1"/>
          </p:nvPr>
        </p:nvSpPr>
        <p:spPr>
          <a:xfrm>
            <a:off x="8478545" y="1912613"/>
            <a:ext cx="3316221" cy="4247994"/>
          </a:xfrm>
          <a:solidFill>
            <a:srgbClr val="EBEBEB">
              <a:alpha val="50000"/>
            </a:srgbClr>
          </a:solidFill>
        </p:spPr>
        <p:txBody>
          <a:bodyPr lIns="180000" tIns="72000" rIns="90000" bIns="46800" anchor="b" anchorCtr="0">
            <a:noAutofit/>
          </a:bodyPr>
          <a:lstStyle>
            <a:lvl1pPr marL="0" indent="0">
              <a:buNone/>
              <a:defRPr sz="2000"/>
            </a:lvl1pPr>
            <a:lvl2pPr>
              <a:defRPr sz="2000"/>
            </a:lvl2pPr>
            <a:lvl3pPr>
              <a:defRPr sz="2000"/>
            </a:lvl3pPr>
            <a:lvl4pPr>
              <a:defRPr sz="2000"/>
            </a:lvl4pPr>
            <a:lvl5pPr>
              <a:defRPr sz="2000"/>
            </a:lvl5pPr>
          </a:lstStyle>
          <a:p>
            <a:pPr lvl="0"/>
            <a:r>
              <a:rPr lang="en-US"/>
              <a:t>Add text</a:t>
            </a:r>
          </a:p>
        </p:txBody>
      </p:sp>
      <p:sp>
        <p:nvSpPr>
          <p:cNvPr id="19" name="Title 1">
            <a:extLst>
              <a:ext uri="{FF2B5EF4-FFF2-40B4-BE49-F238E27FC236}">
                <a16:creationId xmlns:a16="http://schemas.microsoft.com/office/drawing/2014/main" id="{27871120-FC46-CC06-6665-8B11C398A843}"/>
              </a:ext>
            </a:extLst>
          </p:cNvPr>
          <p:cNvSpPr>
            <a:spLocks noGrp="1"/>
          </p:cNvSpPr>
          <p:nvPr>
            <p:ph type="title" hasCustomPrompt="1"/>
          </p:nvPr>
        </p:nvSpPr>
        <p:spPr>
          <a:xfrm>
            <a:off x="359999" y="275313"/>
            <a:ext cx="11472001" cy="1065997"/>
          </a:xfrm>
        </p:spPr>
        <p:txBody>
          <a:bodyPr anchor="ctr" anchorCtr="0"/>
          <a:lstStyle>
            <a:lvl1pPr>
              <a:lnSpc>
                <a:spcPct val="80000"/>
              </a:lnSpc>
              <a:defRPr/>
            </a:lvl1pPr>
          </a:lstStyle>
          <a:p>
            <a:r>
              <a:rPr lang="en-GB"/>
              <a:t>Add title on maximum </a:t>
            </a:r>
            <a:br>
              <a:rPr lang="en-GB"/>
            </a:br>
            <a:r>
              <a:rPr lang="en-GB"/>
              <a:t>two lines</a:t>
            </a:r>
            <a:endParaRPr lang="en-US"/>
          </a:p>
        </p:txBody>
      </p:sp>
      <p:cxnSp>
        <p:nvCxnSpPr>
          <p:cNvPr id="20" name="Straight Connector 19">
            <a:extLst>
              <a:ext uri="{FF2B5EF4-FFF2-40B4-BE49-F238E27FC236}">
                <a16:creationId xmlns:a16="http://schemas.microsoft.com/office/drawing/2014/main" id="{E03374DA-C836-F70B-995E-41AF2B923722}"/>
              </a:ext>
            </a:extLst>
          </p:cNvPr>
          <p:cNvCxnSpPr>
            <a:cxnSpLocks/>
          </p:cNvCxnSpPr>
          <p:nvPr userDrawn="1"/>
        </p:nvCxnSpPr>
        <p:spPr>
          <a:xfrm>
            <a:off x="342000" y="1393200"/>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122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 Box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F1EA509-FB17-16C3-9E0B-E9EE407F1DD0}"/>
              </a:ext>
            </a:extLst>
          </p:cNvPr>
          <p:cNvSpPr>
            <a:spLocks noGrp="1"/>
          </p:cNvSpPr>
          <p:nvPr>
            <p:ph type="body" sz="quarter" idx="13" hasCustomPrompt="1"/>
          </p:nvPr>
        </p:nvSpPr>
        <p:spPr>
          <a:xfrm>
            <a:off x="359998" y="1512000"/>
            <a:ext cx="11485561" cy="4125320"/>
          </a:xfrm>
          <a:solidFill>
            <a:schemeClr val="bg2"/>
          </a:solidFill>
        </p:spPr>
        <p:txBody>
          <a:bodyPr wrap="square" lIns="540000" tIns="360000" rIns="540000" bIns="360000">
            <a:noAutofit/>
          </a:bodyPr>
          <a:lstStyle>
            <a:lvl1pPr marL="0" indent="0">
              <a:buNone/>
              <a:defRPr sz="2000"/>
            </a:lvl1pPr>
            <a:lvl2pPr marL="0" indent="0">
              <a:buNone/>
              <a:defRPr/>
            </a:lvl2pPr>
          </a:lstStyle>
          <a:p>
            <a:pPr lvl="0"/>
            <a:r>
              <a:rPr lang="en-US"/>
              <a:t> </a:t>
            </a:r>
          </a:p>
        </p:txBody>
      </p:sp>
      <p:sp>
        <p:nvSpPr>
          <p:cNvPr id="9" name="Text Placeholder 2">
            <a:extLst>
              <a:ext uri="{FF2B5EF4-FFF2-40B4-BE49-F238E27FC236}">
                <a16:creationId xmlns:a16="http://schemas.microsoft.com/office/drawing/2014/main" id="{D8971069-BBD2-4BA5-8E74-7B4806345F26}"/>
              </a:ext>
            </a:extLst>
          </p:cNvPr>
          <p:cNvSpPr>
            <a:spLocks noGrp="1"/>
          </p:cNvSpPr>
          <p:nvPr>
            <p:ph type="body" idx="1" hasCustomPrompt="1"/>
          </p:nvPr>
        </p:nvSpPr>
        <p:spPr>
          <a:xfrm>
            <a:off x="603456" y="1850311"/>
            <a:ext cx="3600000"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10" name="Text Placeholder 2">
            <a:extLst>
              <a:ext uri="{FF2B5EF4-FFF2-40B4-BE49-F238E27FC236}">
                <a16:creationId xmlns:a16="http://schemas.microsoft.com/office/drawing/2014/main" id="{0A759005-EF1A-FF4F-472B-7A5B5EFE4A5A}"/>
              </a:ext>
            </a:extLst>
          </p:cNvPr>
          <p:cNvSpPr>
            <a:spLocks noGrp="1"/>
          </p:cNvSpPr>
          <p:nvPr>
            <p:ph type="body" idx="14" hasCustomPrompt="1"/>
          </p:nvPr>
        </p:nvSpPr>
        <p:spPr>
          <a:xfrm>
            <a:off x="7980800" y="1850311"/>
            <a:ext cx="3600000"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13" name="Text Placeholder 2">
            <a:extLst>
              <a:ext uri="{FF2B5EF4-FFF2-40B4-BE49-F238E27FC236}">
                <a16:creationId xmlns:a16="http://schemas.microsoft.com/office/drawing/2014/main" id="{CD3C9503-4F9A-056B-AB33-A6DE1AFBC2BD}"/>
              </a:ext>
            </a:extLst>
          </p:cNvPr>
          <p:cNvSpPr>
            <a:spLocks noGrp="1"/>
          </p:cNvSpPr>
          <p:nvPr>
            <p:ph type="body" idx="15" hasCustomPrompt="1"/>
          </p:nvPr>
        </p:nvSpPr>
        <p:spPr>
          <a:xfrm>
            <a:off x="4548704" y="1850311"/>
            <a:ext cx="3104445"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15" name="Text Placeholder 14">
            <a:extLst>
              <a:ext uri="{FF2B5EF4-FFF2-40B4-BE49-F238E27FC236}">
                <a16:creationId xmlns:a16="http://schemas.microsoft.com/office/drawing/2014/main" id="{6EC2B680-61B8-9E97-B564-F2F844B2BFC5}"/>
              </a:ext>
            </a:extLst>
          </p:cNvPr>
          <p:cNvSpPr>
            <a:spLocks noGrp="1"/>
          </p:cNvSpPr>
          <p:nvPr>
            <p:ph type="body" sz="quarter" idx="16" hasCustomPrompt="1"/>
          </p:nvPr>
        </p:nvSpPr>
        <p:spPr>
          <a:xfrm>
            <a:off x="603250" y="2503488"/>
            <a:ext cx="3600450"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
        <p:nvSpPr>
          <p:cNvPr id="16" name="Text Placeholder 14">
            <a:extLst>
              <a:ext uri="{FF2B5EF4-FFF2-40B4-BE49-F238E27FC236}">
                <a16:creationId xmlns:a16="http://schemas.microsoft.com/office/drawing/2014/main" id="{2D25EBE3-8CB4-DA65-FA5D-3BD9ADCEAC5F}"/>
              </a:ext>
            </a:extLst>
          </p:cNvPr>
          <p:cNvSpPr>
            <a:spLocks noGrp="1"/>
          </p:cNvSpPr>
          <p:nvPr>
            <p:ph type="body" sz="quarter" idx="17" hasCustomPrompt="1"/>
          </p:nvPr>
        </p:nvSpPr>
        <p:spPr>
          <a:xfrm>
            <a:off x="7988302" y="2503488"/>
            <a:ext cx="3600450"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
        <p:nvSpPr>
          <p:cNvPr id="17" name="Text Placeholder 14">
            <a:extLst>
              <a:ext uri="{FF2B5EF4-FFF2-40B4-BE49-F238E27FC236}">
                <a16:creationId xmlns:a16="http://schemas.microsoft.com/office/drawing/2014/main" id="{ABA25646-1D08-2A03-17F9-70DA04B94CCF}"/>
              </a:ext>
            </a:extLst>
          </p:cNvPr>
          <p:cNvSpPr>
            <a:spLocks noGrp="1"/>
          </p:cNvSpPr>
          <p:nvPr>
            <p:ph type="body" sz="quarter" idx="18" hasCustomPrompt="1"/>
          </p:nvPr>
        </p:nvSpPr>
        <p:spPr>
          <a:xfrm>
            <a:off x="4550068" y="2469102"/>
            <a:ext cx="3104448"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Tree>
    <p:extLst>
      <p:ext uri="{BB962C8B-B14F-4D97-AF65-F5344CB8AC3E}">
        <p14:creationId xmlns:p14="http://schemas.microsoft.com/office/powerpoint/2010/main" val="776826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lumn Box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F1EA509-FB17-16C3-9E0B-E9EE407F1DD0}"/>
              </a:ext>
            </a:extLst>
          </p:cNvPr>
          <p:cNvSpPr>
            <a:spLocks noGrp="1"/>
          </p:cNvSpPr>
          <p:nvPr>
            <p:ph type="body" sz="quarter" idx="13" hasCustomPrompt="1"/>
          </p:nvPr>
        </p:nvSpPr>
        <p:spPr>
          <a:xfrm>
            <a:off x="359998" y="1656000"/>
            <a:ext cx="11485561" cy="3581273"/>
          </a:xfrm>
          <a:solidFill>
            <a:srgbClr val="DED4F2">
              <a:alpha val="50000"/>
            </a:srgbClr>
          </a:solidFill>
        </p:spPr>
        <p:txBody>
          <a:bodyPr wrap="square" lIns="540000" tIns="360000" rIns="540000" bIns="360000">
            <a:noAutofit/>
          </a:bodyPr>
          <a:lstStyle>
            <a:lvl1pPr marL="0" indent="0">
              <a:buNone/>
              <a:defRPr sz="2000"/>
            </a:lvl1pPr>
            <a:lvl2pPr marL="0" indent="0">
              <a:buNone/>
              <a:defRPr/>
            </a:lvl2pPr>
          </a:lstStyle>
          <a:p>
            <a:pPr lvl="0"/>
            <a:r>
              <a:rPr lang="en-US"/>
              <a:t> </a:t>
            </a:r>
          </a:p>
        </p:txBody>
      </p:sp>
      <p:sp>
        <p:nvSpPr>
          <p:cNvPr id="9" name="Text Placeholder 2">
            <a:extLst>
              <a:ext uri="{FF2B5EF4-FFF2-40B4-BE49-F238E27FC236}">
                <a16:creationId xmlns:a16="http://schemas.microsoft.com/office/drawing/2014/main" id="{D8971069-BBD2-4BA5-8E74-7B4806345F26}"/>
              </a:ext>
            </a:extLst>
          </p:cNvPr>
          <p:cNvSpPr>
            <a:spLocks noGrp="1"/>
          </p:cNvSpPr>
          <p:nvPr>
            <p:ph type="body" idx="1" hasCustomPrompt="1"/>
          </p:nvPr>
        </p:nvSpPr>
        <p:spPr>
          <a:xfrm>
            <a:off x="603456" y="2016000"/>
            <a:ext cx="2556000"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10" name="Text Placeholder 2">
            <a:extLst>
              <a:ext uri="{FF2B5EF4-FFF2-40B4-BE49-F238E27FC236}">
                <a16:creationId xmlns:a16="http://schemas.microsoft.com/office/drawing/2014/main" id="{0A759005-EF1A-FF4F-472B-7A5B5EFE4A5A}"/>
              </a:ext>
            </a:extLst>
          </p:cNvPr>
          <p:cNvSpPr>
            <a:spLocks noGrp="1"/>
          </p:cNvSpPr>
          <p:nvPr>
            <p:ph type="body" idx="14" hasCustomPrompt="1"/>
          </p:nvPr>
        </p:nvSpPr>
        <p:spPr>
          <a:xfrm>
            <a:off x="9024800" y="2016000"/>
            <a:ext cx="2556000"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15" name="Text Placeholder 14">
            <a:extLst>
              <a:ext uri="{FF2B5EF4-FFF2-40B4-BE49-F238E27FC236}">
                <a16:creationId xmlns:a16="http://schemas.microsoft.com/office/drawing/2014/main" id="{6EC2B680-61B8-9E97-B564-F2F844B2BFC5}"/>
              </a:ext>
            </a:extLst>
          </p:cNvPr>
          <p:cNvSpPr>
            <a:spLocks noGrp="1"/>
          </p:cNvSpPr>
          <p:nvPr>
            <p:ph type="body" sz="quarter" idx="16" hasCustomPrompt="1"/>
          </p:nvPr>
        </p:nvSpPr>
        <p:spPr>
          <a:xfrm>
            <a:off x="603250" y="2654413"/>
            <a:ext cx="2556000"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
        <p:nvSpPr>
          <p:cNvPr id="16" name="Text Placeholder 14">
            <a:extLst>
              <a:ext uri="{FF2B5EF4-FFF2-40B4-BE49-F238E27FC236}">
                <a16:creationId xmlns:a16="http://schemas.microsoft.com/office/drawing/2014/main" id="{2D25EBE3-8CB4-DA65-FA5D-3BD9ADCEAC5F}"/>
              </a:ext>
            </a:extLst>
          </p:cNvPr>
          <p:cNvSpPr>
            <a:spLocks noGrp="1"/>
          </p:cNvSpPr>
          <p:nvPr>
            <p:ph type="body" sz="quarter" idx="17" hasCustomPrompt="1"/>
          </p:nvPr>
        </p:nvSpPr>
        <p:spPr>
          <a:xfrm>
            <a:off x="9024800" y="2620027"/>
            <a:ext cx="2556000"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
        <p:nvSpPr>
          <p:cNvPr id="3" name="Text Placeholder 2">
            <a:extLst>
              <a:ext uri="{FF2B5EF4-FFF2-40B4-BE49-F238E27FC236}">
                <a16:creationId xmlns:a16="http://schemas.microsoft.com/office/drawing/2014/main" id="{4A7081A9-00D6-16B5-898D-ECF5FD4FC9E2}"/>
              </a:ext>
            </a:extLst>
          </p:cNvPr>
          <p:cNvSpPr>
            <a:spLocks noGrp="1"/>
          </p:cNvSpPr>
          <p:nvPr>
            <p:ph type="body" idx="18" hasCustomPrompt="1"/>
          </p:nvPr>
        </p:nvSpPr>
        <p:spPr>
          <a:xfrm>
            <a:off x="3410571" y="2016000"/>
            <a:ext cx="2556000"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4" name="Text Placeholder 14">
            <a:extLst>
              <a:ext uri="{FF2B5EF4-FFF2-40B4-BE49-F238E27FC236}">
                <a16:creationId xmlns:a16="http://schemas.microsoft.com/office/drawing/2014/main" id="{4B55EAB9-A7A6-15FB-DF72-7A236CCF96D6}"/>
              </a:ext>
            </a:extLst>
          </p:cNvPr>
          <p:cNvSpPr>
            <a:spLocks noGrp="1"/>
          </p:cNvSpPr>
          <p:nvPr>
            <p:ph type="body" sz="quarter" idx="19" hasCustomPrompt="1"/>
          </p:nvPr>
        </p:nvSpPr>
        <p:spPr>
          <a:xfrm>
            <a:off x="3410433" y="2654413"/>
            <a:ext cx="2556000"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
        <p:nvSpPr>
          <p:cNvPr id="8" name="Text Placeholder 2">
            <a:extLst>
              <a:ext uri="{FF2B5EF4-FFF2-40B4-BE49-F238E27FC236}">
                <a16:creationId xmlns:a16="http://schemas.microsoft.com/office/drawing/2014/main" id="{61E8D6E6-6D54-2DEA-D299-20548AD74714}"/>
              </a:ext>
            </a:extLst>
          </p:cNvPr>
          <p:cNvSpPr>
            <a:spLocks noGrp="1"/>
          </p:cNvSpPr>
          <p:nvPr>
            <p:ph type="body" idx="20" hasCustomPrompt="1"/>
          </p:nvPr>
        </p:nvSpPr>
        <p:spPr>
          <a:xfrm>
            <a:off x="6217686" y="2016000"/>
            <a:ext cx="2556000" cy="360000"/>
          </a:xfrm>
        </p:spPr>
        <p:txBody>
          <a:bodyPr>
            <a:normAutofit/>
          </a:bodyPr>
          <a:lstStyle>
            <a:lvl1pPr marL="0" indent="0">
              <a:buNone/>
              <a:defRPr sz="2000" b="1">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Add title</a:t>
            </a:r>
          </a:p>
        </p:txBody>
      </p:sp>
      <p:sp>
        <p:nvSpPr>
          <p:cNvPr id="11" name="Text Placeholder 14">
            <a:extLst>
              <a:ext uri="{FF2B5EF4-FFF2-40B4-BE49-F238E27FC236}">
                <a16:creationId xmlns:a16="http://schemas.microsoft.com/office/drawing/2014/main" id="{2961FB65-D770-6FA5-9782-E44FC22FD5AD}"/>
              </a:ext>
            </a:extLst>
          </p:cNvPr>
          <p:cNvSpPr>
            <a:spLocks noGrp="1"/>
          </p:cNvSpPr>
          <p:nvPr>
            <p:ph type="body" sz="quarter" idx="21" hasCustomPrompt="1"/>
          </p:nvPr>
        </p:nvSpPr>
        <p:spPr>
          <a:xfrm>
            <a:off x="6217616" y="2654413"/>
            <a:ext cx="2556000" cy="2582862"/>
          </a:xfrm>
        </p:spPr>
        <p:txBody>
          <a:bodyPr>
            <a:normAutofit/>
          </a:bodyPr>
          <a:lstStyle>
            <a:lvl1pPr>
              <a:defRPr sz="2000"/>
            </a:lvl1pPr>
            <a:lvl2pPr>
              <a:defRPr sz="2000"/>
            </a:lvl2pPr>
            <a:lvl3pPr>
              <a:defRPr sz="2000"/>
            </a:lvl3pPr>
            <a:lvl4pPr>
              <a:defRPr sz="2000"/>
            </a:lvl4pPr>
            <a:lvl5pPr>
              <a:defRPr sz="2000"/>
            </a:lvl5pPr>
          </a:lstStyle>
          <a:p>
            <a:pPr lvl="0"/>
            <a:r>
              <a:rPr lang="en-US"/>
              <a:t>Add text</a:t>
            </a:r>
          </a:p>
        </p:txBody>
      </p:sp>
    </p:spTree>
    <p:extLst>
      <p:ext uri="{BB962C8B-B14F-4D97-AF65-F5344CB8AC3E}">
        <p14:creationId xmlns:p14="http://schemas.microsoft.com/office/powerpoint/2010/main" val="229079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92B3-73AA-54FB-615B-ED106ABB2E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75013A1-6101-A303-EF5F-00445B64782F}"/>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4" name="Footer Placeholder 3">
            <a:extLst>
              <a:ext uri="{FF2B5EF4-FFF2-40B4-BE49-F238E27FC236}">
                <a16:creationId xmlns:a16="http://schemas.microsoft.com/office/drawing/2014/main" id="{65252174-B9F2-3B93-B6B7-1C3C96409C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B91B6E3-D4E7-DB04-7C6F-0F9967AF75B5}"/>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10728205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F1EA509-FB17-16C3-9E0B-E9EE407F1DD0}"/>
              </a:ext>
            </a:extLst>
          </p:cNvPr>
          <p:cNvSpPr>
            <a:spLocks noGrp="1"/>
          </p:cNvSpPr>
          <p:nvPr>
            <p:ph type="body" sz="quarter" idx="13" hasCustomPrompt="1"/>
          </p:nvPr>
        </p:nvSpPr>
        <p:spPr>
          <a:xfrm>
            <a:off x="2532000" y="1508622"/>
            <a:ext cx="7128000" cy="4063177"/>
          </a:xfrm>
          <a:solidFill>
            <a:srgbClr val="F8C9DD">
              <a:alpha val="50000"/>
            </a:srgbClr>
          </a:solidFill>
        </p:spPr>
        <p:txBody>
          <a:bodyPr wrap="square" lIns="288000" tIns="900000" rIns="288000" bIns="288000">
            <a:noAutofit/>
          </a:bodyPr>
          <a:lstStyle>
            <a:lvl1pPr marL="0" indent="0">
              <a:lnSpc>
                <a:spcPct val="102000"/>
              </a:lnSpc>
              <a:spcAft>
                <a:spcPts val="1200"/>
              </a:spcAft>
              <a:buNone/>
              <a:defRPr sz="2400"/>
            </a:lvl1pPr>
            <a:lvl2pPr marL="0" indent="0">
              <a:buNone/>
              <a:defRPr/>
            </a:lvl2pPr>
          </a:lstStyle>
          <a:p>
            <a:pPr lvl="0"/>
            <a:r>
              <a:rPr lang="en-US"/>
              <a:t>Add quote here</a:t>
            </a:r>
          </a:p>
        </p:txBody>
      </p:sp>
      <p:sp>
        <p:nvSpPr>
          <p:cNvPr id="4" name="Text Placeholder 3">
            <a:extLst>
              <a:ext uri="{FF2B5EF4-FFF2-40B4-BE49-F238E27FC236}">
                <a16:creationId xmlns:a16="http://schemas.microsoft.com/office/drawing/2014/main" id="{CB871C34-D2B3-9A87-7BD2-2677203AD9FF}"/>
              </a:ext>
            </a:extLst>
          </p:cNvPr>
          <p:cNvSpPr>
            <a:spLocks noGrp="1"/>
          </p:cNvSpPr>
          <p:nvPr>
            <p:ph type="body" sz="quarter" idx="14" hasCustomPrompt="1"/>
          </p:nvPr>
        </p:nvSpPr>
        <p:spPr>
          <a:xfrm>
            <a:off x="2819594" y="1734892"/>
            <a:ext cx="914877" cy="627521"/>
          </a:xfrm>
        </p:spPr>
        <p:txBody>
          <a:bodyPr>
            <a:noAutofit/>
          </a:bodyPr>
          <a:lstStyle>
            <a:lvl1pPr marL="0" indent="0">
              <a:lnSpc>
                <a:spcPct val="85000"/>
              </a:lnSpc>
              <a:buNone/>
              <a:defRPr sz="12000">
                <a:solidFill>
                  <a:schemeClr val="tx2"/>
                </a:solidFill>
                <a:latin typeface="+mj-lt"/>
              </a:defRPr>
            </a:lvl1pPr>
          </a:lstStyle>
          <a:p>
            <a:pPr lvl="0"/>
            <a:r>
              <a:rPr lang="en-US"/>
              <a:t>“</a:t>
            </a:r>
          </a:p>
        </p:txBody>
      </p:sp>
    </p:spTree>
    <p:extLst>
      <p:ext uri="{BB962C8B-B14F-4D97-AF65-F5344CB8AC3E}">
        <p14:creationId xmlns:p14="http://schemas.microsoft.com/office/powerpoint/2010/main" val="17948462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BF1EA509-FB17-16C3-9E0B-E9EE407F1DD0}"/>
              </a:ext>
            </a:extLst>
          </p:cNvPr>
          <p:cNvSpPr>
            <a:spLocks noGrp="1"/>
          </p:cNvSpPr>
          <p:nvPr>
            <p:ph type="body" sz="quarter" idx="13" hasCustomPrompt="1"/>
          </p:nvPr>
        </p:nvSpPr>
        <p:spPr>
          <a:xfrm>
            <a:off x="2532000" y="1508622"/>
            <a:ext cx="7128000" cy="4063177"/>
          </a:xfrm>
          <a:solidFill>
            <a:schemeClr val="accent3"/>
          </a:solidFill>
        </p:spPr>
        <p:txBody>
          <a:bodyPr wrap="square" lIns="288000" tIns="900000" rIns="288000" bIns="288000">
            <a:noAutofit/>
          </a:bodyPr>
          <a:lstStyle>
            <a:lvl1pPr marL="0" indent="0">
              <a:lnSpc>
                <a:spcPct val="102000"/>
              </a:lnSpc>
              <a:spcAft>
                <a:spcPts val="1200"/>
              </a:spcAft>
              <a:buNone/>
              <a:defRPr sz="2400">
                <a:solidFill>
                  <a:schemeClr val="bg1"/>
                </a:solidFill>
              </a:defRPr>
            </a:lvl1pPr>
            <a:lvl2pPr marL="0" indent="0">
              <a:buNone/>
              <a:defRPr/>
            </a:lvl2pPr>
          </a:lstStyle>
          <a:p>
            <a:pPr lvl="0"/>
            <a:r>
              <a:rPr lang="en-US"/>
              <a:t>Add quote here</a:t>
            </a:r>
          </a:p>
        </p:txBody>
      </p:sp>
      <p:sp>
        <p:nvSpPr>
          <p:cNvPr id="4" name="Text Placeholder 3">
            <a:extLst>
              <a:ext uri="{FF2B5EF4-FFF2-40B4-BE49-F238E27FC236}">
                <a16:creationId xmlns:a16="http://schemas.microsoft.com/office/drawing/2014/main" id="{CB871C34-D2B3-9A87-7BD2-2677203AD9FF}"/>
              </a:ext>
            </a:extLst>
          </p:cNvPr>
          <p:cNvSpPr>
            <a:spLocks noGrp="1"/>
          </p:cNvSpPr>
          <p:nvPr>
            <p:ph type="body" sz="quarter" idx="14" hasCustomPrompt="1"/>
          </p:nvPr>
        </p:nvSpPr>
        <p:spPr>
          <a:xfrm>
            <a:off x="2819594" y="1734892"/>
            <a:ext cx="914877" cy="627521"/>
          </a:xfrm>
        </p:spPr>
        <p:txBody>
          <a:bodyPr>
            <a:noAutofit/>
          </a:bodyPr>
          <a:lstStyle>
            <a:lvl1pPr marL="0" indent="0">
              <a:lnSpc>
                <a:spcPct val="85000"/>
              </a:lnSpc>
              <a:buNone/>
              <a:defRPr sz="12000">
                <a:solidFill>
                  <a:schemeClr val="bg1"/>
                </a:solidFill>
                <a:latin typeface="+mj-lt"/>
              </a:defRPr>
            </a:lvl1pPr>
          </a:lstStyle>
          <a:p>
            <a:pPr lvl="0"/>
            <a:r>
              <a:rPr lang="en-US"/>
              <a:t>“</a:t>
            </a:r>
          </a:p>
        </p:txBody>
      </p:sp>
    </p:spTree>
    <p:extLst>
      <p:ext uri="{BB962C8B-B14F-4D97-AF65-F5344CB8AC3E}">
        <p14:creationId xmlns:p14="http://schemas.microsoft.com/office/powerpoint/2010/main" val="27435144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638692C-EB0B-6A3C-53B2-A87EF17FF767}"/>
              </a:ext>
            </a:extLst>
          </p:cNvPr>
          <p:cNvSpPr>
            <a:spLocks noGrp="1"/>
          </p:cNvSpPr>
          <p:nvPr>
            <p:ph type="body" sz="quarter" idx="14" hasCustomPrompt="1"/>
          </p:nvPr>
        </p:nvSpPr>
        <p:spPr>
          <a:xfrm>
            <a:off x="468000" y="2357276"/>
            <a:ext cx="4351421" cy="3898558"/>
          </a:xfrm>
          <a:solidFill>
            <a:srgbClr val="018926"/>
          </a:solidFill>
        </p:spPr>
        <p:txBody>
          <a:bodyPr lIns="180000" tIns="648000" rIns="180000" bIns="108000">
            <a:noAutofit/>
          </a:bodyPr>
          <a:lstStyle>
            <a:lvl1pPr marL="0" indent="0">
              <a:spcAft>
                <a:spcPts val="1200"/>
              </a:spcAft>
              <a:buNone/>
              <a:defRPr sz="2400">
                <a:solidFill>
                  <a:schemeClr val="bg1"/>
                </a:solidFill>
                <a:latin typeface="+mj-lt"/>
              </a:defRPr>
            </a:lvl1pPr>
            <a:lvl2pPr marL="0" indent="0">
              <a:spcAft>
                <a:spcPts val="1200"/>
              </a:spcAft>
              <a:buNone/>
              <a:defRPr sz="19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here</a:t>
            </a:r>
          </a:p>
          <a:p>
            <a:pPr lvl="1"/>
            <a:r>
              <a:rPr lang="en-US"/>
              <a:t>Second level</a:t>
            </a:r>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15" name="Text Placeholder 3">
            <a:extLst>
              <a:ext uri="{FF2B5EF4-FFF2-40B4-BE49-F238E27FC236}">
                <a16:creationId xmlns:a16="http://schemas.microsoft.com/office/drawing/2014/main" id="{5EB232CC-B438-9240-F080-52B7B13A01EB}"/>
              </a:ext>
            </a:extLst>
          </p:cNvPr>
          <p:cNvSpPr>
            <a:spLocks noGrp="1"/>
          </p:cNvSpPr>
          <p:nvPr>
            <p:ph type="body" sz="quarter" idx="15" hasCustomPrompt="1"/>
          </p:nvPr>
        </p:nvSpPr>
        <p:spPr>
          <a:xfrm>
            <a:off x="648000" y="2556000"/>
            <a:ext cx="580554" cy="395749"/>
          </a:xfrm>
        </p:spPr>
        <p:txBody>
          <a:bodyPr>
            <a:noAutofit/>
          </a:bodyPr>
          <a:lstStyle>
            <a:lvl1pPr marL="0" indent="0">
              <a:lnSpc>
                <a:spcPct val="85000"/>
              </a:lnSpc>
              <a:buNone/>
              <a:defRPr sz="7000">
                <a:solidFill>
                  <a:schemeClr val="bg1"/>
                </a:solidFill>
                <a:latin typeface="+mj-lt"/>
              </a:defRPr>
            </a:lvl1pPr>
          </a:lstStyle>
          <a:p>
            <a:pPr lvl="0"/>
            <a:r>
              <a:rPr lang="en-US"/>
              <a:t>“</a:t>
            </a:r>
          </a:p>
        </p:txBody>
      </p:sp>
    </p:spTree>
    <p:extLst>
      <p:ext uri="{BB962C8B-B14F-4D97-AF65-F5344CB8AC3E}">
        <p14:creationId xmlns:p14="http://schemas.microsoft.com/office/powerpoint/2010/main" val="33472489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638692C-EB0B-6A3C-53B2-A87EF17FF767}"/>
              </a:ext>
            </a:extLst>
          </p:cNvPr>
          <p:cNvSpPr>
            <a:spLocks noGrp="1"/>
          </p:cNvSpPr>
          <p:nvPr>
            <p:ph type="body" sz="quarter" idx="14" hasCustomPrompt="1"/>
          </p:nvPr>
        </p:nvSpPr>
        <p:spPr>
          <a:xfrm>
            <a:off x="6990046" y="4224551"/>
            <a:ext cx="4761229" cy="2273449"/>
          </a:xfrm>
          <a:solidFill>
            <a:srgbClr val="CB3C7F"/>
          </a:solidFill>
        </p:spPr>
        <p:txBody>
          <a:bodyPr lIns="180000" tIns="648000" rIns="180000" bIns="108000">
            <a:noAutofit/>
          </a:bodyPr>
          <a:lstStyle>
            <a:lvl1pPr marL="0" indent="0">
              <a:spcAft>
                <a:spcPts val="1200"/>
              </a:spcAft>
              <a:buNone/>
              <a:defRPr sz="2400">
                <a:solidFill>
                  <a:schemeClr val="bg1"/>
                </a:solidFill>
                <a:latin typeface="+mj-lt"/>
              </a:defRPr>
            </a:lvl1pPr>
            <a:lvl2pPr marL="0" indent="0">
              <a:spcAft>
                <a:spcPts val="1200"/>
              </a:spcAft>
              <a:buNone/>
              <a:defRPr sz="19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here</a:t>
            </a:r>
          </a:p>
          <a:p>
            <a:pPr lvl="1"/>
            <a:r>
              <a:rPr lang="en-US"/>
              <a:t>Second level</a:t>
            </a:r>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15" name="Text Placeholder 3">
            <a:extLst>
              <a:ext uri="{FF2B5EF4-FFF2-40B4-BE49-F238E27FC236}">
                <a16:creationId xmlns:a16="http://schemas.microsoft.com/office/drawing/2014/main" id="{5EB232CC-B438-9240-F080-52B7B13A01EB}"/>
              </a:ext>
            </a:extLst>
          </p:cNvPr>
          <p:cNvSpPr>
            <a:spLocks noGrp="1"/>
          </p:cNvSpPr>
          <p:nvPr>
            <p:ph type="body" sz="quarter" idx="15" hasCustomPrompt="1"/>
          </p:nvPr>
        </p:nvSpPr>
        <p:spPr>
          <a:xfrm>
            <a:off x="7170046" y="4423275"/>
            <a:ext cx="580554" cy="395749"/>
          </a:xfrm>
        </p:spPr>
        <p:txBody>
          <a:bodyPr>
            <a:noAutofit/>
          </a:bodyPr>
          <a:lstStyle>
            <a:lvl1pPr marL="0" indent="0">
              <a:lnSpc>
                <a:spcPct val="85000"/>
              </a:lnSpc>
              <a:buNone/>
              <a:defRPr sz="7000">
                <a:solidFill>
                  <a:schemeClr val="bg1"/>
                </a:solidFill>
                <a:latin typeface="+mj-lt"/>
              </a:defRPr>
            </a:lvl1pPr>
          </a:lstStyle>
          <a:p>
            <a:pPr lvl="0"/>
            <a:r>
              <a:rPr lang="en-US"/>
              <a:t>“</a:t>
            </a:r>
          </a:p>
        </p:txBody>
      </p:sp>
    </p:spTree>
    <p:extLst>
      <p:ext uri="{BB962C8B-B14F-4D97-AF65-F5344CB8AC3E}">
        <p14:creationId xmlns:p14="http://schemas.microsoft.com/office/powerpoint/2010/main" val="1062551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638692C-EB0B-6A3C-53B2-A87EF17FF767}"/>
              </a:ext>
            </a:extLst>
          </p:cNvPr>
          <p:cNvSpPr>
            <a:spLocks noGrp="1"/>
          </p:cNvSpPr>
          <p:nvPr>
            <p:ph type="body" sz="quarter" idx="14" hasCustomPrompt="1"/>
          </p:nvPr>
        </p:nvSpPr>
        <p:spPr>
          <a:xfrm>
            <a:off x="459162" y="2010071"/>
            <a:ext cx="4761229" cy="4267159"/>
          </a:xfrm>
          <a:solidFill>
            <a:srgbClr val="582752"/>
          </a:solidFill>
        </p:spPr>
        <p:txBody>
          <a:bodyPr lIns="180000" tIns="648000" rIns="180000" bIns="108000">
            <a:noAutofit/>
          </a:bodyPr>
          <a:lstStyle>
            <a:lvl1pPr marL="0" indent="0">
              <a:spcAft>
                <a:spcPts val="1200"/>
              </a:spcAft>
              <a:buNone/>
              <a:defRPr sz="2400">
                <a:solidFill>
                  <a:schemeClr val="bg1"/>
                </a:solidFill>
                <a:latin typeface="+mj-lt"/>
              </a:defRPr>
            </a:lvl1pPr>
            <a:lvl2pPr marL="0" indent="0">
              <a:spcAft>
                <a:spcPts val="1200"/>
              </a:spcAft>
              <a:buNone/>
              <a:defRPr sz="19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here</a:t>
            </a:r>
          </a:p>
          <a:p>
            <a:pPr lvl="1"/>
            <a:r>
              <a:rPr lang="en-US"/>
              <a:t>Second level</a:t>
            </a:r>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15" name="Text Placeholder 3">
            <a:extLst>
              <a:ext uri="{FF2B5EF4-FFF2-40B4-BE49-F238E27FC236}">
                <a16:creationId xmlns:a16="http://schemas.microsoft.com/office/drawing/2014/main" id="{5EB232CC-B438-9240-F080-52B7B13A01EB}"/>
              </a:ext>
            </a:extLst>
          </p:cNvPr>
          <p:cNvSpPr>
            <a:spLocks noGrp="1"/>
          </p:cNvSpPr>
          <p:nvPr>
            <p:ph type="body" sz="quarter" idx="15" hasCustomPrompt="1"/>
          </p:nvPr>
        </p:nvSpPr>
        <p:spPr>
          <a:xfrm>
            <a:off x="639162" y="2208795"/>
            <a:ext cx="580554" cy="395749"/>
          </a:xfrm>
        </p:spPr>
        <p:txBody>
          <a:bodyPr>
            <a:noAutofit/>
          </a:bodyPr>
          <a:lstStyle>
            <a:lvl1pPr marL="0" indent="0">
              <a:lnSpc>
                <a:spcPct val="85000"/>
              </a:lnSpc>
              <a:buNone/>
              <a:defRPr sz="7000">
                <a:solidFill>
                  <a:schemeClr val="bg1"/>
                </a:solidFill>
                <a:latin typeface="+mj-lt"/>
              </a:defRPr>
            </a:lvl1pPr>
          </a:lstStyle>
          <a:p>
            <a:pPr lvl="0"/>
            <a:r>
              <a:rPr lang="en-US"/>
              <a:t>“</a:t>
            </a:r>
          </a:p>
        </p:txBody>
      </p:sp>
    </p:spTree>
    <p:extLst>
      <p:ext uri="{BB962C8B-B14F-4D97-AF65-F5344CB8AC3E}">
        <p14:creationId xmlns:p14="http://schemas.microsoft.com/office/powerpoint/2010/main" val="3282235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2638692C-EB0B-6A3C-53B2-A87EF17FF767}"/>
              </a:ext>
            </a:extLst>
          </p:cNvPr>
          <p:cNvSpPr>
            <a:spLocks noGrp="1"/>
          </p:cNvSpPr>
          <p:nvPr>
            <p:ph type="body" sz="quarter" idx="14" hasCustomPrompt="1"/>
          </p:nvPr>
        </p:nvSpPr>
        <p:spPr>
          <a:xfrm>
            <a:off x="459162" y="1637860"/>
            <a:ext cx="5018910" cy="4639370"/>
          </a:xfrm>
          <a:solidFill>
            <a:srgbClr val="075470"/>
          </a:solidFill>
        </p:spPr>
        <p:txBody>
          <a:bodyPr lIns="180000" tIns="648000" rIns="180000" bIns="108000">
            <a:noAutofit/>
          </a:bodyPr>
          <a:lstStyle>
            <a:lvl1pPr marL="0" indent="0">
              <a:spcAft>
                <a:spcPts val="1200"/>
              </a:spcAft>
              <a:buNone/>
              <a:defRPr sz="2400">
                <a:solidFill>
                  <a:schemeClr val="bg1"/>
                </a:solidFill>
                <a:latin typeface="+mj-lt"/>
              </a:defRPr>
            </a:lvl1pPr>
            <a:lvl2pPr marL="0" indent="0">
              <a:spcAft>
                <a:spcPts val="1200"/>
              </a:spcAft>
              <a:buNone/>
              <a:defRPr sz="19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here</a:t>
            </a:r>
          </a:p>
          <a:p>
            <a:pPr lvl="1"/>
            <a:r>
              <a:rPr lang="en-US"/>
              <a:t>Second level</a:t>
            </a:r>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15" name="Text Placeholder 3">
            <a:extLst>
              <a:ext uri="{FF2B5EF4-FFF2-40B4-BE49-F238E27FC236}">
                <a16:creationId xmlns:a16="http://schemas.microsoft.com/office/drawing/2014/main" id="{5EB232CC-B438-9240-F080-52B7B13A01EB}"/>
              </a:ext>
            </a:extLst>
          </p:cNvPr>
          <p:cNvSpPr>
            <a:spLocks noGrp="1"/>
          </p:cNvSpPr>
          <p:nvPr>
            <p:ph type="body" sz="quarter" idx="15" hasCustomPrompt="1"/>
          </p:nvPr>
        </p:nvSpPr>
        <p:spPr>
          <a:xfrm>
            <a:off x="639162" y="1836584"/>
            <a:ext cx="580554" cy="395749"/>
          </a:xfrm>
        </p:spPr>
        <p:txBody>
          <a:bodyPr>
            <a:noAutofit/>
          </a:bodyPr>
          <a:lstStyle>
            <a:lvl1pPr marL="0" indent="0">
              <a:lnSpc>
                <a:spcPct val="85000"/>
              </a:lnSpc>
              <a:buNone/>
              <a:defRPr sz="7000">
                <a:solidFill>
                  <a:schemeClr val="bg1"/>
                </a:solidFill>
                <a:latin typeface="+mj-lt"/>
              </a:defRPr>
            </a:lvl1pPr>
          </a:lstStyle>
          <a:p>
            <a:pPr lvl="0"/>
            <a:r>
              <a:rPr lang="en-US"/>
              <a:t>“</a:t>
            </a:r>
          </a:p>
        </p:txBody>
      </p:sp>
    </p:spTree>
    <p:extLst>
      <p:ext uri="{BB962C8B-B14F-4D97-AF65-F5344CB8AC3E}">
        <p14:creationId xmlns:p14="http://schemas.microsoft.com/office/powerpoint/2010/main" val="28031332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ock Text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3A38E6B-A02A-7094-619A-ADFCE468780F}"/>
              </a:ext>
            </a:extLst>
          </p:cNvPr>
          <p:cNvSpPr>
            <a:spLocks noGrp="1"/>
          </p:cNvSpPr>
          <p:nvPr>
            <p:ph type="pic" sz="quarter" idx="13"/>
          </p:nvPr>
        </p:nvSpPr>
        <p:spPr>
          <a:xfrm>
            <a:off x="4751388" y="0"/>
            <a:ext cx="7440612" cy="685800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492770" y="429660"/>
            <a:ext cx="4337138" cy="810204"/>
          </a:xfrm>
          <a:solidFill>
            <a:schemeClr val="tx2"/>
          </a:solidFill>
        </p:spPr>
        <p:txBody>
          <a:bodyPr lIns="180000" tIns="72000" rIns="72000" bIns="72000" anchor="ctr" anchorCtr="0">
            <a:noAutofit/>
          </a:bodyPr>
          <a:lstStyle>
            <a:lvl1pPr>
              <a:defRPr sz="4800">
                <a:solidFill>
                  <a:schemeClr val="bg1"/>
                </a:solidFill>
              </a:defRPr>
            </a:lvl1pPr>
          </a:lstStyle>
          <a:p>
            <a:r>
              <a:rPr lang="en-GB"/>
              <a:t>Add title here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13" name="Text Placeholder 11">
            <a:extLst>
              <a:ext uri="{FF2B5EF4-FFF2-40B4-BE49-F238E27FC236}">
                <a16:creationId xmlns:a16="http://schemas.microsoft.com/office/drawing/2014/main" id="{A16FF0EE-581E-3964-2316-D2AC2C0A4520}"/>
              </a:ext>
            </a:extLst>
          </p:cNvPr>
          <p:cNvSpPr>
            <a:spLocks noGrp="1"/>
          </p:cNvSpPr>
          <p:nvPr>
            <p:ph type="body" sz="quarter" idx="14" hasCustomPrompt="1"/>
          </p:nvPr>
        </p:nvSpPr>
        <p:spPr>
          <a:xfrm>
            <a:off x="296620" y="2520000"/>
            <a:ext cx="4094768" cy="3690911"/>
          </a:xfrm>
          <a:noFill/>
        </p:spPr>
        <p:txBody>
          <a:bodyPr lIns="252000" tIns="180000" rIns="180000" bIns="72000" anchor="t"/>
          <a:lstStyle>
            <a:lvl1pPr marL="0" indent="0">
              <a:spcAft>
                <a:spcPts val="600"/>
              </a:spcAft>
              <a:buNone/>
              <a:defRPr sz="2400" b="1">
                <a:solidFill>
                  <a:schemeClr val="tx1"/>
                </a:solidFill>
                <a:latin typeface="NSPCC" panose="02000000000000000000" pitchFamily="50" charset="0"/>
              </a:defRPr>
            </a:lvl1pPr>
            <a:lvl2pPr marL="226800" indent="-226800">
              <a:spcAft>
                <a:spcPts val="600"/>
              </a:spcAft>
              <a:buFont typeface="Arial" panose="020B0604020202020204" pitchFamily="34" charset="0"/>
              <a:buChar char="•"/>
              <a:defRPr sz="2400">
                <a:latin typeface="+mn-lt"/>
              </a:defRPr>
            </a:lvl2pPr>
            <a:lvl3pPr marL="0" indent="0">
              <a:buNone/>
              <a:defRPr sz="2200"/>
            </a:lvl3pPr>
            <a:lvl4pPr marL="226800" indent="-226800">
              <a:buFont typeface="Arial" panose="020B0604020202020204" pitchFamily="34" charset="0"/>
              <a:buChar char="•"/>
              <a:defRPr sz="2200" b="0">
                <a:latin typeface="+mn-lt"/>
              </a:defRPr>
            </a:lvl4pPr>
            <a:lvl5pPr marL="0" indent="0">
              <a:buNone/>
              <a:defRPr sz="2200"/>
            </a:lvl5pPr>
            <a:lvl6pPr>
              <a:defRPr sz="2200"/>
            </a:lvl6pPr>
          </a:lstStyle>
          <a:p>
            <a:pPr lvl="0"/>
            <a:r>
              <a:rPr lang="en-US"/>
              <a:t>Add Title or use indent to change style</a:t>
            </a:r>
          </a:p>
          <a:p>
            <a:pPr lvl="1"/>
            <a:r>
              <a:rPr lang="en-US"/>
              <a:t>Second level</a:t>
            </a:r>
          </a:p>
          <a:p>
            <a:pPr lvl="2"/>
            <a:r>
              <a:rPr lang="en-US"/>
              <a:t>Third level</a:t>
            </a:r>
          </a:p>
          <a:p>
            <a:pPr lvl="3"/>
            <a:r>
              <a:rPr lang="en-US"/>
              <a:t>Fourth level</a:t>
            </a:r>
          </a:p>
        </p:txBody>
      </p:sp>
      <p:sp>
        <p:nvSpPr>
          <p:cNvPr id="15" name="Text Placeholder 2">
            <a:extLst>
              <a:ext uri="{FF2B5EF4-FFF2-40B4-BE49-F238E27FC236}">
                <a16:creationId xmlns:a16="http://schemas.microsoft.com/office/drawing/2014/main" id="{D0D55E65-C8B9-FD84-BC5B-48B2F0BCFDFE}"/>
              </a:ext>
            </a:extLst>
          </p:cNvPr>
          <p:cNvSpPr>
            <a:spLocks noGrp="1"/>
          </p:cNvSpPr>
          <p:nvPr>
            <p:ph type="body" idx="1" hasCustomPrompt="1"/>
          </p:nvPr>
        </p:nvSpPr>
        <p:spPr>
          <a:xfrm>
            <a:off x="1190195" y="1352795"/>
            <a:ext cx="4094768" cy="810000"/>
          </a:xfrm>
          <a:solidFill>
            <a:schemeClr val="tx2"/>
          </a:solidFill>
        </p:spPr>
        <p:txBody>
          <a:bodyPr wrap="square" lIns="180000" tIns="72000" rIns="72000" bIns="72000" anchor="ctr" anchorCtr="0">
            <a:noAutofit/>
          </a:bodyPr>
          <a:lstStyle>
            <a:lvl1pPr marL="0" indent="0">
              <a:buNone/>
              <a:defRPr sz="4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Title line two</a:t>
            </a:r>
          </a:p>
        </p:txBody>
      </p:sp>
    </p:spTree>
    <p:extLst>
      <p:ext uri="{BB962C8B-B14F-4D97-AF65-F5344CB8AC3E}">
        <p14:creationId xmlns:p14="http://schemas.microsoft.com/office/powerpoint/2010/main" val="2230930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nd Image">
    <p:bg>
      <p:bgPr>
        <a:solidFill>
          <a:srgbClr val="F8C9DD"/>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3A38E6B-A02A-7094-619A-ADFCE468780F}"/>
              </a:ext>
            </a:extLst>
          </p:cNvPr>
          <p:cNvSpPr>
            <a:spLocks noGrp="1"/>
          </p:cNvSpPr>
          <p:nvPr>
            <p:ph type="pic" sz="quarter" idx="13"/>
          </p:nvPr>
        </p:nvSpPr>
        <p:spPr>
          <a:xfrm>
            <a:off x="5052446" y="0"/>
            <a:ext cx="7139554" cy="6858000"/>
          </a:xfrm>
          <a:solidFill>
            <a:schemeClr val="bg1">
              <a:lumMod val="95000"/>
            </a:schemeClr>
          </a:solidFill>
        </p:spPr>
        <p:txBody>
          <a:bodyPr/>
          <a:lstStyle>
            <a:lvl1pPr marL="0" indent="0">
              <a:buNone/>
              <a:defRPr/>
            </a:lvl1pPr>
          </a:lstStyle>
          <a:p>
            <a:endParaRPr lang="en-GB"/>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6" name="Title 1">
            <a:extLst>
              <a:ext uri="{FF2B5EF4-FFF2-40B4-BE49-F238E27FC236}">
                <a16:creationId xmlns:a16="http://schemas.microsoft.com/office/drawing/2014/main" id="{576DF241-16B5-57BD-3700-7F6AC7570830}"/>
              </a:ext>
            </a:extLst>
          </p:cNvPr>
          <p:cNvSpPr>
            <a:spLocks noGrp="1"/>
          </p:cNvSpPr>
          <p:nvPr>
            <p:ph type="title" hasCustomPrompt="1"/>
          </p:nvPr>
        </p:nvSpPr>
        <p:spPr>
          <a:xfrm>
            <a:off x="360000" y="1656000"/>
            <a:ext cx="4340954" cy="595548"/>
          </a:xfrm>
        </p:spPr>
        <p:txBody>
          <a:bodyPr wrap="square" anchor="t" anchorCtr="0">
            <a:spAutoFit/>
          </a:bodyPr>
          <a:lstStyle>
            <a:lvl1pPr>
              <a:defRPr sz="4300"/>
            </a:lvl1pPr>
          </a:lstStyle>
          <a:p>
            <a:r>
              <a:rPr lang="en-GB"/>
              <a:t>Title here</a:t>
            </a:r>
            <a:endParaRPr lang="en-US"/>
          </a:p>
        </p:txBody>
      </p:sp>
      <p:sp>
        <p:nvSpPr>
          <p:cNvPr id="7" name="Text Placeholder 7">
            <a:extLst>
              <a:ext uri="{FF2B5EF4-FFF2-40B4-BE49-F238E27FC236}">
                <a16:creationId xmlns:a16="http://schemas.microsoft.com/office/drawing/2014/main" id="{3ACE3965-1747-674C-97DF-0DE579383B68}"/>
              </a:ext>
            </a:extLst>
          </p:cNvPr>
          <p:cNvSpPr>
            <a:spLocks noGrp="1"/>
          </p:cNvSpPr>
          <p:nvPr>
            <p:ph type="body" sz="quarter" idx="14"/>
          </p:nvPr>
        </p:nvSpPr>
        <p:spPr>
          <a:xfrm>
            <a:off x="360000" y="2448000"/>
            <a:ext cx="4358953" cy="3812123"/>
          </a:xfrm>
        </p:spPr>
        <p:txBody>
          <a:bodyPr/>
          <a:lstStyle>
            <a:lvl1pPr>
              <a:spcBef>
                <a:spcPts val="1200"/>
              </a:spcBef>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7412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s">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F4804EF-A2E7-CE39-B6A7-9A3A4080165F}"/>
              </a:ext>
            </a:extLst>
          </p:cNvPr>
          <p:cNvSpPr>
            <a:spLocks noGrp="1"/>
          </p:cNvSpPr>
          <p:nvPr>
            <p:ph type="body" sz="quarter" idx="16" hasCustomPrompt="1"/>
          </p:nvPr>
        </p:nvSpPr>
        <p:spPr>
          <a:xfrm>
            <a:off x="4569107" y="1509189"/>
            <a:ext cx="7258455" cy="5037911"/>
          </a:xfrm>
          <a:solidFill>
            <a:schemeClr val="bg2"/>
          </a:solidFill>
        </p:spPr>
        <p:txBody>
          <a:bodyPr lIns="108000" tIns="144000" rIns="108000" bIns="108000">
            <a:noAutofit/>
          </a:bodyPr>
          <a:lstStyle>
            <a:lvl1pPr marL="0" indent="0">
              <a:buNone/>
              <a:defRPr sz="2300" b="1">
                <a:latin typeface="+mj-lt"/>
              </a:defRPr>
            </a:lvl1pPr>
            <a:lvl2pPr marL="0" indent="0">
              <a:buNone/>
              <a:defRPr sz="2000"/>
            </a:lvl2pPr>
            <a:lvl3pPr marL="0" indent="0">
              <a:buNone/>
              <a:defRPr sz="2000"/>
            </a:lvl3pPr>
            <a:lvl4pPr marL="0" indent="0">
              <a:buNone/>
              <a:defRPr sz="2000"/>
            </a:lvl4pPr>
            <a:lvl5pPr marL="0" indent="0">
              <a:buNone/>
              <a:defRPr sz="2000"/>
            </a:lvl5pPr>
          </a:lstStyle>
          <a:p>
            <a:pPr lvl="0"/>
            <a:r>
              <a:rPr lang="en-US"/>
              <a:t>Add text</a:t>
            </a:r>
          </a:p>
        </p:txBody>
      </p:sp>
      <p:sp>
        <p:nvSpPr>
          <p:cNvPr id="10" name="Picture Placeholder 9">
            <a:extLst>
              <a:ext uri="{FF2B5EF4-FFF2-40B4-BE49-F238E27FC236}">
                <a16:creationId xmlns:a16="http://schemas.microsoft.com/office/drawing/2014/main" id="{805B3D09-03FE-AF59-9E32-07BE42AE6F86}"/>
              </a:ext>
            </a:extLst>
          </p:cNvPr>
          <p:cNvSpPr>
            <a:spLocks noGrp="1"/>
          </p:cNvSpPr>
          <p:nvPr>
            <p:ph type="pic" sz="quarter" idx="17"/>
          </p:nvPr>
        </p:nvSpPr>
        <p:spPr>
          <a:xfrm>
            <a:off x="4782300" y="2908300"/>
            <a:ext cx="6825500" cy="3422650"/>
          </a:xfrm>
          <a:solidFill>
            <a:schemeClr val="bg1">
              <a:lumMod val="95000"/>
            </a:schemeClr>
          </a:solidFill>
        </p:spPr>
        <p:txBody>
          <a:bodyPr/>
          <a:lstStyle>
            <a:lvl1pPr marL="0" indent="0">
              <a:buNone/>
              <a:defRPr/>
            </a:lvl1pPr>
          </a:lstStyle>
          <a:p>
            <a:endParaRPr lang="en-GB"/>
          </a:p>
        </p:txBody>
      </p:sp>
      <p:sp>
        <p:nvSpPr>
          <p:cNvPr id="2" name="Title 1">
            <a:extLst>
              <a:ext uri="{FF2B5EF4-FFF2-40B4-BE49-F238E27FC236}">
                <a16:creationId xmlns:a16="http://schemas.microsoft.com/office/drawing/2014/main" id="{D123BD9E-5ABC-EE21-7661-11E81D174982}"/>
              </a:ext>
            </a:extLst>
          </p:cNvPr>
          <p:cNvSpPr>
            <a:spLocks noGrp="1"/>
          </p:cNvSpPr>
          <p:nvPr>
            <p:ph type="title" hasCustomPrompt="1"/>
          </p:nvPr>
        </p:nvSpPr>
        <p:spPr>
          <a:xfrm>
            <a:off x="359999" y="216000"/>
            <a:ext cx="11472001" cy="595548"/>
          </a:xfrm>
        </p:spPr>
        <p:txBody>
          <a:bodyPr/>
          <a:lstStyle>
            <a:lvl1pPr>
              <a:defRPr/>
            </a:lvl1pPr>
          </a:lstStyle>
          <a:p>
            <a:r>
              <a:rPr lang="en-GB"/>
              <a:t>Add title</a:t>
            </a:r>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F8B610DB-9661-B07B-09D5-B3A9EFB6AB9B}"/>
              </a:ext>
            </a:extLst>
          </p:cNvPr>
          <p:cNvSpPr>
            <a:spLocks noGrp="1"/>
          </p:cNvSpPr>
          <p:nvPr>
            <p:ph type="body" sz="quarter" idx="13" hasCustomPrompt="1"/>
          </p:nvPr>
        </p:nvSpPr>
        <p:spPr>
          <a:xfrm>
            <a:off x="371474" y="1509190"/>
            <a:ext cx="3988499" cy="2892120"/>
          </a:xfrm>
          <a:solidFill>
            <a:srgbClr val="F8C9DD">
              <a:alpha val="50000"/>
            </a:srgbClr>
          </a:solidFill>
        </p:spPr>
        <p:txBody>
          <a:bodyPr lIns="108000" tIns="144000" rIns="108000" bIns="108000">
            <a:noAutofit/>
          </a:bodyPr>
          <a:lstStyle>
            <a:lvl1pPr marL="0" indent="0">
              <a:spcAft>
                <a:spcPts val="600"/>
              </a:spcAft>
              <a:buNone/>
              <a:defRPr sz="23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r>
              <a:rPr lang="en-US"/>
              <a:t>Add text</a:t>
            </a:r>
          </a:p>
        </p:txBody>
      </p:sp>
    </p:spTree>
    <p:extLst>
      <p:ext uri="{BB962C8B-B14F-4D97-AF65-F5344CB8AC3E}">
        <p14:creationId xmlns:p14="http://schemas.microsoft.com/office/powerpoint/2010/main" val="3822536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e Support (fixed slide)">
    <p:bg>
      <p:bgPr>
        <a:solidFill>
          <a:schemeClr val="bg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037816"/>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F7EB4B-DF1E-CDFC-79FF-00F68DFEE5D7}"/>
              </a:ext>
            </a:extLst>
          </p:cNvPr>
          <p:cNvSpPr>
            <a:spLocks noGrp="1"/>
          </p:cNvSpPr>
          <p:nvPr>
            <p:ph type="title" hasCustomPrompt="1"/>
          </p:nvPr>
        </p:nvSpPr>
        <p:spPr/>
        <p:txBody>
          <a:bodyPr/>
          <a:lstStyle/>
          <a:p>
            <a:r>
              <a:rPr lang="en-GB"/>
              <a:t>We support</a:t>
            </a:r>
            <a:endParaRPr lang="en-US"/>
          </a:p>
        </p:txBody>
      </p:sp>
      <p:sp>
        <p:nvSpPr>
          <p:cNvPr id="7" name="Text Placeholder 3">
            <a:extLst>
              <a:ext uri="{FF2B5EF4-FFF2-40B4-BE49-F238E27FC236}">
                <a16:creationId xmlns:a16="http://schemas.microsoft.com/office/drawing/2014/main" id="{E80C340F-73A0-A7D1-5ECB-197C8BDC58C6}"/>
              </a:ext>
            </a:extLst>
          </p:cNvPr>
          <p:cNvSpPr>
            <a:spLocks noGrp="1"/>
          </p:cNvSpPr>
          <p:nvPr>
            <p:ph type="body" sz="quarter" idx="13" hasCustomPrompt="1"/>
          </p:nvPr>
        </p:nvSpPr>
        <p:spPr>
          <a:xfrm>
            <a:off x="238369" y="3827288"/>
            <a:ext cx="2428632" cy="436562"/>
          </a:xfrm>
        </p:spPr>
        <p:txBody>
          <a:bodyPr/>
          <a:lstStyle>
            <a:lvl1pPr algn="ctr">
              <a:defRPr/>
            </a:lvl1pPr>
            <a:lvl4pPr algn="ctr">
              <a:defRPr/>
            </a:lvl4pPr>
          </a:lstStyle>
          <a:p>
            <a:pPr lvl="3"/>
            <a:r>
              <a:rPr lang="en-GB"/>
              <a:t>Fourth level</a:t>
            </a:r>
            <a:endParaRPr lang="en-US"/>
          </a:p>
        </p:txBody>
      </p:sp>
      <p:sp>
        <p:nvSpPr>
          <p:cNvPr id="17" name="Text Placeholder 3">
            <a:extLst>
              <a:ext uri="{FF2B5EF4-FFF2-40B4-BE49-F238E27FC236}">
                <a16:creationId xmlns:a16="http://schemas.microsoft.com/office/drawing/2014/main" id="{4068D208-2915-1B91-B1EE-C491C5DF58FF}"/>
              </a:ext>
            </a:extLst>
          </p:cNvPr>
          <p:cNvSpPr>
            <a:spLocks noGrp="1"/>
          </p:cNvSpPr>
          <p:nvPr>
            <p:ph type="body" sz="quarter" idx="14" hasCustomPrompt="1"/>
          </p:nvPr>
        </p:nvSpPr>
        <p:spPr>
          <a:xfrm>
            <a:off x="2997005" y="3827288"/>
            <a:ext cx="2743199" cy="436562"/>
          </a:xfrm>
        </p:spPr>
        <p:txBody>
          <a:bodyPr/>
          <a:lstStyle>
            <a:lvl1pPr algn="ctr">
              <a:defRPr/>
            </a:lvl1pPr>
            <a:lvl4pPr algn="ctr">
              <a:defRPr/>
            </a:lvl4pPr>
          </a:lstStyle>
          <a:p>
            <a:pPr lvl="3"/>
            <a:r>
              <a:rPr lang="en-GB"/>
              <a:t>Fourth level</a:t>
            </a:r>
            <a:endParaRPr lang="en-US"/>
          </a:p>
        </p:txBody>
      </p:sp>
      <p:sp>
        <p:nvSpPr>
          <p:cNvPr id="19" name="Text Placeholder 3">
            <a:extLst>
              <a:ext uri="{FF2B5EF4-FFF2-40B4-BE49-F238E27FC236}">
                <a16:creationId xmlns:a16="http://schemas.microsoft.com/office/drawing/2014/main" id="{3D557984-CC38-4803-3B5C-E54321B3B69F}"/>
              </a:ext>
            </a:extLst>
          </p:cNvPr>
          <p:cNvSpPr>
            <a:spLocks noGrp="1"/>
          </p:cNvSpPr>
          <p:nvPr>
            <p:ph type="body" sz="quarter" idx="15" hasCustomPrompt="1"/>
          </p:nvPr>
        </p:nvSpPr>
        <p:spPr>
          <a:xfrm>
            <a:off x="5938987" y="3827288"/>
            <a:ext cx="2743199" cy="436562"/>
          </a:xfrm>
        </p:spPr>
        <p:txBody>
          <a:bodyPr/>
          <a:lstStyle>
            <a:lvl1pPr algn="ctr">
              <a:defRPr/>
            </a:lvl1pPr>
            <a:lvl4pPr algn="ctr">
              <a:defRPr/>
            </a:lvl4pPr>
          </a:lstStyle>
          <a:p>
            <a:pPr lvl="3"/>
            <a:r>
              <a:rPr lang="en-GB"/>
              <a:t>Fourth level</a:t>
            </a:r>
            <a:endParaRPr lang="en-US"/>
          </a:p>
        </p:txBody>
      </p:sp>
      <p:sp>
        <p:nvSpPr>
          <p:cNvPr id="21" name="Text Placeholder 3">
            <a:extLst>
              <a:ext uri="{FF2B5EF4-FFF2-40B4-BE49-F238E27FC236}">
                <a16:creationId xmlns:a16="http://schemas.microsoft.com/office/drawing/2014/main" id="{D30BDD8F-8B88-60A3-BB3C-E63B915D9259}"/>
              </a:ext>
            </a:extLst>
          </p:cNvPr>
          <p:cNvSpPr>
            <a:spLocks noGrp="1"/>
          </p:cNvSpPr>
          <p:nvPr>
            <p:ph type="body" sz="quarter" idx="16" hasCustomPrompt="1"/>
          </p:nvPr>
        </p:nvSpPr>
        <p:spPr>
          <a:xfrm>
            <a:off x="9133045" y="3827288"/>
            <a:ext cx="2743199" cy="436562"/>
          </a:xfrm>
        </p:spPr>
        <p:txBody>
          <a:bodyPr/>
          <a:lstStyle>
            <a:lvl1pPr algn="ctr">
              <a:defRPr/>
            </a:lvl1pPr>
            <a:lvl4pPr algn="ctr">
              <a:defRPr/>
            </a:lvl4pPr>
          </a:lstStyle>
          <a:p>
            <a:pPr lvl="3"/>
            <a:r>
              <a:rPr lang="en-GB"/>
              <a:t>Fourth level</a:t>
            </a:r>
            <a:endParaRPr lang="en-US"/>
          </a:p>
        </p:txBody>
      </p:sp>
      <p:sp>
        <p:nvSpPr>
          <p:cNvPr id="27" name="Picture Placeholder 22">
            <a:extLst>
              <a:ext uri="{FF2B5EF4-FFF2-40B4-BE49-F238E27FC236}">
                <a16:creationId xmlns:a16="http://schemas.microsoft.com/office/drawing/2014/main" id="{797DFC4C-69E1-33BB-6D1A-321A2481BE00}"/>
              </a:ext>
            </a:extLst>
          </p:cNvPr>
          <p:cNvSpPr>
            <a:spLocks noGrp="1"/>
          </p:cNvSpPr>
          <p:nvPr>
            <p:ph type="pic" sz="quarter" idx="17"/>
          </p:nvPr>
        </p:nvSpPr>
        <p:spPr>
          <a:xfrm>
            <a:off x="673626" y="2383754"/>
            <a:ext cx="1558117" cy="1045246"/>
          </a:xfrm>
        </p:spPr>
        <p:txBody>
          <a:bodyPr/>
          <a:lstStyle/>
          <a:p>
            <a:endParaRPr lang="en-US"/>
          </a:p>
        </p:txBody>
      </p:sp>
      <p:sp>
        <p:nvSpPr>
          <p:cNvPr id="28" name="Picture Placeholder 22">
            <a:extLst>
              <a:ext uri="{FF2B5EF4-FFF2-40B4-BE49-F238E27FC236}">
                <a16:creationId xmlns:a16="http://schemas.microsoft.com/office/drawing/2014/main" id="{501E6565-BC51-54AB-D8B3-592F17D69784}"/>
              </a:ext>
            </a:extLst>
          </p:cNvPr>
          <p:cNvSpPr>
            <a:spLocks noGrp="1"/>
          </p:cNvSpPr>
          <p:nvPr>
            <p:ph type="pic" sz="quarter" idx="18"/>
          </p:nvPr>
        </p:nvSpPr>
        <p:spPr>
          <a:xfrm>
            <a:off x="3456583" y="2289116"/>
            <a:ext cx="1849907" cy="1358058"/>
          </a:xfrm>
        </p:spPr>
        <p:txBody>
          <a:bodyPr/>
          <a:lstStyle/>
          <a:p>
            <a:endParaRPr lang="en-US"/>
          </a:p>
        </p:txBody>
      </p:sp>
      <p:sp>
        <p:nvSpPr>
          <p:cNvPr id="29" name="Picture Placeholder 22">
            <a:extLst>
              <a:ext uri="{FF2B5EF4-FFF2-40B4-BE49-F238E27FC236}">
                <a16:creationId xmlns:a16="http://schemas.microsoft.com/office/drawing/2014/main" id="{2218F443-DE71-BAEB-243D-2FB48394E09C}"/>
              </a:ext>
            </a:extLst>
          </p:cNvPr>
          <p:cNvSpPr>
            <a:spLocks noGrp="1"/>
          </p:cNvSpPr>
          <p:nvPr>
            <p:ph type="pic" sz="quarter" idx="19"/>
          </p:nvPr>
        </p:nvSpPr>
        <p:spPr>
          <a:xfrm>
            <a:off x="6305800" y="2289116"/>
            <a:ext cx="1999215" cy="1252188"/>
          </a:xfrm>
        </p:spPr>
        <p:txBody>
          <a:bodyPr/>
          <a:lstStyle/>
          <a:p>
            <a:endParaRPr lang="en-US"/>
          </a:p>
        </p:txBody>
      </p:sp>
      <p:sp>
        <p:nvSpPr>
          <p:cNvPr id="30" name="Picture Placeholder 22">
            <a:extLst>
              <a:ext uri="{FF2B5EF4-FFF2-40B4-BE49-F238E27FC236}">
                <a16:creationId xmlns:a16="http://schemas.microsoft.com/office/drawing/2014/main" id="{AFAB142F-593E-B8C1-6BA5-3ECA2ECF9C38}"/>
              </a:ext>
            </a:extLst>
          </p:cNvPr>
          <p:cNvSpPr>
            <a:spLocks noGrp="1"/>
          </p:cNvSpPr>
          <p:nvPr>
            <p:ph type="pic" sz="quarter" idx="20"/>
          </p:nvPr>
        </p:nvSpPr>
        <p:spPr>
          <a:xfrm>
            <a:off x="9155017" y="2106740"/>
            <a:ext cx="2672545" cy="1434564"/>
          </a:xfrm>
        </p:spPr>
        <p:txBody>
          <a:bodyPr/>
          <a:lstStyle/>
          <a:p>
            <a:endParaRPr lang="en-US"/>
          </a:p>
        </p:txBody>
      </p:sp>
    </p:spTree>
    <p:extLst>
      <p:ext uri="{BB962C8B-B14F-4D97-AF65-F5344CB8AC3E}">
        <p14:creationId xmlns:p14="http://schemas.microsoft.com/office/powerpoint/2010/main" val="388590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19203-EF4A-0966-2DEA-FE3957FD4985}"/>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3" name="Footer Placeholder 2">
            <a:extLst>
              <a:ext uri="{FF2B5EF4-FFF2-40B4-BE49-F238E27FC236}">
                <a16:creationId xmlns:a16="http://schemas.microsoft.com/office/drawing/2014/main" id="{D0DF724C-A99B-B5CB-3A68-6152148484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0A436B-1C79-2AF4-CA8D-CCAF69E62E72}"/>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4139981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Using our Strategy (fixed Slide)">
    <p:bg>
      <p:bgPr>
        <a:solidFill>
          <a:schemeClr val="bg1"/>
        </a:solidFill>
        <a:effectLst/>
      </p:bgPr>
    </p:bg>
    <p:spTree>
      <p:nvGrpSpPr>
        <p:cNvPr id="1" name=""/>
        <p:cNvGrpSpPr/>
        <p:nvPr/>
      </p:nvGrpSpPr>
      <p:grpSpPr>
        <a:xfrm>
          <a:off x="0" y="0"/>
          <a:ext cx="0" cy="0"/>
          <a:chOff x="0" y="0"/>
          <a:chExt cx="0" cy="0"/>
        </a:xfrm>
      </p:grpSpPr>
      <p:sp>
        <p:nvSpPr>
          <p:cNvPr id="28" name="Text Placeholder 33">
            <a:extLst>
              <a:ext uri="{FF2B5EF4-FFF2-40B4-BE49-F238E27FC236}">
                <a16:creationId xmlns:a16="http://schemas.microsoft.com/office/drawing/2014/main" id="{1F67CD23-816A-71B7-74FC-F5CCD21871E9}"/>
              </a:ext>
            </a:extLst>
          </p:cNvPr>
          <p:cNvSpPr>
            <a:spLocks noGrp="1"/>
          </p:cNvSpPr>
          <p:nvPr>
            <p:ph type="body" sz="quarter" idx="20"/>
          </p:nvPr>
        </p:nvSpPr>
        <p:spPr>
          <a:xfrm>
            <a:off x="4360282" y="1801508"/>
            <a:ext cx="3471435" cy="882000"/>
          </a:xfrm>
          <a:solidFill>
            <a:schemeClr val="tx2"/>
          </a:solidFill>
        </p:spPr>
        <p:txBody>
          <a:bodyPr anchor="ctr" anchorCtr="0"/>
          <a:lstStyle>
            <a:lvl1pPr marL="0" indent="0" algn="ctr">
              <a:buNone/>
              <a:defRPr b="1">
                <a:solidFill>
                  <a:schemeClr val="bg1"/>
                </a:solidFill>
              </a:defRPr>
            </a:lvl1pPr>
          </a:lstStyle>
          <a:p>
            <a:pPr algn="ctr"/>
            <a:endParaRPr lang="en-US" sz="1800" b="1" spc="50">
              <a:solidFill>
                <a:schemeClr val="bg1"/>
              </a:solidFill>
              <a:latin typeface="NSPCC Headline" panose="02000000000000000000" pitchFamily="2" charset="77"/>
            </a:endParaRPr>
          </a:p>
        </p:txBody>
      </p:sp>
      <p:sp>
        <p:nvSpPr>
          <p:cNvPr id="9" name="Text Placeholder 9">
            <a:extLst>
              <a:ext uri="{FF2B5EF4-FFF2-40B4-BE49-F238E27FC236}">
                <a16:creationId xmlns:a16="http://schemas.microsoft.com/office/drawing/2014/main" id="{65366BB6-2BE6-0208-B19A-843A6243AA72}"/>
              </a:ext>
            </a:extLst>
          </p:cNvPr>
          <p:cNvSpPr>
            <a:spLocks noGrp="1"/>
          </p:cNvSpPr>
          <p:nvPr>
            <p:ph type="body" sz="quarter" idx="22"/>
          </p:nvPr>
        </p:nvSpPr>
        <p:spPr>
          <a:xfrm>
            <a:off x="7724874" y="4296910"/>
            <a:ext cx="2221471" cy="1910997"/>
          </a:xfrm>
          <a:solidFill>
            <a:schemeClr val="accent6"/>
          </a:solidFill>
        </p:spPr>
        <p:txBody>
          <a:bodyPr lIns="108000" tIns="144000" rIns="108000" bIns="108000">
            <a:noAutofit/>
          </a:bodyPr>
          <a:lstStyle>
            <a:lvl1pPr marL="0" indent="0" algn="ctr">
              <a:lnSpc>
                <a:spcPct val="100000"/>
              </a:lnSpc>
              <a:spcBef>
                <a:spcPts val="1000"/>
              </a:spcBef>
              <a:spcAft>
                <a:spcPts val="0"/>
              </a:spcAft>
              <a:buNone/>
              <a:defRPr sz="20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endParaRPr lang="en-US"/>
          </a:p>
          <a:p>
            <a:pPr lvl="0"/>
            <a:r>
              <a:rPr lang="en-US"/>
              <a:t>Add text</a:t>
            </a:r>
          </a:p>
        </p:txBody>
      </p:sp>
      <p:sp>
        <p:nvSpPr>
          <p:cNvPr id="7" name="Text Placeholder 9">
            <a:extLst>
              <a:ext uri="{FF2B5EF4-FFF2-40B4-BE49-F238E27FC236}">
                <a16:creationId xmlns:a16="http://schemas.microsoft.com/office/drawing/2014/main" id="{53108A5D-F3FA-BBAA-DC95-2F3B888CF5F5}"/>
              </a:ext>
            </a:extLst>
          </p:cNvPr>
          <p:cNvSpPr>
            <a:spLocks noGrp="1"/>
          </p:cNvSpPr>
          <p:nvPr>
            <p:ph type="body" sz="quarter" idx="21"/>
          </p:nvPr>
        </p:nvSpPr>
        <p:spPr>
          <a:xfrm>
            <a:off x="5016843" y="4296910"/>
            <a:ext cx="2221471" cy="1910997"/>
          </a:xfrm>
          <a:solidFill>
            <a:schemeClr val="accent4"/>
          </a:solidFill>
        </p:spPr>
        <p:txBody>
          <a:bodyPr lIns="108000" tIns="144000" rIns="108000" bIns="108000">
            <a:noAutofit/>
          </a:bodyPr>
          <a:lstStyle>
            <a:lvl1pPr marL="0" indent="0" algn="ctr">
              <a:lnSpc>
                <a:spcPct val="100000"/>
              </a:lnSpc>
              <a:spcBef>
                <a:spcPts val="1000"/>
              </a:spcBef>
              <a:spcAft>
                <a:spcPts val="0"/>
              </a:spcAft>
              <a:buNone/>
              <a:defRPr sz="20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endParaRPr lang="en-US"/>
          </a:p>
          <a:p>
            <a:pPr lvl="0"/>
            <a:r>
              <a:rPr lang="en-US"/>
              <a:t>Add text</a:t>
            </a:r>
          </a:p>
        </p:txBody>
      </p:sp>
      <p:sp>
        <p:nvSpPr>
          <p:cNvPr id="3" name="Text Placeholder 9">
            <a:extLst>
              <a:ext uri="{FF2B5EF4-FFF2-40B4-BE49-F238E27FC236}">
                <a16:creationId xmlns:a16="http://schemas.microsoft.com/office/drawing/2014/main" id="{036ADEA9-7B90-D5A1-C3A6-9076D4AF6CC0}"/>
              </a:ext>
            </a:extLst>
          </p:cNvPr>
          <p:cNvSpPr>
            <a:spLocks noGrp="1"/>
          </p:cNvSpPr>
          <p:nvPr>
            <p:ph type="body" sz="quarter" idx="13"/>
          </p:nvPr>
        </p:nvSpPr>
        <p:spPr>
          <a:xfrm>
            <a:off x="2273643" y="4296910"/>
            <a:ext cx="2221471" cy="1910997"/>
          </a:xfrm>
          <a:solidFill>
            <a:srgbClr val="F8C9DD"/>
          </a:solidFill>
        </p:spPr>
        <p:txBody>
          <a:bodyPr lIns="108000" tIns="144000" rIns="108000" bIns="108000">
            <a:noAutofit/>
          </a:bodyPr>
          <a:lstStyle>
            <a:lvl1pPr marL="0" indent="0" algn="ctr">
              <a:lnSpc>
                <a:spcPct val="100000"/>
              </a:lnSpc>
              <a:spcBef>
                <a:spcPts val="1000"/>
              </a:spcBef>
              <a:spcAft>
                <a:spcPts val="0"/>
              </a:spcAft>
              <a:buNone/>
              <a:defRPr sz="20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endParaRPr lang="en-US"/>
          </a:p>
          <a:p>
            <a:pPr lvl="0"/>
            <a:r>
              <a:rPr lang="en-US"/>
              <a:t>Add text</a:t>
            </a:r>
          </a:p>
        </p:txBody>
      </p:sp>
      <p:sp>
        <p:nvSpPr>
          <p:cNvPr id="10" name="Picture Placeholder 22">
            <a:extLst>
              <a:ext uri="{FF2B5EF4-FFF2-40B4-BE49-F238E27FC236}">
                <a16:creationId xmlns:a16="http://schemas.microsoft.com/office/drawing/2014/main" id="{0E00B83E-BA29-06DE-AFF5-FF5327C2C2C0}"/>
              </a:ext>
            </a:extLst>
          </p:cNvPr>
          <p:cNvSpPr>
            <a:spLocks noGrp="1"/>
          </p:cNvSpPr>
          <p:nvPr>
            <p:ph type="pic" sz="quarter" idx="17"/>
          </p:nvPr>
        </p:nvSpPr>
        <p:spPr>
          <a:xfrm>
            <a:off x="2576312" y="3162147"/>
            <a:ext cx="1632448" cy="1568998"/>
          </a:xfrm>
        </p:spPr>
        <p:txBody>
          <a:bodyPr/>
          <a:lstStyle/>
          <a:p>
            <a:endParaRPr lang="en-US"/>
          </a:p>
        </p:txBody>
      </p:sp>
      <p:sp>
        <p:nvSpPr>
          <p:cNvPr id="12" name="Picture Placeholder 22">
            <a:extLst>
              <a:ext uri="{FF2B5EF4-FFF2-40B4-BE49-F238E27FC236}">
                <a16:creationId xmlns:a16="http://schemas.microsoft.com/office/drawing/2014/main" id="{1B787B31-69FB-96F7-A6DD-35B2CF53D999}"/>
              </a:ext>
            </a:extLst>
          </p:cNvPr>
          <p:cNvSpPr>
            <a:spLocks noGrp="1"/>
          </p:cNvSpPr>
          <p:nvPr>
            <p:ph type="pic" sz="quarter" idx="23"/>
          </p:nvPr>
        </p:nvSpPr>
        <p:spPr>
          <a:xfrm>
            <a:off x="5296066" y="3162147"/>
            <a:ext cx="1632448" cy="1568998"/>
          </a:xfrm>
        </p:spPr>
        <p:txBody>
          <a:bodyPr/>
          <a:lstStyle/>
          <a:p>
            <a:endParaRPr lang="en-US"/>
          </a:p>
        </p:txBody>
      </p:sp>
      <p:sp>
        <p:nvSpPr>
          <p:cNvPr id="15" name="Picture Placeholder 22">
            <a:extLst>
              <a:ext uri="{FF2B5EF4-FFF2-40B4-BE49-F238E27FC236}">
                <a16:creationId xmlns:a16="http://schemas.microsoft.com/office/drawing/2014/main" id="{08A7E4C5-69BB-13F0-1A1E-49CDD995C461}"/>
              </a:ext>
            </a:extLst>
          </p:cNvPr>
          <p:cNvSpPr>
            <a:spLocks noGrp="1"/>
          </p:cNvSpPr>
          <p:nvPr>
            <p:ph type="pic" sz="quarter" idx="24"/>
          </p:nvPr>
        </p:nvSpPr>
        <p:spPr>
          <a:xfrm>
            <a:off x="7992374" y="3162147"/>
            <a:ext cx="1632448" cy="1568998"/>
          </a:xfrm>
        </p:spPr>
        <p:txBody>
          <a:bodyPr/>
          <a:lstStyle/>
          <a:p>
            <a:endParaRPr lang="en-US"/>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393200"/>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descr="Arrow left">
            <a:extLst>
              <a:ext uri="{FF2B5EF4-FFF2-40B4-BE49-F238E27FC236}">
                <a16:creationId xmlns:a16="http://schemas.microsoft.com/office/drawing/2014/main" id="{6A080A27-8F8E-A745-FB68-AD28A92CD4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4080000">
            <a:off x="3806486" y="1889216"/>
            <a:ext cx="655886" cy="1468487"/>
          </a:xfrm>
          <a:prstGeom prst="rect">
            <a:avLst/>
          </a:prstGeom>
          <a:ln>
            <a:noFill/>
          </a:ln>
        </p:spPr>
      </p:pic>
      <p:pic>
        <p:nvPicPr>
          <p:cNvPr id="13" name="Picture 12" descr="Arrow down">
            <a:extLst>
              <a:ext uri="{FF2B5EF4-FFF2-40B4-BE49-F238E27FC236}">
                <a16:creationId xmlns:a16="http://schemas.microsoft.com/office/drawing/2014/main" id="{53865122-9449-49AB-B1AB-45F3F1759A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300000">
            <a:off x="5846542" y="2458926"/>
            <a:ext cx="475034" cy="790321"/>
          </a:xfrm>
          <a:prstGeom prst="rect">
            <a:avLst/>
          </a:prstGeom>
        </p:spPr>
      </p:pic>
      <p:pic>
        <p:nvPicPr>
          <p:cNvPr id="18" name="Picture 17" descr="Arrow right">
            <a:extLst>
              <a:ext uri="{FF2B5EF4-FFF2-40B4-BE49-F238E27FC236}">
                <a16:creationId xmlns:a16="http://schemas.microsoft.com/office/drawing/2014/main" id="{A1565468-8521-6B59-53C1-AF0621FB1F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520000" flipH="1">
            <a:off x="7789260" y="1833049"/>
            <a:ext cx="655886" cy="1468487"/>
          </a:xfrm>
          <a:prstGeom prst="rect">
            <a:avLst/>
          </a:prstGeom>
          <a:ln>
            <a:noFill/>
          </a:ln>
        </p:spPr>
      </p:pic>
      <p:sp>
        <p:nvSpPr>
          <p:cNvPr id="2" name="Title 1">
            <a:extLst>
              <a:ext uri="{FF2B5EF4-FFF2-40B4-BE49-F238E27FC236}">
                <a16:creationId xmlns:a16="http://schemas.microsoft.com/office/drawing/2014/main" id="{A3A24541-8D9B-6BD5-306C-08B5BDB0B796}"/>
              </a:ext>
            </a:extLst>
          </p:cNvPr>
          <p:cNvSpPr>
            <a:spLocks noGrp="1"/>
          </p:cNvSpPr>
          <p:nvPr>
            <p:ph type="title" hasCustomPrompt="1"/>
          </p:nvPr>
        </p:nvSpPr>
        <p:spPr>
          <a:xfrm>
            <a:off x="360000" y="277200"/>
            <a:ext cx="11472001" cy="1065997"/>
          </a:xfrm>
        </p:spPr>
        <p:txBody>
          <a:bodyPr anchor="ctr" anchorCtr="0"/>
          <a:lstStyle>
            <a:lvl1pPr>
              <a:lnSpc>
                <a:spcPct val="80000"/>
              </a:lnSpc>
              <a:defRPr/>
            </a:lvl1pPr>
          </a:lstStyle>
          <a:p>
            <a:r>
              <a:rPr lang="en-GB"/>
              <a:t>Using our strategy, we can transform how we protect children</a:t>
            </a:r>
            <a:endParaRPr lang="en-US"/>
          </a:p>
        </p:txBody>
      </p:sp>
    </p:spTree>
    <p:extLst>
      <p:ext uri="{BB962C8B-B14F-4D97-AF65-F5344CB8AC3E}">
        <p14:creationId xmlns:p14="http://schemas.microsoft.com/office/powerpoint/2010/main" val="3279205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ow We're Enabing (Fixed Slide)">
    <p:bg>
      <p:bgPr>
        <a:solidFill>
          <a:schemeClr val="bg1"/>
        </a:solidFill>
        <a:effectLst/>
      </p:bgPr>
    </p:bg>
    <p:spTree>
      <p:nvGrpSpPr>
        <p:cNvPr id="1" name=""/>
        <p:cNvGrpSpPr/>
        <p:nvPr/>
      </p:nvGrpSpPr>
      <p:grpSpPr>
        <a:xfrm>
          <a:off x="0" y="0"/>
          <a:ext cx="0" cy="0"/>
          <a:chOff x="0" y="0"/>
          <a:chExt cx="0" cy="0"/>
        </a:xfrm>
      </p:grpSpPr>
      <p:sp>
        <p:nvSpPr>
          <p:cNvPr id="17" name="Text Placeholder 9">
            <a:extLst>
              <a:ext uri="{FF2B5EF4-FFF2-40B4-BE49-F238E27FC236}">
                <a16:creationId xmlns:a16="http://schemas.microsoft.com/office/drawing/2014/main" id="{61602744-256A-7A14-F699-B0BC94E8380B}"/>
              </a:ext>
            </a:extLst>
          </p:cNvPr>
          <p:cNvSpPr>
            <a:spLocks noGrp="1"/>
          </p:cNvSpPr>
          <p:nvPr>
            <p:ph type="body" sz="quarter" idx="21"/>
          </p:nvPr>
        </p:nvSpPr>
        <p:spPr>
          <a:xfrm>
            <a:off x="5016843" y="4114732"/>
            <a:ext cx="2221471" cy="1646550"/>
          </a:xfrm>
          <a:solidFill>
            <a:schemeClr val="accent6"/>
          </a:solidFill>
        </p:spPr>
        <p:txBody>
          <a:bodyPr lIns="108000" tIns="144000" rIns="108000" bIns="108000">
            <a:noAutofit/>
          </a:bodyPr>
          <a:lstStyle>
            <a:lvl1pPr marL="0" indent="0" algn="ctr">
              <a:lnSpc>
                <a:spcPct val="100000"/>
              </a:lnSpc>
              <a:spcBef>
                <a:spcPts val="1000"/>
              </a:spcBef>
              <a:spcAft>
                <a:spcPts val="0"/>
              </a:spcAft>
              <a:buNone/>
              <a:defRPr sz="20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endParaRPr lang="en-US"/>
          </a:p>
          <a:p>
            <a:pPr lvl="0"/>
            <a:r>
              <a:rPr lang="en-US"/>
              <a:t>Add text</a:t>
            </a:r>
          </a:p>
        </p:txBody>
      </p:sp>
      <p:sp>
        <p:nvSpPr>
          <p:cNvPr id="8" name="Text Placeholder 9">
            <a:extLst>
              <a:ext uri="{FF2B5EF4-FFF2-40B4-BE49-F238E27FC236}">
                <a16:creationId xmlns:a16="http://schemas.microsoft.com/office/drawing/2014/main" id="{388AC81E-A182-4246-746E-DEA65127F4D2}"/>
              </a:ext>
            </a:extLst>
          </p:cNvPr>
          <p:cNvSpPr>
            <a:spLocks noGrp="1"/>
          </p:cNvSpPr>
          <p:nvPr>
            <p:ph type="body" sz="quarter" idx="22"/>
          </p:nvPr>
        </p:nvSpPr>
        <p:spPr>
          <a:xfrm>
            <a:off x="7724874" y="4114732"/>
            <a:ext cx="2221471" cy="1646550"/>
          </a:xfrm>
          <a:solidFill>
            <a:schemeClr val="accent5"/>
          </a:solidFill>
        </p:spPr>
        <p:txBody>
          <a:bodyPr lIns="108000" tIns="144000" rIns="108000" bIns="108000">
            <a:noAutofit/>
          </a:bodyPr>
          <a:lstStyle>
            <a:lvl1pPr marL="0" indent="0" algn="ctr">
              <a:lnSpc>
                <a:spcPct val="100000"/>
              </a:lnSpc>
              <a:spcBef>
                <a:spcPts val="1000"/>
              </a:spcBef>
              <a:spcAft>
                <a:spcPts val="0"/>
              </a:spcAft>
              <a:buNone/>
              <a:defRPr sz="20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endParaRPr lang="en-US"/>
          </a:p>
          <a:p>
            <a:pPr lvl="0"/>
            <a:r>
              <a:rPr lang="en-US"/>
              <a:t>Add text</a:t>
            </a:r>
          </a:p>
        </p:txBody>
      </p:sp>
      <p:sp>
        <p:nvSpPr>
          <p:cNvPr id="10" name="Text Placeholder 9">
            <a:extLst>
              <a:ext uri="{FF2B5EF4-FFF2-40B4-BE49-F238E27FC236}">
                <a16:creationId xmlns:a16="http://schemas.microsoft.com/office/drawing/2014/main" id="{CF17EC64-EC3C-F76A-434D-B4370CBDDF31}"/>
              </a:ext>
            </a:extLst>
          </p:cNvPr>
          <p:cNvSpPr>
            <a:spLocks noGrp="1"/>
          </p:cNvSpPr>
          <p:nvPr>
            <p:ph type="body" sz="quarter" idx="23"/>
          </p:nvPr>
        </p:nvSpPr>
        <p:spPr>
          <a:xfrm>
            <a:off x="2273643" y="4114732"/>
            <a:ext cx="2221471" cy="1646550"/>
          </a:xfrm>
          <a:solidFill>
            <a:srgbClr val="DED4F2"/>
          </a:solidFill>
        </p:spPr>
        <p:txBody>
          <a:bodyPr lIns="108000" tIns="144000" rIns="108000" bIns="108000">
            <a:noAutofit/>
          </a:bodyPr>
          <a:lstStyle>
            <a:lvl1pPr marL="0" indent="0" algn="ctr">
              <a:lnSpc>
                <a:spcPct val="100000"/>
              </a:lnSpc>
              <a:spcBef>
                <a:spcPts val="1000"/>
              </a:spcBef>
              <a:spcAft>
                <a:spcPts val="0"/>
              </a:spcAft>
              <a:buNone/>
              <a:defRPr sz="2000" b="1">
                <a:latin typeface="+mn-lt"/>
              </a:defRPr>
            </a:lvl1pPr>
            <a:lvl2pPr marL="0" indent="0">
              <a:buNone/>
              <a:defRPr sz="2000"/>
            </a:lvl2pPr>
            <a:lvl3pPr marL="0" indent="0">
              <a:buNone/>
              <a:defRPr sz="2000"/>
            </a:lvl3pPr>
            <a:lvl4pPr marL="0" indent="0">
              <a:buNone/>
              <a:defRPr sz="2000"/>
            </a:lvl4pPr>
            <a:lvl5pPr marL="0" indent="0">
              <a:buNone/>
              <a:defRPr sz="2000"/>
            </a:lvl5pPr>
          </a:lstStyle>
          <a:p>
            <a:pPr lvl="0"/>
            <a:endParaRPr lang="en-US"/>
          </a:p>
          <a:p>
            <a:pPr lvl="0"/>
            <a:r>
              <a:rPr lang="en-US"/>
              <a:t>Add text</a:t>
            </a:r>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cxnSp>
        <p:nvCxnSpPr>
          <p:cNvPr id="6" name="Straight Connector 5">
            <a:extLst>
              <a:ext uri="{FF2B5EF4-FFF2-40B4-BE49-F238E27FC236}">
                <a16:creationId xmlns:a16="http://schemas.microsoft.com/office/drawing/2014/main" id="{7E0648DF-9EFC-1115-9994-143032068066}"/>
              </a:ext>
            </a:extLst>
          </p:cNvPr>
          <p:cNvCxnSpPr>
            <a:cxnSpLocks/>
          </p:cNvCxnSpPr>
          <p:nvPr userDrawn="1"/>
        </p:nvCxnSpPr>
        <p:spPr>
          <a:xfrm>
            <a:off x="342000" y="1393200"/>
            <a:ext cx="11485562"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26" name="Picture 25" descr="Arrow down">
            <a:extLst>
              <a:ext uri="{FF2B5EF4-FFF2-40B4-BE49-F238E27FC236}">
                <a16:creationId xmlns:a16="http://schemas.microsoft.com/office/drawing/2014/main" id="{10647D20-5C74-D807-1746-A7B839AEF9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300000">
            <a:off x="5730870" y="2491518"/>
            <a:ext cx="527920" cy="878308"/>
          </a:xfrm>
          <a:prstGeom prst="rect">
            <a:avLst/>
          </a:prstGeom>
        </p:spPr>
      </p:pic>
      <p:pic>
        <p:nvPicPr>
          <p:cNvPr id="36" name="Picture 35" descr="Arrow left">
            <a:extLst>
              <a:ext uri="{FF2B5EF4-FFF2-40B4-BE49-F238E27FC236}">
                <a16:creationId xmlns:a16="http://schemas.microsoft.com/office/drawing/2014/main" id="{15681FAE-C41B-4A24-00BB-D66C95EB4F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4080000">
            <a:off x="3439187" y="1902122"/>
            <a:ext cx="655886" cy="1468487"/>
          </a:xfrm>
          <a:prstGeom prst="rect">
            <a:avLst/>
          </a:prstGeom>
          <a:ln>
            <a:noFill/>
          </a:ln>
        </p:spPr>
      </p:pic>
      <p:pic>
        <p:nvPicPr>
          <p:cNvPr id="37" name="Picture 36" descr="Arrow right">
            <a:extLst>
              <a:ext uri="{FF2B5EF4-FFF2-40B4-BE49-F238E27FC236}">
                <a16:creationId xmlns:a16="http://schemas.microsoft.com/office/drawing/2014/main" id="{49647071-2581-2E36-75EC-2DD9ECC2E0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7520000" flipH="1">
            <a:off x="8099949" y="1854862"/>
            <a:ext cx="655886" cy="1468487"/>
          </a:xfrm>
          <a:prstGeom prst="rect">
            <a:avLst/>
          </a:prstGeom>
          <a:ln>
            <a:noFill/>
          </a:ln>
        </p:spPr>
      </p:pic>
      <p:sp>
        <p:nvSpPr>
          <p:cNvPr id="38" name="Text Placeholder 33">
            <a:extLst>
              <a:ext uri="{FF2B5EF4-FFF2-40B4-BE49-F238E27FC236}">
                <a16:creationId xmlns:a16="http://schemas.microsoft.com/office/drawing/2014/main" id="{56ADCF02-3A08-76C8-B03B-EA5BFEDE7390}"/>
              </a:ext>
            </a:extLst>
          </p:cNvPr>
          <p:cNvSpPr>
            <a:spLocks noGrp="1"/>
          </p:cNvSpPr>
          <p:nvPr>
            <p:ph type="body" sz="quarter" idx="13" hasCustomPrompt="1"/>
          </p:nvPr>
        </p:nvSpPr>
        <p:spPr>
          <a:xfrm>
            <a:off x="4360282" y="1801508"/>
            <a:ext cx="3471435" cy="882000"/>
          </a:xfrm>
          <a:solidFill>
            <a:schemeClr val="tx2"/>
          </a:solidFill>
        </p:spPr>
        <p:txBody>
          <a:bodyPr anchor="ctr" anchorCtr="0"/>
          <a:lstStyle>
            <a:lvl1pPr marL="0" indent="0" algn="ctr">
              <a:buNone/>
              <a:defRPr b="1">
                <a:solidFill>
                  <a:schemeClr val="bg1"/>
                </a:solidFill>
              </a:defRPr>
            </a:lvl1pPr>
          </a:lstStyle>
          <a:p>
            <a:pPr algn="ctr"/>
            <a:r>
              <a:rPr lang="en-US" sz="1800" b="1" spc="50">
                <a:solidFill>
                  <a:schemeClr val="bg1"/>
                </a:solidFill>
                <a:latin typeface="NSPCC Headline" panose="02000000000000000000" pitchFamily="2" charset="77"/>
              </a:rPr>
              <a:t>XXX is designed </a:t>
            </a:r>
            <a:br>
              <a:rPr lang="en-US" sz="1800" b="1" spc="50">
                <a:solidFill>
                  <a:schemeClr val="bg1"/>
                </a:solidFill>
                <a:latin typeface="NSPCC Headline" panose="02000000000000000000" pitchFamily="2" charset="77"/>
              </a:rPr>
            </a:br>
            <a:r>
              <a:rPr lang="en-US" sz="1800" b="1" spc="50">
                <a:solidFill>
                  <a:schemeClr val="bg1"/>
                </a:solidFill>
                <a:latin typeface="NSPCC Headline" panose="02000000000000000000" pitchFamily="2" charset="77"/>
              </a:rPr>
              <a:t>to XXX…</a:t>
            </a:r>
          </a:p>
        </p:txBody>
      </p:sp>
      <p:sp>
        <p:nvSpPr>
          <p:cNvPr id="2" name="Title 1">
            <a:extLst>
              <a:ext uri="{FF2B5EF4-FFF2-40B4-BE49-F238E27FC236}">
                <a16:creationId xmlns:a16="http://schemas.microsoft.com/office/drawing/2014/main" id="{6E2B0234-843D-AEB5-2909-9551834D939D}"/>
              </a:ext>
            </a:extLst>
          </p:cNvPr>
          <p:cNvSpPr>
            <a:spLocks noGrp="1"/>
          </p:cNvSpPr>
          <p:nvPr>
            <p:ph type="title" hasCustomPrompt="1"/>
          </p:nvPr>
        </p:nvSpPr>
        <p:spPr>
          <a:xfrm>
            <a:off x="360000" y="277200"/>
            <a:ext cx="11472001" cy="1065997"/>
          </a:xfrm>
        </p:spPr>
        <p:txBody>
          <a:bodyPr anchor="ctr" anchorCtr="0"/>
          <a:lstStyle>
            <a:lvl1pPr>
              <a:lnSpc>
                <a:spcPct val="80000"/>
              </a:lnSpc>
              <a:defRPr/>
            </a:lvl1pPr>
          </a:lstStyle>
          <a:p>
            <a:r>
              <a:rPr lang="en-GB"/>
              <a:t>How we’re enabling everyone </a:t>
            </a:r>
            <a:br>
              <a:rPr lang="en-GB"/>
            </a:br>
            <a:r>
              <a:rPr lang="en-GB"/>
              <a:t>to play their part</a:t>
            </a:r>
            <a:endParaRPr lang="en-US"/>
          </a:p>
        </p:txBody>
      </p:sp>
      <p:sp>
        <p:nvSpPr>
          <p:cNvPr id="45" name="Text Placeholder 29">
            <a:extLst>
              <a:ext uri="{FF2B5EF4-FFF2-40B4-BE49-F238E27FC236}">
                <a16:creationId xmlns:a16="http://schemas.microsoft.com/office/drawing/2014/main" id="{7C29C75B-0162-1E64-46EA-5BC822B47269}"/>
              </a:ext>
            </a:extLst>
          </p:cNvPr>
          <p:cNvSpPr>
            <a:spLocks noGrp="1"/>
          </p:cNvSpPr>
          <p:nvPr>
            <p:ph type="body" sz="quarter" idx="27" hasCustomPrompt="1"/>
          </p:nvPr>
        </p:nvSpPr>
        <p:spPr>
          <a:xfrm>
            <a:off x="7958641" y="3302689"/>
            <a:ext cx="1620000" cy="1620000"/>
          </a:xfrm>
          <a:prstGeom prst="ellipse">
            <a:avLst/>
          </a:prstGeom>
          <a:solidFill>
            <a:srgbClr val="CB3C7F"/>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
        <p:nvSpPr>
          <p:cNvPr id="46" name="Text Placeholder 29">
            <a:extLst>
              <a:ext uri="{FF2B5EF4-FFF2-40B4-BE49-F238E27FC236}">
                <a16:creationId xmlns:a16="http://schemas.microsoft.com/office/drawing/2014/main" id="{85670D43-AD4B-8E05-7B2A-664D0008CE23}"/>
              </a:ext>
            </a:extLst>
          </p:cNvPr>
          <p:cNvSpPr>
            <a:spLocks noGrp="1"/>
          </p:cNvSpPr>
          <p:nvPr>
            <p:ph type="body" sz="quarter" idx="18" hasCustomPrompt="1"/>
          </p:nvPr>
        </p:nvSpPr>
        <p:spPr>
          <a:xfrm>
            <a:off x="2562377" y="3300296"/>
            <a:ext cx="1620000" cy="1620000"/>
          </a:xfrm>
          <a:prstGeom prst="ellipse">
            <a:avLst/>
          </a:prstGeom>
          <a:solidFill>
            <a:srgbClr val="582752"/>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
        <p:nvSpPr>
          <p:cNvPr id="47" name="Text Placeholder 29">
            <a:extLst>
              <a:ext uri="{FF2B5EF4-FFF2-40B4-BE49-F238E27FC236}">
                <a16:creationId xmlns:a16="http://schemas.microsoft.com/office/drawing/2014/main" id="{CBBC982A-2486-704F-B955-78A42A3C57A9}"/>
              </a:ext>
            </a:extLst>
          </p:cNvPr>
          <p:cNvSpPr>
            <a:spLocks noGrp="1"/>
          </p:cNvSpPr>
          <p:nvPr>
            <p:ph type="body" sz="quarter" idx="19" hasCustomPrompt="1"/>
          </p:nvPr>
        </p:nvSpPr>
        <p:spPr>
          <a:xfrm>
            <a:off x="5274781" y="3320988"/>
            <a:ext cx="1620000" cy="1620000"/>
          </a:xfrm>
          <a:prstGeom prst="ellipse">
            <a:avLst/>
          </a:prstGeom>
          <a:solidFill>
            <a:srgbClr val="075470"/>
          </a:solidFill>
        </p:spPr>
        <p:txBody>
          <a:bodyPr>
            <a:normAutofit/>
          </a:bodyPr>
          <a:lstStyle>
            <a:lvl1pPr marL="0" indent="0" algn="ctr">
              <a:buNone/>
              <a:defRPr sz="1400">
                <a:solidFill>
                  <a:schemeClr val="bg1"/>
                </a:solidFill>
              </a:defRPr>
            </a:lvl1pPr>
          </a:lstStyle>
          <a:p>
            <a:pPr lvl="0"/>
            <a:r>
              <a:rPr lang="en-US"/>
              <a:t>Click text and press spacebar to firm shape, then add icon</a:t>
            </a:r>
          </a:p>
        </p:txBody>
      </p:sp>
    </p:spTree>
    <p:extLst>
      <p:ext uri="{BB962C8B-B14F-4D97-AF65-F5344CB8AC3E}">
        <p14:creationId xmlns:p14="http://schemas.microsoft.com/office/powerpoint/2010/main" val="19050557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Our Services and Hubs (Fixed Slide)">
    <p:bg>
      <p:bgPr>
        <a:solidFill>
          <a:schemeClr val="bg2">
            <a:alpha val="50000"/>
          </a:schemeClr>
        </a:solidFill>
        <a:effectLst/>
      </p:bgPr>
    </p:bg>
    <p:spTree>
      <p:nvGrpSpPr>
        <p:cNvPr id="1" name=""/>
        <p:cNvGrpSpPr/>
        <p:nvPr/>
      </p:nvGrpSpPr>
      <p:grpSpPr>
        <a:xfrm>
          <a:off x="0" y="0"/>
          <a:ext cx="0" cy="0"/>
          <a:chOff x="0" y="0"/>
          <a:chExt cx="0" cy="0"/>
        </a:xfrm>
      </p:grpSpPr>
      <p:sp>
        <p:nvSpPr>
          <p:cNvPr id="118" name="Text Placeholder 103">
            <a:extLst>
              <a:ext uri="{FF2B5EF4-FFF2-40B4-BE49-F238E27FC236}">
                <a16:creationId xmlns:a16="http://schemas.microsoft.com/office/drawing/2014/main" id="{7F46B46A-E3B9-1DD0-E978-00ABB374C680}"/>
              </a:ext>
            </a:extLst>
          </p:cNvPr>
          <p:cNvSpPr>
            <a:spLocks noGrp="1"/>
          </p:cNvSpPr>
          <p:nvPr>
            <p:ph type="body" sz="quarter" idx="28"/>
          </p:nvPr>
        </p:nvSpPr>
        <p:spPr>
          <a:xfrm>
            <a:off x="3490417" y="1385512"/>
            <a:ext cx="2927178" cy="337236"/>
          </a:xfrm>
        </p:spPr>
        <p:txBody>
          <a:bodyPr/>
          <a:lstStyle>
            <a:lvl1pPr marL="0" indent="0">
              <a:lnSpc>
                <a:spcPct val="130000"/>
              </a:lnSpc>
              <a:spcAft>
                <a:spcPts val="600"/>
              </a:spcAft>
              <a:buFontTx/>
              <a:buNone/>
              <a:defRPr>
                <a:latin typeface="+mj-lt"/>
              </a:defRPr>
            </a:lvl1pPr>
          </a:lstStyle>
          <a:p>
            <a:pPr lvl="0"/>
            <a:r>
              <a:rPr lang="en-GB"/>
              <a:t>Click to edit</a:t>
            </a:r>
          </a:p>
          <a:p>
            <a:pPr lvl="0"/>
            <a:endParaRPr lang="en-GB"/>
          </a:p>
          <a:p>
            <a:pPr lvl="0"/>
            <a:endParaRPr lang="en-GB"/>
          </a:p>
          <a:p>
            <a:pPr lvl="0"/>
            <a:endParaRPr lang="en-GB"/>
          </a:p>
          <a:p>
            <a:pPr lvl="0"/>
            <a:endParaRPr lang="en-US"/>
          </a:p>
          <a:p>
            <a:pPr lvl="0"/>
            <a:endParaRPr lang="en-US"/>
          </a:p>
          <a:p>
            <a:pPr lvl="0"/>
            <a:endParaRPr lang="en-US"/>
          </a:p>
        </p:txBody>
      </p:sp>
      <p:sp>
        <p:nvSpPr>
          <p:cNvPr id="131" name="Regular Pentagon 92">
            <a:extLst>
              <a:ext uri="{FF2B5EF4-FFF2-40B4-BE49-F238E27FC236}">
                <a16:creationId xmlns:a16="http://schemas.microsoft.com/office/drawing/2014/main" id="{000A784A-363A-45D0-CD6A-661BE7D92F85}"/>
              </a:ext>
            </a:extLst>
          </p:cNvPr>
          <p:cNvSpPr/>
          <p:nvPr userDrawn="1"/>
        </p:nvSpPr>
        <p:spPr>
          <a:xfrm>
            <a:off x="3498623" y="1767730"/>
            <a:ext cx="315311" cy="315311"/>
          </a:xfrm>
          <a:prstGeom prst="pen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32" name="Regular Pentagon 10">
            <a:extLst>
              <a:ext uri="{FF2B5EF4-FFF2-40B4-BE49-F238E27FC236}">
                <a16:creationId xmlns:a16="http://schemas.microsoft.com/office/drawing/2014/main" id="{A46C191E-3D49-C42A-58F8-B8A97DFBBBB6}"/>
              </a:ext>
            </a:extLst>
          </p:cNvPr>
          <p:cNvSpPr/>
          <p:nvPr userDrawn="1"/>
        </p:nvSpPr>
        <p:spPr>
          <a:xfrm>
            <a:off x="3498623" y="2192567"/>
            <a:ext cx="315311" cy="315311"/>
          </a:xfrm>
          <a:prstGeom prst="pen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33" name="Regular Pentagon 93">
            <a:extLst>
              <a:ext uri="{FF2B5EF4-FFF2-40B4-BE49-F238E27FC236}">
                <a16:creationId xmlns:a16="http://schemas.microsoft.com/office/drawing/2014/main" id="{32E90341-4C24-8DB3-FCF8-3BFBE3F5C61C}"/>
              </a:ext>
            </a:extLst>
          </p:cNvPr>
          <p:cNvSpPr/>
          <p:nvPr userDrawn="1"/>
        </p:nvSpPr>
        <p:spPr>
          <a:xfrm>
            <a:off x="3498623" y="3307617"/>
            <a:ext cx="315311" cy="315311"/>
          </a:xfrm>
          <a:prstGeom prst="pen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06" name="Oval 105">
            <a:extLst>
              <a:ext uri="{FF2B5EF4-FFF2-40B4-BE49-F238E27FC236}">
                <a16:creationId xmlns:a16="http://schemas.microsoft.com/office/drawing/2014/main" id="{68B35F97-E2F9-5CB4-D2B0-0B7337F2585E}"/>
              </a:ext>
            </a:extLst>
          </p:cNvPr>
          <p:cNvSpPr/>
          <p:nvPr userDrawn="1"/>
        </p:nvSpPr>
        <p:spPr>
          <a:xfrm>
            <a:off x="335696" y="4449468"/>
            <a:ext cx="315311" cy="315311"/>
          </a:xfrm>
          <a:prstGeom prst="ellipse">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07" name="Oval 106">
            <a:extLst>
              <a:ext uri="{FF2B5EF4-FFF2-40B4-BE49-F238E27FC236}">
                <a16:creationId xmlns:a16="http://schemas.microsoft.com/office/drawing/2014/main" id="{A998A56D-E3F4-6762-B2C0-72D3BB1B4FDC}"/>
              </a:ext>
            </a:extLst>
          </p:cNvPr>
          <p:cNvSpPr/>
          <p:nvPr userDrawn="1"/>
        </p:nvSpPr>
        <p:spPr>
          <a:xfrm>
            <a:off x="335696" y="4030556"/>
            <a:ext cx="315311" cy="315311"/>
          </a:xfrm>
          <a:prstGeom prst="ellipse">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08" name="Oval 107">
            <a:extLst>
              <a:ext uri="{FF2B5EF4-FFF2-40B4-BE49-F238E27FC236}">
                <a16:creationId xmlns:a16="http://schemas.microsoft.com/office/drawing/2014/main" id="{D9A36CCF-2DD9-D192-0720-47E0AF3B1567}"/>
              </a:ext>
            </a:extLst>
          </p:cNvPr>
          <p:cNvSpPr/>
          <p:nvPr userDrawn="1"/>
        </p:nvSpPr>
        <p:spPr>
          <a:xfrm>
            <a:off x="335696" y="3343525"/>
            <a:ext cx="315311" cy="315311"/>
          </a:xfrm>
          <a:prstGeom prst="ellipse">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09" name="Oval 108">
            <a:extLst>
              <a:ext uri="{FF2B5EF4-FFF2-40B4-BE49-F238E27FC236}">
                <a16:creationId xmlns:a16="http://schemas.microsoft.com/office/drawing/2014/main" id="{340D88B2-46AB-23B5-3E17-6E64C7EAF333}"/>
              </a:ext>
            </a:extLst>
          </p:cNvPr>
          <p:cNvSpPr/>
          <p:nvPr userDrawn="1"/>
        </p:nvSpPr>
        <p:spPr>
          <a:xfrm>
            <a:off x="335696" y="2894405"/>
            <a:ext cx="315311" cy="315311"/>
          </a:xfrm>
          <a:prstGeom prst="ellipse">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5" name="Slide Number Placeholder 4">
            <a:extLst>
              <a:ext uri="{FF2B5EF4-FFF2-40B4-BE49-F238E27FC236}">
                <a16:creationId xmlns:a16="http://schemas.microsoft.com/office/drawing/2014/main" id="{CB6771C8-BD3B-0264-463B-35621DEC5A73}"/>
              </a:ext>
            </a:extLst>
          </p:cNvPr>
          <p:cNvSpPr>
            <a:spLocks noGrp="1"/>
          </p:cNvSpPr>
          <p:nvPr>
            <p:ph type="sldNum" sz="quarter" idx="12"/>
          </p:nvPr>
        </p:nvSpPr>
        <p:spPr/>
        <p:txBody>
          <a:bodyPr/>
          <a:lstStyle/>
          <a:p>
            <a:fld id="{48F63A3B-78C7-47BE-AE5E-E10140E04643}" type="slidenum">
              <a:rPr lang="en-US" smtClean="0"/>
              <a:pPr/>
              <a:t>‹#›</a:t>
            </a:fld>
            <a:endParaRPr lang="en-US"/>
          </a:p>
        </p:txBody>
      </p:sp>
      <p:cxnSp>
        <p:nvCxnSpPr>
          <p:cNvPr id="6" name="Straight Connector 5">
            <a:extLst>
              <a:ext uri="{FF2B5EF4-FFF2-40B4-BE49-F238E27FC236}">
                <a16:creationId xmlns:a16="http://schemas.microsoft.com/office/drawing/2014/main" id="{72472816-FEEC-2CBC-EC13-C067411A048B}"/>
              </a:ext>
            </a:extLst>
          </p:cNvPr>
          <p:cNvCxnSpPr>
            <a:cxnSpLocks/>
          </p:cNvCxnSpPr>
          <p:nvPr userDrawn="1"/>
        </p:nvCxnSpPr>
        <p:spPr>
          <a:xfrm>
            <a:off x="342000" y="1037816"/>
            <a:ext cx="6966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descr="Map of the UK with the NSPCC Regional hubs, National hubs and other services">
            <a:extLst>
              <a:ext uri="{FF2B5EF4-FFF2-40B4-BE49-F238E27FC236}">
                <a16:creationId xmlns:a16="http://schemas.microsoft.com/office/drawing/2014/main" id="{08342628-2A0A-E04B-0E7D-BC40D69BAA76}"/>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6652190" y="331202"/>
            <a:ext cx="5389300" cy="6183898"/>
          </a:xfrm>
          <a:prstGeom prst="rect">
            <a:avLst/>
          </a:prstGeom>
        </p:spPr>
      </p:pic>
      <p:sp>
        <p:nvSpPr>
          <p:cNvPr id="10" name="Content Placeholder 9">
            <a:extLst>
              <a:ext uri="{FF2B5EF4-FFF2-40B4-BE49-F238E27FC236}">
                <a16:creationId xmlns:a16="http://schemas.microsoft.com/office/drawing/2014/main" id="{A409EF57-FFBD-855E-2EE7-5088E2D4225A}"/>
              </a:ext>
            </a:extLst>
          </p:cNvPr>
          <p:cNvSpPr txBox="1">
            <a:spLocks/>
          </p:cNvSpPr>
          <p:nvPr userDrawn="1"/>
        </p:nvSpPr>
        <p:spPr>
          <a:xfrm>
            <a:off x="610457" y="1827010"/>
            <a:ext cx="2658776" cy="4783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l" rtl="0">
              <a:lnSpc>
                <a:spcPct val="100000"/>
              </a:lnSpc>
              <a:spcBef>
                <a:spcPts val="1200"/>
              </a:spcBef>
              <a:spcAft>
                <a:spcPts val="0"/>
              </a:spcAft>
              <a:buClr>
                <a:schemeClr val="dk1"/>
              </a:buClr>
              <a:buSzPct val="61111"/>
              <a:buFont typeface="Arial"/>
              <a:buNone/>
            </a:pPr>
            <a:endParaRPr lang="en-GB" sz="1800">
              <a:latin typeface="NSPCC" panose="02000000000000000000" pitchFamily="2" charset="77"/>
            </a:endParaRPr>
          </a:p>
        </p:txBody>
      </p:sp>
      <p:sp>
        <p:nvSpPr>
          <p:cNvPr id="21" name="Rectangle 20">
            <a:extLst>
              <a:ext uri="{FF2B5EF4-FFF2-40B4-BE49-F238E27FC236}">
                <a16:creationId xmlns:a16="http://schemas.microsoft.com/office/drawing/2014/main" id="{35A8D18B-E332-24A1-4E2C-690DA065BA65}"/>
              </a:ext>
            </a:extLst>
          </p:cNvPr>
          <p:cNvSpPr/>
          <p:nvPr userDrawn="1"/>
        </p:nvSpPr>
        <p:spPr>
          <a:xfrm>
            <a:off x="338890" y="5409300"/>
            <a:ext cx="315311" cy="315311"/>
          </a:xfrm>
          <a:prstGeom prst="rect">
            <a:avLst/>
          </a:prstGeom>
          <a:solidFill>
            <a:srgbClr val="FCCE4F"/>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23" name="Rectangle 22">
            <a:extLst>
              <a:ext uri="{FF2B5EF4-FFF2-40B4-BE49-F238E27FC236}">
                <a16:creationId xmlns:a16="http://schemas.microsoft.com/office/drawing/2014/main" id="{992F5CC2-2A1D-2F6C-A5B9-64C74CA57E6B}"/>
              </a:ext>
            </a:extLst>
          </p:cNvPr>
          <p:cNvSpPr/>
          <p:nvPr userDrawn="1"/>
        </p:nvSpPr>
        <p:spPr>
          <a:xfrm>
            <a:off x="338890" y="5832200"/>
            <a:ext cx="315311" cy="315311"/>
          </a:xfrm>
          <a:prstGeom prst="rect">
            <a:avLst/>
          </a:prstGeom>
          <a:solidFill>
            <a:srgbClr val="FCCE4F"/>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25" name="Rectangle 24">
            <a:extLst>
              <a:ext uri="{FF2B5EF4-FFF2-40B4-BE49-F238E27FC236}">
                <a16:creationId xmlns:a16="http://schemas.microsoft.com/office/drawing/2014/main" id="{6C057474-E7E4-481C-0A4B-6212A2BEF882}"/>
              </a:ext>
            </a:extLst>
          </p:cNvPr>
          <p:cNvSpPr/>
          <p:nvPr userDrawn="1"/>
        </p:nvSpPr>
        <p:spPr>
          <a:xfrm>
            <a:off x="338890" y="6234993"/>
            <a:ext cx="315311" cy="315311"/>
          </a:xfrm>
          <a:prstGeom prst="rect">
            <a:avLst/>
          </a:prstGeom>
          <a:solidFill>
            <a:srgbClr val="FCCE4F"/>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32" name="Regular Pentagon 22">
            <a:extLst>
              <a:ext uri="{FF2B5EF4-FFF2-40B4-BE49-F238E27FC236}">
                <a16:creationId xmlns:a16="http://schemas.microsoft.com/office/drawing/2014/main" id="{7B087242-E65F-1F9B-F824-B33E1FBC38B8}"/>
              </a:ext>
            </a:extLst>
          </p:cNvPr>
          <p:cNvSpPr/>
          <p:nvPr userDrawn="1"/>
        </p:nvSpPr>
        <p:spPr>
          <a:xfrm>
            <a:off x="3498623" y="2897888"/>
            <a:ext cx="315311" cy="315311"/>
          </a:xfrm>
          <a:prstGeom prst="pen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36" name="Regular Pentagon 8">
            <a:extLst>
              <a:ext uri="{FF2B5EF4-FFF2-40B4-BE49-F238E27FC236}">
                <a16:creationId xmlns:a16="http://schemas.microsoft.com/office/drawing/2014/main" id="{E6408E90-783B-7C3D-3C78-D2995437A5DE}"/>
              </a:ext>
            </a:extLst>
          </p:cNvPr>
          <p:cNvSpPr/>
          <p:nvPr userDrawn="1"/>
        </p:nvSpPr>
        <p:spPr>
          <a:xfrm>
            <a:off x="3498623" y="3743176"/>
            <a:ext cx="315311" cy="315311"/>
          </a:xfrm>
          <a:prstGeom prst="pen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38" name="Regular Pentagon 94">
            <a:extLst>
              <a:ext uri="{FF2B5EF4-FFF2-40B4-BE49-F238E27FC236}">
                <a16:creationId xmlns:a16="http://schemas.microsoft.com/office/drawing/2014/main" id="{69EA2E0B-CB6C-289F-FA04-CB15ED42F690}"/>
              </a:ext>
            </a:extLst>
          </p:cNvPr>
          <p:cNvSpPr/>
          <p:nvPr userDrawn="1"/>
        </p:nvSpPr>
        <p:spPr>
          <a:xfrm>
            <a:off x="3498623" y="4431540"/>
            <a:ext cx="315311" cy="315311"/>
          </a:xfrm>
          <a:prstGeom prst="pent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40" name="Rectangle 39">
            <a:extLst>
              <a:ext uri="{FF2B5EF4-FFF2-40B4-BE49-F238E27FC236}">
                <a16:creationId xmlns:a16="http://schemas.microsoft.com/office/drawing/2014/main" id="{2359C7F7-4DD4-DC6E-9F2F-CB6D6F9713AB}"/>
              </a:ext>
              <a:ext uri="{C183D7F6-B498-43B3-948B-1728B52AA6E4}">
                <adec:decorative xmlns:adec="http://schemas.microsoft.com/office/drawing/2017/decorative" val="1"/>
              </a:ext>
            </a:extLst>
          </p:cNvPr>
          <p:cNvSpPr/>
          <p:nvPr userDrawn="1"/>
        </p:nvSpPr>
        <p:spPr>
          <a:xfrm>
            <a:off x="8372160" y="2976308"/>
            <a:ext cx="315311" cy="3153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1</a:t>
            </a:r>
          </a:p>
        </p:txBody>
      </p:sp>
      <p:sp>
        <p:nvSpPr>
          <p:cNvPr id="41" name="Rectangle 40">
            <a:extLst>
              <a:ext uri="{FF2B5EF4-FFF2-40B4-BE49-F238E27FC236}">
                <a16:creationId xmlns:a16="http://schemas.microsoft.com/office/drawing/2014/main" id="{B5B98D31-F6F8-653F-BA26-06B54A46BE9C}"/>
              </a:ext>
              <a:ext uri="{C183D7F6-B498-43B3-948B-1728B52AA6E4}">
                <adec:decorative xmlns:adec="http://schemas.microsoft.com/office/drawing/2017/decorative" val="1"/>
              </a:ext>
            </a:extLst>
          </p:cNvPr>
          <p:cNvSpPr/>
          <p:nvPr userDrawn="1"/>
        </p:nvSpPr>
        <p:spPr>
          <a:xfrm>
            <a:off x="7851898" y="2724059"/>
            <a:ext cx="315311" cy="3153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1</a:t>
            </a:r>
          </a:p>
        </p:txBody>
      </p:sp>
      <p:sp>
        <p:nvSpPr>
          <p:cNvPr id="42" name="Rectangle 41">
            <a:extLst>
              <a:ext uri="{FF2B5EF4-FFF2-40B4-BE49-F238E27FC236}">
                <a16:creationId xmlns:a16="http://schemas.microsoft.com/office/drawing/2014/main" id="{106E0B1E-5938-0A9E-899F-196095EF46BD}"/>
              </a:ext>
              <a:ext uri="{C183D7F6-B498-43B3-948B-1728B52AA6E4}">
                <adec:decorative xmlns:adec="http://schemas.microsoft.com/office/drawing/2017/decorative" val="1"/>
              </a:ext>
            </a:extLst>
          </p:cNvPr>
          <p:cNvSpPr/>
          <p:nvPr userDrawn="1"/>
        </p:nvSpPr>
        <p:spPr>
          <a:xfrm>
            <a:off x="9673518" y="1924563"/>
            <a:ext cx="315311" cy="315311"/>
          </a:xfrm>
          <a:prstGeom prst="rect">
            <a:avLst/>
          </a:prstGeom>
          <a:solidFill>
            <a:srgbClr val="FCCE4F"/>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2</a:t>
            </a:r>
          </a:p>
        </p:txBody>
      </p:sp>
      <p:sp>
        <p:nvSpPr>
          <p:cNvPr id="43" name="Rectangle 42">
            <a:extLst>
              <a:ext uri="{FF2B5EF4-FFF2-40B4-BE49-F238E27FC236}">
                <a16:creationId xmlns:a16="http://schemas.microsoft.com/office/drawing/2014/main" id="{A2FB9317-6066-F530-5C9D-E892B3B07810}"/>
              </a:ext>
              <a:ext uri="{C183D7F6-B498-43B3-948B-1728B52AA6E4}">
                <adec:decorative xmlns:adec="http://schemas.microsoft.com/office/drawing/2017/decorative" val="1"/>
              </a:ext>
            </a:extLst>
          </p:cNvPr>
          <p:cNvSpPr/>
          <p:nvPr userDrawn="1"/>
        </p:nvSpPr>
        <p:spPr>
          <a:xfrm>
            <a:off x="9367652" y="4983296"/>
            <a:ext cx="315311" cy="315311"/>
          </a:xfrm>
          <a:prstGeom prst="rect">
            <a:avLst/>
          </a:prstGeom>
          <a:solidFill>
            <a:srgbClr val="FCCE4F"/>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3</a:t>
            </a:r>
          </a:p>
        </p:txBody>
      </p:sp>
      <p:sp>
        <p:nvSpPr>
          <p:cNvPr id="44" name="Regular Pentagon 98">
            <a:extLst>
              <a:ext uri="{FF2B5EF4-FFF2-40B4-BE49-F238E27FC236}">
                <a16:creationId xmlns:a16="http://schemas.microsoft.com/office/drawing/2014/main" id="{939C30F1-71CB-AD65-3A35-184B38EA85E9}"/>
              </a:ext>
              <a:ext uri="{C183D7F6-B498-43B3-948B-1728B52AA6E4}">
                <adec:decorative xmlns:adec="http://schemas.microsoft.com/office/drawing/2017/decorative" val="1"/>
              </a:ext>
            </a:extLst>
          </p:cNvPr>
          <p:cNvSpPr/>
          <p:nvPr userDrawn="1"/>
        </p:nvSpPr>
        <p:spPr>
          <a:xfrm>
            <a:off x="9334455" y="5829074"/>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6</a:t>
            </a:r>
          </a:p>
        </p:txBody>
      </p:sp>
      <p:sp>
        <p:nvSpPr>
          <p:cNvPr id="45" name="Regular Pentagon 99">
            <a:extLst>
              <a:ext uri="{FF2B5EF4-FFF2-40B4-BE49-F238E27FC236}">
                <a16:creationId xmlns:a16="http://schemas.microsoft.com/office/drawing/2014/main" id="{83EDB3F2-2DCB-DC6C-C537-A08C24FD6BA8}"/>
              </a:ext>
              <a:ext uri="{C183D7F6-B498-43B3-948B-1728B52AA6E4}">
                <adec:decorative xmlns:adec="http://schemas.microsoft.com/office/drawing/2017/decorative" val="1"/>
              </a:ext>
            </a:extLst>
          </p:cNvPr>
          <p:cNvSpPr/>
          <p:nvPr userDrawn="1"/>
        </p:nvSpPr>
        <p:spPr>
          <a:xfrm>
            <a:off x="9346840" y="2256782"/>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6</a:t>
            </a:r>
          </a:p>
        </p:txBody>
      </p:sp>
      <p:sp>
        <p:nvSpPr>
          <p:cNvPr id="46" name="Regular Pentagon 100">
            <a:extLst>
              <a:ext uri="{FF2B5EF4-FFF2-40B4-BE49-F238E27FC236}">
                <a16:creationId xmlns:a16="http://schemas.microsoft.com/office/drawing/2014/main" id="{39A8147E-EB27-15D2-0480-2D29CB733F77}"/>
              </a:ext>
              <a:ext uri="{C183D7F6-B498-43B3-948B-1728B52AA6E4}">
                <adec:decorative xmlns:adec="http://schemas.microsoft.com/office/drawing/2017/decorative" val="1"/>
              </a:ext>
            </a:extLst>
          </p:cNvPr>
          <p:cNvSpPr/>
          <p:nvPr userDrawn="1"/>
        </p:nvSpPr>
        <p:spPr>
          <a:xfrm>
            <a:off x="10895553" y="3344177"/>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6</a:t>
            </a:r>
          </a:p>
        </p:txBody>
      </p:sp>
      <p:sp>
        <p:nvSpPr>
          <p:cNvPr id="47" name="Regular Pentagon 101">
            <a:extLst>
              <a:ext uri="{FF2B5EF4-FFF2-40B4-BE49-F238E27FC236}">
                <a16:creationId xmlns:a16="http://schemas.microsoft.com/office/drawing/2014/main" id="{BEA734FC-8022-5422-FFE0-4CBA7167D591}"/>
              </a:ext>
              <a:ext uri="{C183D7F6-B498-43B3-948B-1728B52AA6E4}">
                <adec:decorative xmlns:adec="http://schemas.microsoft.com/office/drawing/2017/decorative" val="1"/>
              </a:ext>
            </a:extLst>
          </p:cNvPr>
          <p:cNvSpPr/>
          <p:nvPr userDrawn="1"/>
        </p:nvSpPr>
        <p:spPr>
          <a:xfrm>
            <a:off x="10269327" y="4164366"/>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6</a:t>
            </a:r>
          </a:p>
        </p:txBody>
      </p:sp>
      <p:sp>
        <p:nvSpPr>
          <p:cNvPr id="48" name="Regular Pentagon 102">
            <a:extLst>
              <a:ext uri="{FF2B5EF4-FFF2-40B4-BE49-F238E27FC236}">
                <a16:creationId xmlns:a16="http://schemas.microsoft.com/office/drawing/2014/main" id="{D53320C6-FFF4-CB41-BA5C-BCA4A5FE9DD3}"/>
              </a:ext>
              <a:ext uri="{C183D7F6-B498-43B3-948B-1728B52AA6E4}">
                <adec:decorative xmlns:adec="http://schemas.microsoft.com/office/drawing/2017/decorative" val="1"/>
              </a:ext>
            </a:extLst>
          </p:cNvPr>
          <p:cNvSpPr/>
          <p:nvPr userDrawn="1"/>
        </p:nvSpPr>
        <p:spPr>
          <a:xfrm>
            <a:off x="9970069" y="3538140"/>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1</a:t>
            </a:r>
          </a:p>
        </p:txBody>
      </p:sp>
      <p:sp>
        <p:nvSpPr>
          <p:cNvPr id="49" name="Regular Pentagon 103">
            <a:extLst>
              <a:ext uri="{FF2B5EF4-FFF2-40B4-BE49-F238E27FC236}">
                <a16:creationId xmlns:a16="http://schemas.microsoft.com/office/drawing/2014/main" id="{9CFB1E1B-4F90-9C43-7352-BE230277F2C4}"/>
              </a:ext>
              <a:ext uri="{C183D7F6-B498-43B3-948B-1728B52AA6E4}">
                <adec:decorative xmlns:adec="http://schemas.microsoft.com/office/drawing/2017/decorative" val="1"/>
              </a:ext>
            </a:extLst>
          </p:cNvPr>
          <p:cNvSpPr/>
          <p:nvPr userDrawn="1"/>
        </p:nvSpPr>
        <p:spPr>
          <a:xfrm>
            <a:off x="10904789" y="5245020"/>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6</a:t>
            </a:r>
          </a:p>
        </p:txBody>
      </p:sp>
      <p:sp>
        <p:nvSpPr>
          <p:cNvPr id="50" name="Regular Pentagon 12">
            <a:extLst>
              <a:ext uri="{FF2B5EF4-FFF2-40B4-BE49-F238E27FC236}">
                <a16:creationId xmlns:a16="http://schemas.microsoft.com/office/drawing/2014/main" id="{DED8E870-1799-15B0-B3F3-1CCF35690ABF}"/>
              </a:ext>
              <a:ext uri="{C183D7F6-B498-43B3-948B-1728B52AA6E4}">
                <adec:decorative xmlns:adec="http://schemas.microsoft.com/office/drawing/2017/decorative" val="1"/>
              </a:ext>
            </a:extLst>
          </p:cNvPr>
          <p:cNvSpPr/>
          <p:nvPr userDrawn="1"/>
        </p:nvSpPr>
        <p:spPr>
          <a:xfrm>
            <a:off x="8148337" y="2687351"/>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5</a:t>
            </a:r>
          </a:p>
        </p:txBody>
      </p:sp>
      <p:sp>
        <p:nvSpPr>
          <p:cNvPr id="51" name="Regular Pentagon 15">
            <a:extLst>
              <a:ext uri="{FF2B5EF4-FFF2-40B4-BE49-F238E27FC236}">
                <a16:creationId xmlns:a16="http://schemas.microsoft.com/office/drawing/2014/main" id="{39BB2E15-2202-ABCA-1A9E-0C3F692AF1A2}"/>
              </a:ext>
              <a:ext uri="{C183D7F6-B498-43B3-948B-1728B52AA6E4}">
                <adec:decorative xmlns:adec="http://schemas.microsoft.com/office/drawing/2017/decorative" val="1"/>
              </a:ext>
            </a:extLst>
          </p:cNvPr>
          <p:cNvSpPr/>
          <p:nvPr userDrawn="1"/>
        </p:nvSpPr>
        <p:spPr>
          <a:xfrm>
            <a:off x="9521261" y="2442139"/>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2</a:t>
            </a:r>
          </a:p>
        </p:txBody>
      </p:sp>
      <p:sp>
        <p:nvSpPr>
          <p:cNvPr id="52" name="Regular Pentagon 16">
            <a:extLst>
              <a:ext uri="{FF2B5EF4-FFF2-40B4-BE49-F238E27FC236}">
                <a16:creationId xmlns:a16="http://schemas.microsoft.com/office/drawing/2014/main" id="{09728323-25CA-994F-B6CD-17F245EF4AC8}"/>
              </a:ext>
              <a:ext uri="{C183D7F6-B498-43B3-948B-1728B52AA6E4}">
                <adec:decorative xmlns:adec="http://schemas.microsoft.com/office/drawing/2017/decorative" val="1"/>
              </a:ext>
            </a:extLst>
          </p:cNvPr>
          <p:cNvSpPr/>
          <p:nvPr userDrawn="1"/>
        </p:nvSpPr>
        <p:spPr>
          <a:xfrm>
            <a:off x="10448913" y="5291357"/>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2</a:t>
            </a:r>
          </a:p>
        </p:txBody>
      </p:sp>
      <p:sp>
        <p:nvSpPr>
          <p:cNvPr id="53" name="Regular Pentagon 17">
            <a:extLst>
              <a:ext uri="{FF2B5EF4-FFF2-40B4-BE49-F238E27FC236}">
                <a16:creationId xmlns:a16="http://schemas.microsoft.com/office/drawing/2014/main" id="{1C01DE5D-F12D-29E5-5BD5-CB2699A13667}"/>
              </a:ext>
              <a:ext uri="{C183D7F6-B498-43B3-948B-1728B52AA6E4}">
                <adec:decorative xmlns:adec="http://schemas.microsoft.com/office/drawing/2017/decorative" val="1"/>
              </a:ext>
            </a:extLst>
          </p:cNvPr>
          <p:cNvSpPr/>
          <p:nvPr userDrawn="1"/>
        </p:nvSpPr>
        <p:spPr>
          <a:xfrm>
            <a:off x="10448913" y="5053014"/>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4</a:t>
            </a:r>
          </a:p>
        </p:txBody>
      </p:sp>
      <p:sp>
        <p:nvSpPr>
          <p:cNvPr id="54" name="Oval 53">
            <a:extLst>
              <a:ext uri="{FF2B5EF4-FFF2-40B4-BE49-F238E27FC236}">
                <a16:creationId xmlns:a16="http://schemas.microsoft.com/office/drawing/2014/main" id="{B73CD388-B2C1-B9E4-B06D-3033919EB0BA}"/>
              </a:ext>
              <a:ext uri="{C183D7F6-B498-43B3-948B-1728B52AA6E4}">
                <adec:decorative xmlns:adec="http://schemas.microsoft.com/office/drawing/2017/decorative" val="1"/>
              </a:ext>
            </a:extLst>
          </p:cNvPr>
          <p:cNvSpPr/>
          <p:nvPr userDrawn="1"/>
        </p:nvSpPr>
        <p:spPr>
          <a:xfrm>
            <a:off x="10490044" y="3843801"/>
            <a:ext cx="315311" cy="3153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3</a:t>
            </a:r>
          </a:p>
        </p:txBody>
      </p:sp>
      <p:sp>
        <p:nvSpPr>
          <p:cNvPr id="55" name="Oval 54">
            <a:extLst>
              <a:ext uri="{FF2B5EF4-FFF2-40B4-BE49-F238E27FC236}">
                <a16:creationId xmlns:a16="http://schemas.microsoft.com/office/drawing/2014/main" id="{A24416BA-5E54-9FEE-E553-54F085C06123}"/>
              </a:ext>
              <a:ext uri="{C183D7F6-B498-43B3-948B-1728B52AA6E4}">
                <adec:decorative xmlns:adec="http://schemas.microsoft.com/office/drawing/2017/decorative" val="1"/>
              </a:ext>
            </a:extLst>
          </p:cNvPr>
          <p:cNvSpPr/>
          <p:nvPr userDrawn="1"/>
        </p:nvSpPr>
        <p:spPr>
          <a:xfrm>
            <a:off x="10664995" y="5258000"/>
            <a:ext cx="315311" cy="3153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2</a:t>
            </a:r>
          </a:p>
        </p:txBody>
      </p:sp>
      <p:sp>
        <p:nvSpPr>
          <p:cNvPr id="56" name="Oval 55">
            <a:extLst>
              <a:ext uri="{FF2B5EF4-FFF2-40B4-BE49-F238E27FC236}">
                <a16:creationId xmlns:a16="http://schemas.microsoft.com/office/drawing/2014/main" id="{A48ABFE8-F2CC-6BC2-8D5A-E1D492B0A31D}"/>
              </a:ext>
              <a:ext uri="{C183D7F6-B498-43B3-948B-1728B52AA6E4}">
                <adec:decorative xmlns:adec="http://schemas.microsoft.com/office/drawing/2017/decorative" val="1"/>
              </a:ext>
            </a:extLst>
          </p:cNvPr>
          <p:cNvSpPr/>
          <p:nvPr userDrawn="1"/>
        </p:nvSpPr>
        <p:spPr>
          <a:xfrm>
            <a:off x="9939781" y="3928441"/>
            <a:ext cx="315311" cy="3153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5</a:t>
            </a:r>
          </a:p>
        </p:txBody>
      </p:sp>
      <p:sp>
        <p:nvSpPr>
          <p:cNvPr id="57" name="Oval 56">
            <a:extLst>
              <a:ext uri="{FF2B5EF4-FFF2-40B4-BE49-F238E27FC236}">
                <a16:creationId xmlns:a16="http://schemas.microsoft.com/office/drawing/2014/main" id="{27C8B00B-4C4C-0B76-8032-45971E1D1A07}"/>
              </a:ext>
              <a:ext uri="{C183D7F6-B498-43B3-948B-1728B52AA6E4}">
                <adec:decorative xmlns:adec="http://schemas.microsoft.com/office/drawing/2017/decorative" val="1"/>
              </a:ext>
            </a:extLst>
          </p:cNvPr>
          <p:cNvSpPr/>
          <p:nvPr userDrawn="1"/>
        </p:nvSpPr>
        <p:spPr>
          <a:xfrm>
            <a:off x="10680760" y="4937435"/>
            <a:ext cx="315311" cy="3153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1</a:t>
            </a:r>
          </a:p>
        </p:txBody>
      </p:sp>
      <p:sp>
        <p:nvSpPr>
          <p:cNvPr id="58" name="Oval 57">
            <a:extLst>
              <a:ext uri="{FF2B5EF4-FFF2-40B4-BE49-F238E27FC236}">
                <a16:creationId xmlns:a16="http://schemas.microsoft.com/office/drawing/2014/main" id="{94F6FD11-10D5-47FB-BD44-A63E3E83C475}"/>
              </a:ext>
              <a:ext uri="{C183D7F6-B498-43B3-948B-1728B52AA6E4}">
                <adec:decorative xmlns:adec="http://schemas.microsoft.com/office/drawing/2017/decorative" val="1"/>
              </a:ext>
            </a:extLst>
          </p:cNvPr>
          <p:cNvSpPr/>
          <p:nvPr userDrawn="1"/>
        </p:nvSpPr>
        <p:spPr>
          <a:xfrm>
            <a:off x="10395451" y="3323538"/>
            <a:ext cx="315311" cy="3153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4</a:t>
            </a:r>
          </a:p>
        </p:txBody>
      </p:sp>
      <p:sp>
        <p:nvSpPr>
          <p:cNvPr id="59" name="Oval 58">
            <a:extLst>
              <a:ext uri="{FF2B5EF4-FFF2-40B4-BE49-F238E27FC236}">
                <a16:creationId xmlns:a16="http://schemas.microsoft.com/office/drawing/2014/main" id="{102393F2-69E8-9A73-5D38-608652E36418}"/>
              </a:ext>
              <a:ext uri="{C183D7F6-B498-43B3-948B-1728B52AA6E4}">
                <adec:decorative xmlns:adec="http://schemas.microsoft.com/office/drawing/2017/decorative" val="1"/>
              </a:ext>
            </a:extLst>
          </p:cNvPr>
          <p:cNvSpPr/>
          <p:nvPr userDrawn="1"/>
        </p:nvSpPr>
        <p:spPr>
          <a:xfrm>
            <a:off x="10153663" y="5193991"/>
            <a:ext cx="315311" cy="3153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6</a:t>
            </a:r>
          </a:p>
        </p:txBody>
      </p:sp>
      <p:sp>
        <p:nvSpPr>
          <p:cNvPr id="60" name="Freeform 23">
            <a:extLst>
              <a:ext uri="{FF2B5EF4-FFF2-40B4-BE49-F238E27FC236}">
                <a16:creationId xmlns:a16="http://schemas.microsoft.com/office/drawing/2014/main" id="{30A3CF02-0558-93DF-5FC5-B193AB1F0D1E}"/>
              </a:ext>
              <a:ext uri="{C183D7F6-B498-43B3-948B-1728B52AA6E4}">
                <adec:decorative xmlns:adec="http://schemas.microsoft.com/office/drawing/2017/decorative" val="1"/>
              </a:ext>
            </a:extLst>
          </p:cNvPr>
          <p:cNvSpPr/>
          <p:nvPr userDrawn="1"/>
        </p:nvSpPr>
        <p:spPr>
          <a:xfrm>
            <a:off x="10029546" y="6385034"/>
            <a:ext cx="255834" cy="180955"/>
          </a:xfrm>
          <a:custGeom>
            <a:avLst/>
            <a:gdLst>
              <a:gd name="connsiteX0" fmla="*/ 0 w 323194"/>
              <a:gd name="connsiteY0" fmla="*/ 134007 h 228600"/>
              <a:gd name="connsiteX1" fmla="*/ 94594 w 323194"/>
              <a:gd name="connsiteY1" fmla="*/ 63063 h 228600"/>
              <a:gd name="connsiteX2" fmla="*/ 63063 w 323194"/>
              <a:gd name="connsiteY2" fmla="*/ 0 h 228600"/>
              <a:gd name="connsiteX3" fmla="*/ 189187 w 323194"/>
              <a:gd name="connsiteY3" fmla="*/ 0 h 228600"/>
              <a:gd name="connsiteX4" fmla="*/ 268014 w 323194"/>
              <a:gd name="connsiteY4" fmla="*/ 63063 h 228600"/>
              <a:gd name="connsiteX5" fmla="*/ 323194 w 323194"/>
              <a:gd name="connsiteY5" fmla="*/ 118242 h 228600"/>
              <a:gd name="connsiteX6" fmla="*/ 275897 w 323194"/>
              <a:gd name="connsiteY6" fmla="*/ 181304 h 228600"/>
              <a:gd name="connsiteX7" fmla="*/ 275897 w 323194"/>
              <a:gd name="connsiteY7" fmla="*/ 181304 h 228600"/>
              <a:gd name="connsiteX8" fmla="*/ 173421 w 323194"/>
              <a:gd name="connsiteY8" fmla="*/ 228600 h 228600"/>
              <a:gd name="connsiteX9" fmla="*/ 149773 w 323194"/>
              <a:gd name="connsiteY9" fmla="*/ 149773 h 228600"/>
              <a:gd name="connsiteX10" fmla="*/ 118242 w 323194"/>
              <a:gd name="connsiteY10" fmla="*/ 149773 h 228600"/>
              <a:gd name="connsiteX11" fmla="*/ 102476 w 323194"/>
              <a:gd name="connsiteY11" fmla="*/ 220718 h 228600"/>
              <a:gd name="connsiteX12" fmla="*/ 78828 w 323194"/>
              <a:gd name="connsiteY12" fmla="*/ 189187 h 228600"/>
              <a:gd name="connsiteX13" fmla="*/ 7883 w 323194"/>
              <a:gd name="connsiteY13" fmla="*/ 204952 h 228600"/>
              <a:gd name="connsiteX14" fmla="*/ 0 w 323194"/>
              <a:gd name="connsiteY14" fmla="*/ 134007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194" h="228600">
                <a:moveTo>
                  <a:pt x="0" y="134007"/>
                </a:moveTo>
                <a:lnTo>
                  <a:pt x="94594" y="63063"/>
                </a:lnTo>
                <a:lnTo>
                  <a:pt x="63063" y="0"/>
                </a:lnTo>
                <a:lnTo>
                  <a:pt x="189187" y="0"/>
                </a:lnTo>
                <a:lnTo>
                  <a:pt x="268014" y="63063"/>
                </a:lnTo>
                <a:lnTo>
                  <a:pt x="323194" y="118242"/>
                </a:lnTo>
                <a:lnTo>
                  <a:pt x="275897" y="181304"/>
                </a:lnTo>
                <a:lnTo>
                  <a:pt x="275897" y="181304"/>
                </a:lnTo>
                <a:lnTo>
                  <a:pt x="173421" y="228600"/>
                </a:lnTo>
                <a:lnTo>
                  <a:pt x="149773" y="149773"/>
                </a:lnTo>
                <a:lnTo>
                  <a:pt x="118242" y="149773"/>
                </a:lnTo>
                <a:lnTo>
                  <a:pt x="102476" y="220718"/>
                </a:lnTo>
                <a:lnTo>
                  <a:pt x="78828" y="189187"/>
                </a:lnTo>
                <a:lnTo>
                  <a:pt x="7883" y="204952"/>
                </a:lnTo>
                <a:lnTo>
                  <a:pt x="0" y="13400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gular Pentagon 24">
            <a:extLst>
              <a:ext uri="{FF2B5EF4-FFF2-40B4-BE49-F238E27FC236}">
                <a16:creationId xmlns:a16="http://schemas.microsoft.com/office/drawing/2014/main" id="{05DDAC17-4B7B-BA76-7B76-CFDE660D68FC}"/>
              </a:ext>
              <a:ext uri="{C183D7F6-B498-43B3-948B-1728B52AA6E4}">
                <adec:decorative xmlns:adec="http://schemas.microsoft.com/office/drawing/2017/decorative" val="1"/>
              </a:ext>
            </a:extLst>
          </p:cNvPr>
          <p:cNvSpPr/>
          <p:nvPr userDrawn="1"/>
        </p:nvSpPr>
        <p:spPr>
          <a:xfrm>
            <a:off x="10118835" y="6340766"/>
            <a:ext cx="315311" cy="315311"/>
          </a:xfrm>
          <a:prstGeom prst="pentagon">
            <a:avLst/>
          </a:prstGeom>
          <a:solidFill>
            <a:srgbClr val="B1DDDE"/>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r>
              <a:rPr lang="en-US" b="1">
                <a:solidFill>
                  <a:schemeClr val="tx1"/>
                </a:solidFill>
                <a:latin typeface="NSPCC Headline" panose="02000000000000000000" pitchFamily="2" charset="77"/>
              </a:rPr>
              <a:t>3</a:t>
            </a:r>
          </a:p>
        </p:txBody>
      </p:sp>
      <p:sp>
        <p:nvSpPr>
          <p:cNvPr id="66" name="Title 2">
            <a:extLst>
              <a:ext uri="{FF2B5EF4-FFF2-40B4-BE49-F238E27FC236}">
                <a16:creationId xmlns:a16="http://schemas.microsoft.com/office/drawing/2014/main" id="{47FAA47A-9B76-C632-61FC-8D888D769DC1}"/>
              </a:ext>
            </a:extLst>
          </p:cNvPr>
          <p:cNvSpPr>
            <a:spLocks noGrp="1"/>
          </p:cNvSpPr>
          <p:nvPr>
            <p:ph type="title"/>
          </p:nvPr>
        </p:nvSpPr>
        <p:spPr>
          <a:xfrm>
            <a:off x="360001" y="363834"/>
            <a:ext cx="6948000" cy="612091"/>
          </a:xfrm>
        </p:spPr>
        <p:txBody>
          <a:bodyPr/>
          <a:lstStyle/>
          <a:p>
            <a:r>
              <a:rPr lang="en-GB"/>
              <a:t>Click to edit Master title</a:t>
            </a:r>
            <a:endParaRPr lang="en-US"/>
          </a:p>
        </p:txBody>
      </p:sp>
      <p:sp>
        <p:nvSpPr>
          <p:cNvPr id="110" name="Oval 109">
            <a:extLst>
              <a:ext uri="{FF2B5EF4-FFF2-40B4-BE49-F238E27FC236}">
                <a16:creationId xmlns:a16="http://schemas.microsoft.com/office/drawing/2014/main" id="{F2AC9424-4D80-FA02-8ECB-5048E24F057E}"/>
              </a:ext>
            </a:extLst>
          </p:cNvPr>
          <p:cNvSpPr/>
          <p:nvPr userDrawn="1"/>
        </p:nvSpPr>
        <p:spPr>
          <a:xfrm>
            <a:off x="335696" y="2201004"/>
            <a:ext cx="315311" cy="315311"/>
          </a:xfrm>
          <a:prstGeom prst="ellipse">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11" name="Oval 110">
            <a:extLst>
              <a:ext uri="{FF2B5EF4-FFF2-40B4-BE49-F238E27FC236}">
                <a16:creationId xmlns:a16="http://schemas.microsoft.com/office/drawing/2014/main" id="{C5055822-292E-AF0C-8238-8CA4D7621561}"/>
              </a:ext>
            </a:extLst>
          </p:cNvPr>
          <p:cNvSpPr/>
          <p:nvPr userDrawn="1"/>
        </p:nvSpPr>
        <p:spPr>
          <a:xfrm>
            <a:off x="335696" y="1793888"/>
            <a:ext cx="315311" cy="315311"/>
          </a:xfrm>
          <a:prstGeom prst="ellipse">
            <a:avLst/>
          </a:prstGeom>
          <a:solidFill>
            <a:srgbClr val="F8C9DD"/>
          </a:solidFill>
          <a:ln>
            <a:noFill/>
          </a:ln>
        </p:spPr>
        <p:style>
          <a:lnRef idx="2">
            <a:schemeClr val="accent1">
              <a:shade val="50000"/>
            </a:schemeClr>
          </a:lnRef>
          <a:fillRef idx="1">
            <a:schemeClr val="accent1"/>
          </a:fillRef>
          <a:effectRef idx="0">
            <a:schemeClr val="accent1"/>
          </a:effectRef>
          <a:fontRef idx="minor">
            <a:schemeClr val="lt1"/>
          </a:fontRef>
        </p:style>
        <p:txBody>
          <a:bodyPr bIns="18000" rtlCol="0" anchor="ctr"/>
          <a:lstStyle/>
          <a:p>
            <a:pPr algn="ctr"/>
            <a:endParaRPr lang="en-US" b="1">
              <a:solidFill>
                <a:schemeClr val="tx1"/>
              </a:solidFill>
              <a:latin typeface="NSPCC Headline" panose="02000000000000000000" pitchFamily="2" charset="77"/>
            </a:endParaRPr>
          </a:p>
        </p:txBody>
      </p:sp>
      <p:sp>
        <p:nvSpPr>
          <p:cNvPr id="105" name="Text Placeholder 103">
            <a:extLst>
              <a:ext uri="{FF2B5EF4-FFF2-40B4-BE49-F238E27FC236}">
                <a16:creationId xmlns:a16="http://schemas.microsoft.com/office/drawing/2014/main" id="{42449FBD-5D55-2A61-11C3-7090D1868950}"/>
              </a:ext>
            </a:extLst>
          </p:cNvPr>
          <p:cNvSpPr>
            <a:spLocks noGrp="1"/>
          </p:cNvSpPr>
          <p:nvPr>
            <p:ph type="body" sz="quarter" idx="25"/>
          </p:nvPr>
        </p:nvSpPr>
        <p:spPr>
          <a:xfrm>
            <a:off x="418479" y="1806338"/>
            <a:ext cx="2927178" cy="2963483"/>
          </a:xfrm>
        </p:spPr>
        <p:txBody>
          <a:bodyPr/>
          <a:lstStyle>
            <a:lvl1pPr marL="342900" indent="-342900">
              <a:lnSpc>
                <a:spcPct val="130000"/>
              </a:lnSpc>
              <a:spcAft>
                <a:spcPts val="600"/>
              </a:spcAft>
              <a:buFont typeface="+mj-lt"/>
              <a:buAutoNum type="arabicPeriod"/>
              <a:defRPr b="0">
                <a:latin typeface="+mn-lt"/>
              </a:defRPr>
            </a:lvl1pPr>
          </a:lstStyle>
          <a:p>
            <a:pPr lvl="0"/>
            <a:r>
              <a:rPr lang="en-GB"/>
              <a:t>Click to edit</a:t>
            </a:r>
          </a:p>
          <a:p>
            <a:pPr lvl="0"/>
            <a:endParaRPr lang="en-GB"/>
          </a:p>
          <a:p>
            <a:pPr lvl="0"/>
            <a:endParaRPr lang="en-GB"/>
          </a:p>
          <a:p>
            <a:pPr lvl="0"/>
            <a:endParaRPr lang="en-GB"/>
          </a:p>
          <a:p>
            <a:pPr lvl="0"/>
            <a:endParaRPr lang="en-US"/>
          </a:p>
          <a:p>
            <a:pPr lvl="0"/>
            <a:endParaRPr lang="en-US"/>
          </a:p>
          <a:p>
            <a:pPr lvl="0"/>
            <a:endParaRPr lang="en-US"/>
          </a:p>
        </p:txBody>
      </p:sp>
      <p:sp>
        <p:nvSpPr>
          <p:cNvPr id="116" name="Text Placeholder 103">
            <a:extLst>
              <a:ext uri="{FF2B5EF4-FFF2-40B4-BE49-F238E27FC236}">
                <a16:creationId xmlns:a16="http://schemas.microsoft.com/office/drawing/2014/main" id="{99F004D0-1D5D-D08F-8BC6-35B44C9BF60D}"/>
              </a:ext>
            </a:extLst>
          </p:cNvPr>
          <p:cNvSpPr>
            <a:spLocks noGrp="1"/>
          </p:cNvSpPr>
          <p:nvPr>
            <p:ph type="body" sz="quarter" idx="27"/>
          </p:nvPr>
        </p:nvSpPr>
        <p:spPr>
          <a:xfrm>
            <a:off x="350529" y="1385512"/>
            <a:ext cx="2927178" cy="337236"/>
          </a:xfrm>
        </p:spPr>
        <p:txBody>
          <a:bodyPr/>
          <a:lstStyle>
            <a:lvl1pPr marL="0" indent="0">
              <a:lnSpc>
                <a:spcPct val="130000"/>
              </a:lnSpc>
              <a:spcAft>
                <a:spcPts val="600"/>
              </a:spcAft>
              <a:buFontTx/>
              <a:buNone/>
              <a:defRPr>
                <a:latin typeface="+mj-lt"/>
              </a:defRPr>
            </a:lvl1pPr>
          </a:lstStyle>
          <a:p>
            <a:pPr lvl="0"/>
            <a:r>
              <a:rPr lang="en-GB"/>
              <a:t>Click to edit</a:t>
            </a:r>
          </a:p>
          <a:p>
            <a:pPr lvl="0"/>
            <a:endParaRPr lang="en-GB"/>
          </a:p>
          <a:p>
            <a:pPr lvl="0"/>
            <a:endParaRPr lang="en-GB"/>
          </a:p>
          <a:p>
            <a:pPr lvl="0"/>
            <a:endParaRPr lang="en-US"/>
          </a:p>
          <a:p>
            <a:pPr lvl="0"/>
            <a:endParaRPr lang="en-US"/>
          </a:p>
          <a:p>
            <a:pPr lvl="0"/>
            <a:endParaRPr lang="en-US"/>
          </a:p>
        </p:txBody>
      </p:sp>
      <p:sp>
        <p:nvSpPr>
          <p:cNvPr id="124" name="Text Placeholder 103">
            <a:extLst>
              <a:ext uri="{FF2B5EF4-FFF2-40B4-BE49-F238E27FC236}">
                <a16:creationId xmlns:a16="http://schemas.microsoft.com/office/drawing/2014/main" id="{40696A72-A4AB-CC21-0A5E-84F644593C75}"/>
              </a:ext>
            </a:extLst>
          </p:cNvPr>
          <p:cNvSpPr>
            <a:spLocks noGrp="1"/>
          </p:cNvSpPr>
          <p:nvPr>
            <p:ph type="body" sz="quarter" idx="30"/>
          </p:nvPr>
        </p:nvSpPr>
        <p:spPr>
          <a:xfrm>
            <a:off x="350529" y="4976147"/>
            <a:ext cx="2927178" cy="337236"/>
          </a:xfrm>
        </p:spPr>
        <p:txBody>
          <a:bodyPr/>
          <a:lstStyle>
            <a:lvl1pPr marL="0" indent="0">
              <a:lnSpc>
                <a:spcPct val="130000"/>
              </a:lnSpc>
              <a:spcAft>
                <a:spcPts val="600"/>
              </a:spcAft>
              <a:buFontTx/>
              <a:buNone/>
              <a:defRPr>
                <a:latin typeface="+mj-lt"/>
              </a:defRPr>
            </a:lvl1pPr>
          </a:lstStyle>
          <a:p>
            <a:pPr lvl="0"/>
            <a:r>
              <a:rPr lang="en-GB"/>
              <a:t>Click to edit</a:t>
            </a:r>
            <a:endParaRPr lang="en-US"/>
          </a:p>
        </p:txBody>
      </p:sp>
      <p:sp>
        <p:nvSpPr>
          <p:cNvPr id="126" name="Text Placeholder 103">
            <a:extLst>
              <a:ext uri="{FF2B5EF4-FFF2-40B4-BE49-F238E27FC236}">
                <a16:creationId xmlns:a16="http://schemas.microsoft.com/office/drawing/2014/main" id="{57A19A8A-E9EC-60A4-D088-F96DF278D233}"/>
              </a:ext>
            </a:extLst>
          </p:cNvPr>
          <p:cNvSpPr>
            <a:spLocks noGrp="1"/>
          </p:cNvSpPr>
          <p:nvPr>
            <p:ph type="body" sz="quarter" idx="31"/>
          </p:nvPr>
        </p:nvSpPr>
        <p:spPr>
          <a:xfrm>
            <a:off x="3576016" y="1806338"/>
            <a:ext cx="3144124" cy="2963483"/>
          </a:xfrm>
        </p:spPr>
        <p:txBody>
          <a:bodyPr/>
          <a:lstStyle>
            <a:lvl1pPr marL="342900" indent="-342900">
              <a:lnSpc>
                <a:spcPct val="130000"/>
              </a:lnSpc>
              <a:spcAft>
                <a:spcPts val="600"/>
              </a:spcAft>
              <a:buFont typeface="+mj-lt"/>
              <a:buAutoNum type="arabicPeriod"/>
              <a:defRPr b="0">
                <a:latin typeface="+mn-lt"/>
              </a:defRPr>
            </a:lvl1pPr>
          </a:lstStyle>
          <a:p>
            <a:pPr lvl="0"/>
            <a:r>
              <a:rPr lang="en-GB"/>
              <a:t>Click to edit</a:t>
            </a:r>
          </a:p>
          <a:p>
            <a:pPr lvl="0"/>
            <a:endParaRPr lang="en-GB"/>
          </a:p>
          <a:p>
            <a:pPr lvl="0"/>
            <a:endParaRPr lang="en-GB"/>
          </a:p>
          <a:p>
            <a:pPr lvl="0"/>
            <a:endParaRPr lang="en-GB"/>
          </a:p>
          <a:p>
            <a:pPr lvl="0"/>
            <a:endParaRPr lang="en-US"/>
          </a:p>
          <a:p>
            <a:pPr lvl="0"/>
            <a:endParaRPr lang="en-US"/>
          </a:p>
          <a:p>
            <a:pPr lvl="0"/>
            <a:endParaRPr lang="en-US"/>
          </a:p>
        </p:txBody>
      </p:sp>
      <p:sp>
        <p:nvSpPr>
          <p:cNvPr id="130" name="Text Placeholder 103">
            <a:extLst>
              <a:ext uri="{FF2B5EF4-FFF2-40B4-BE49-F238E27FC236}">
                <a16:creationId xmlns:a16="http://schemas.microsoft.com/office/drawing/2014/main" id="{0D70C2B8-9E65-2C88-2357-989604230C68}"/>
              </a:ext>
            </a:extLst>
          </p:cNvPr>
          <p:cNvSpPr>
            <a:spLocks noGrp="1"/>
          </p:cNvSpPr>
          <p:nvPr>
            <p:ph type="body" sz="quarter" idx="32"/>
          </p:nvPr>
        </p:nvSpPr>
        <p:spPr>
          <a:xfrm>
            <a:off x="418479" y="5435367"/>
            <a:ext cx="5812022" cy="1277864"/>
          </a:xfrm>
        </p:spPr>
        <p:txBody>
          <a:bodyPr/>
          <a:lstStyle>
            <a:lvl1pPr marL="342900" indent="-342900">
              <a:lnSpc>
                <a:spcPct val="100000"/>
              </a:lnSpc>
              <a:spcBef>
                <a:spcPts val="600"/>
              </a:spcBef>
              <a:spcAft>
                <a:spcPts val="600"/>
              </a:spcAft>
              <a:buFont typeface="+mj-lt"/>
              <a:buAutoNum type="arabicPeriod"/>
              <a:defRPr b="0">
                <a:latin typeface="+mn-lt"/>
              </a:defRPr>
            </a:lvl1pPr>
          </a:lstStyle>
          <a:p>
            <a:pPr lvl="0"/>
            <a:r>
              <a:rPr lang="en-GB"/>
              <a:t>Click to edit</a:t>
            </a:r>
          </a:p>
          <a:p>
            <a:pPr lvl="0"/>
            <a:endParaRPr lang="en-GB"/>
          </a:p>
          <a:p>
            <a:pPr lvl="0"/>
            <a:endParaRPr lang="en-GB"/>
          </a:p>
          <a:p>
            <a:pPr lvl="0"/>
            <a:endParaRPr lang="en-GB"/>
          </a:p>
          <a:p>
            <a:pPr lvl="0"/>
            <a:endParaRPr lang="en-US"/>
          </a:p>
          <a:p>
            <a:pPr lvl="0"/>
            <a:endParaRPr lang="en-US"/>
          </a:p>
          <a:p>
            <a:pPr lvl="0"/>
            <a:endParaRPr lang="en-US"/>
          </a:p>
        </p:txBody>
      </p:sp>
    </p:spTree>
    <p:extLst>
      <p:ext uri="{BB962C8B-B14F-4D97-AF65-F5344CB8AC3E}">
        <p14:creationId xmlns:p14="http://schemas.microsoft.com/office/powerpoint/2010/main" val="1642253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ur Helpline">
    <p:bg>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3A38E6B-A02A-7094-619A-ADFCE468780F}"/>
              </a:ext>
            </a:extLst>
          </p:cNvPr>
          <p:cNvSpPr>
            <a:spLocks noGrp="1"/>
          </p:cNvSpPr>
          <p:nvPr>
            <p:ph type="pic" sz="quarter" idx="13"/>
          </p:nvPr>
        </p:nvSpPr>
        <p:spPr>
          <a:xfrm>
            <a:off x="7645520" y="0"/>
            <a:ext cx="4546479" cy="6858000"/>
          </a:xfrm>
          <a:solidFill>
            <a:schemeClr val="bg1">
              <a:lumMod val="95000"/>
            </a:schemeClr>
          </a:solidFill>
        </p:spPr>
        <p:txBody>
          <a:bodyPr/>
          <a:lstStyle>
            <a:lvl1pPr marL="0" indent="0">
              <a:buNone/>
              <a:defRPr b="1"/>
            </a:lvl1pPr>
          </a:lstStyle>
          <a:p>
            <a:endParaRPr lang="en-GB"/>
          </a:p>
        </p:txBody>
      </p:sp>
      <p:sp>
        <p:nvSpPr>
          <p:cNvPr id="5" name="Slide Number Placeholder 4">
            <a:extLst>
              <a:ext uri="{FF2B5EF4-FFF2-40B4-BE49-F238E27FC236}">
                <a16:creationId xmlns:a16="http://schemas.microsoft.com/office/drawing/2014/main" id="{554CB016-DDA5-D54B-80F4-8FD98BA20330}"/>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9" name="Picture 18">
            <a:extLst>
              <a:ext uri="{FF2B5EF4-FFF2-40B4-BE49-F238E27FC236}">
                <a16:creationId xmlns:a16="http://schemas.microsoft.com/office/drawing/2014/main" id="{4A5A6E39-298A-6A08-FF00-4E3599AABAA8}"/>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5003"/>
            <a:ext cx="7662140" cy="2521340"/>
          </a:xfrm>
          <a:prstGeom prst="rect">
            <a:avLst/>
          </a:prstGeom>
        </p:spPr>
      </p:pic>
      <p:pic>
        <p:nvPicPr>
          <p:cNvPr id="22" name="Picture 21" descr="The NSPCC Helpline logo">
            <a:extLst>
              <a:ext uri="{FF2B5EF4-FFF2-40B4-BE49-F238E27FC236}">
                <a16:creationId xmlns:a16="http://schemas.microsoft.com/office/drawing/2014/main" id="{F9C8C6E4-5D77-FFE0-D59F-D0D282AEB7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260" y="4515764"/>
            <a:ext cx="3093514" cy="1422256"/>
          </a:xfrm>
          <a:prstGeom prst="rect">
            <a:avLst/>
          </a:prstGeom>
        </p:spPr>
      </p:pic>
      <p:sp>
        <p:nvSpPr>
          <p:cNvPr id="4" name="Title 1">
            <a:extLst>
              <a:ext uri="{FF2B5EF4-FFF2-40B4-BE49-F238E27FC236}">
                <a16:creationId xmlns:a16="http://schemas.microsoft.com/office/drawing/2014/main" id="{C62473CD-FD8C-05E0-EF86-1453B22DBCCE}"/>
              </a:ext>
            </a:extLst>
          </p:cNvPr>
          <p:cNvSpPr>
            <a:spLocks noGrp="1"/>
          </p:cNvSpPr>
          <p:nvPr>
            <p:ph type="title" hasCustomPrompt="1"/>
          </p:nvPr>
        </p:nvSpPr>
        <p:spPr>
          <a:xfrm>
            <a:off x="359999" y="1629496"/>
            <a:ext cx="7070423" cy="612091"/>
          </a:xfrm>
        </p:spPr>
        <p:txBody>
          <a:bodyPr wrap="square" anchor="t" anchorCtr="0">
            <a:spAutoFit/>
          </a:bodyPr>
          <a:lstStyle>
            <a:lvl1pPr>
              <a:defRPr sz="4300">
                <a:solidFill>
                  <a:schemeClr val="bg1"/>
                </a:solidFill>
              </a:defRPr>
            </a:lvl1pPr>
          </a:lstStyle>
          <a:p>
            <a:r>
              <a:rPr lang="en-GB"/>
              <a:t>Title here</a:t>
            </a:r>
            <a:endParaRPr lang="en-US"/>
          </a:p>
        </p:txBody>
      </p:sp>
      <p:sp>
        <p:nvSpPr>
          <p:cNvPr id="6" name="Text Placeholder 7">
            <a:extLst>
              <a:ext uri="{FF2B5EF4-FFF2-40B4-BE49-F238E27FC236}">
                <a16:creationId xmlns:a16="http://schemas.microsoft.com/office/drawing/2014/main" id="{D50C657B-ED62-DA87-8C9D-509694059A47}"/>
              </a:ext>
            </a:extLst>
          </p:cNvPr>
          <p:cNvSpPr>
            <a:spLocks noGrp="1"/>
          </p:cNvSpPr>
          <p:nvPr>
            <p:ph type="body" sz="quarter" idx="14" hasCustomPrompt="1"/>
          </p:nvPr>
        </p:nvSpPr>
        <p:spPr>
          <a:xfrm>
            <a:off x="360000" y="2355236"/>
            <a:ext cx="7099739" cy="2363175"/>
          </a:xfrm>
        </p:spPr>
        <p:txBody>
          <a:bodyPr/>
          <a:lstStyle>
            <a:lvl1pPr>
              <a:spcBef>
                <a:spcPts val="1200"/>
              </a:spcBef>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3"/>
            <a:r>
              <a:rPr lang="en-US"/>
              <a:t>Fourth level</a:t>
            </a:r>
          </a:p>
          <a:p>
            <a:pPr lvl="4"/>
            <a:r>
              <a:rPr lang="en-US"/>
              <a:t>Fifth level</a:t>
            </a:r>
            <a:endParaRPr lang="en-GB"/>
          </a:p>
        </p:txBody>
      </p:sp>
      <p:sp>
        <p:nvSpPr>
          <p:cNvPr id="8" name="Text Placeholder 7">
            <a:extLst>
              <a:ext uri="{FF2B5EF4-FFF2-40B4-BE49-F238E27FC236}">
                <a16:creationId xmlns:a16="http://schemas.microsoft.com/office/drawing/2014/main" id="{9BA095BB-8EC3-E8B6-E73B-6D5024AC4157}"/>
              </a:ext>
            </a:extLst>
          </p:cNvPr>
          <p:cNvSpPr>
            <a:spLocks noGrp="1"/>
          </p:cNvSpPr>
          <p:nvPr>
            <p:ph type="body" sz="quarter" idx="15" hasCustomPrompt="1"/>
          </p:nvPr>
        </p:nvSpPr>
        <p:spPr>
          <a:xfrm>
            <a:off x="360000" y="5581409"/>
            <a:ext cx="7099739" cy="1132591"/>
          </a:xfrm>
        </p:spPr>
        <p:txBody>
          <a:bodyPr/>
          <a:lstStyle>
            <a:lvl1pPr>
              <a:spcBef>
                <a:spcPts val="1200"/>
              </a:spcBef>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3"/>
            <a:r>
              <a:rPr lang="en-US"/>
              <a:t>Fourth level</a:t>
            </a:r>
          </a:p>
          <a:p>
            <a:pPr lvl="4"/>
            <a:r>
              <a:rPr lang="en-US"/>
              <a:t>Fifth level</a:t>
            </a:r>
            <a:endParaRPr lang="en-GB"/>
          </a:p>
        </p:txBody>
      </p:sp>
    </p:spTree>
    <p:extLst>
      <p:ext uri="{BB962C8B-B14F-4D97-AF65-F5344CB8AC3E}">
        <p14:creationId xmlns:p14="http://schemas.microsoft.com/office/powerpoint/2010/main" val="3492463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chemeClr val="tx2"/>
        </a:solid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9AC3BDEA-8EF3-6822-4D50-CAF1266FD728}"/>
              </a:ext>
            </a:extLst>
          </p:cNvPr>
          <p:cNvSpPr>
            <a:spLocks noGrp="1"/>
          </p:cNvSpPr>
          <p:nvPr>
            <p:ph type="body" sz="quarter" idx="16" hasCustomPrompt="1"/>
          </p:nvPr>
        </p:nvSpPr>
        <p:spPr>
          <a:xfrm>
            <a:off x="2546131" y="2829724"/>
            <a:ext cx="7099739" cy="470500"/>
          </a:xfrm>
        </p:spPr>
        <p:txBody>
          <a:bodyPr/>
          <a:lstStyle>
            <a:lvl1pPr>
              <a:spcBef>
                <a:spcPts val="1200"/>
              </a:spcBef>
              <a:defRPr sz="2400">
                <a:solidFill>
                  <a:schemeClr val="bg1"/>
                </a:solidFill>
              </a:defRPr>
            </a:lvl1pPr>
            <a:lvl2pPr>
              <a:defRPr sz="2400">
                <a:solidFill>
                  <a:schemeClr val="bg1"/>
                </a:solidFill>
              </a:defRPr>
            </a:lvl2pPr>
            <a:lvl3pPr>
              <a:defRPr sz="2400">
                <a:solidFill>
                  <a:schemeClr val="bg1"/>
                </a:solidFill>
              </a:defRPr>
            </a:lvl3pPr>
            <a:lvl4pPr algn="ctr">
              <a:defRPr sz="2800">
                <a:solidFill>
                  <a:schemeClr val="tx1"/>
                </a:solidFill>
                <a:latin typeface="+mj-lt"/>
              </a:defRPr>
            </a:lvl4pPr>
            <a:lvl5pPr>
              <a:defRPr sz="2400">
                <a:solidFill>
                  <a:schemeClr val="bg1"/>
                </a:solidFill>
              </a:defRPr>
            </a:lvl5pPr>
          </a:lstStyle>
          <a:p>
            <a:pPr lvl="3"/>
            <a:r>
              <a:rPr lang="en-US"/>
              <a:t>Fourth level</a:t>
            </a:r>
            <a:endParaRPr lang="en-GB"/>
          </a:p>
        </p:txBody>
      </p:sp>
      <p:pic>
        <p:nvPicPr>
          <p:cNvPr id="2" name="Picture 1" descr="Handwritten 'Thank you' illustration">
            <a:extLst>
              <a:ext uri="{FF2B5EF4-FFF2-40B4-BE49-F238E27FC236}">
                <a16:creationId xmlns:a16="http://schemas.microsoft.com/office/drawing/2014/main" id="{8690CF0B-A2C0-E707-68A6-3635F644C858}"/>
              </a:ext>
            </a:extLst>
          </p:cNvPr>
          <p:cNvPicPr>
            <a:picLocks noChangeAspect="1"/>
          </p:cNvPicPr>
          <p:nvPr userDrawn="1"/>
        </p:nvPicPr>
        <p:blipFill>
          <a:blip r:embed="rId2"/>
          <a:stretch>
            <a:fillRect/>
          </a:stretch>
        </p:blipFill>
        <p:spPr>
          <a:xfrm>
            <a:off x="2733835" y="855334"/>
            <a:ext cx="6858143" cy="2379183"/>
          </a:xfrm>
          <a:prstGeom prst="rect">
            <a:avLst/>
          </a:prstGeom>
        </p:spPr>
      </p:pic>
      <p:sp>
        <p:nvSpPr>
          <p:cNvPr id="7" name="Subtitle 2">
            <a:extLst>
              <a:ext uri="{FF2B5EF4-FFF2-40B4-BE49-F238E27FC236}">
                <a16:creationId xmlns:a16="http://schemas.microsoft.com/office/drawing/2014/main" id="{ADBB4829-40FA-4696-DCEB-5959C1880AF6}"/>
              </a:ext>
            </a:extLst>
          </p:cNvPr>
          <p:cNvSpPr>
            <a:spLocks noGrp="1"/>
          </p:cNvSpPr>
          <p:nvPr>
            <p:ph type="subTitle" idx="1" hasCustomPrompt="1"/>
          </p:nvPr>
        </p:nvSpPr>
        <p:spPr>
          <a:xfrm>
            <a:off x="1720456" y="4281259"/>
            <a:ext cx="8784000" cy="1107996"/>
          </a:xfrm>
          <a:prstGeom prst="rect">
            <a:avLst/>
          </a:prstGeom>
        </p:spPr>
        <p:txBody>
          <a:bodyPr wrap="square" lIns="0" tIns="0" rIns="0" bIns="0">
            <a:spAutoFit/>
          </a:bodyPr>
          <a:lstStyle>
            <a:lvl1pPr marL="0" indent="0" algn="l">
              <a:buNone/>
              <a:defRPr sz="2400" b="0" i="0" baseline="0">
                <a:solidFill>
                  <a:schemeClr val="bg1"/>
                </a:solidFill>
                <a:latin typeface="+mn-lt"/>
              </a:defRPr>
            </a:lvl1pPr>
            <a:lvl2pPr marL="457186" indent="0" algn="ctr">
              <a:buNone/>
              <a:defRPr sz="2000"/>
            </a:lvl2pPr>
            <a:lvl3pPr marL="914372" indent="0" algn="ctr">
              <a:buNone/>
              <a:defRPr sz="1800"/>
            </a:lvl3pPr>
            <a:lvl4pPr marL="1371558" indent="0" algn="ctr">
              <a:buNone/>
              <a:defRPr sz="1600"/>
            </a:lvl4pPr>
            <a:lvl5pPr marL="1828744" indent="0" algn="ctr">
              <a:buNone/>
              <a:defRPr sz="1600"/>
            </a:lvl5pPr>
            <a:lvl6pPr marL="2285930" indent="0" algn="ctr">
              <a:buNone/>
              <a:defRPr sz="1600"/>
            </a:lvl6pPr>
            <a:lvl7pPr marL="2743115" indent="0" algn="ctr">
              <a:buNone/>
              <a:defRPr sz="1600"/>
            </a:lvl7pPr>
            <a:lvl8pPr marL="3200301" indent="0" algn="ctr">
              <a:buNone/>
              <a:defRPr sz="1600"/>
            </a:lvl8pPr>
            <a:lvl9pPr marL="3657487" indent="0" algn="ctr">
              <a:buNone/>
              <a:defRPr sz="1600"/>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rPr>
              <a:t>For overall XXXX queries, please speak to </a:t>
            </a:r>
            <a:r>
              <a:rPr kumimoji="0" lang="en-GB" altLang="en-US" sz="2400" b="1"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hlinkClick r:id="rId3">
                  <a:extLst>
                    <a:ext uri="{A12FA001-AC4F-418D-AE19-62706E023703}">
                      <ahyp:hlinkClr xmlns:ahyp="http://schemas.microsoft.com/office/drawing/2018/hyperlinkcolor" val="tx"/>
                    </a:ext>
                  </a:extLst>
                </a:hlinkClick>
              </a:rPr>
              <a:t>xxx.xxx@nspcc.org.uk</a:t>
            </a:r>
            <a:endParaRPr kumimoji="0" lang="en-GB" altLang="en-US" sz="2400" b="1"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rPr>
              <a:t>For XXXX queries, please speak to </a:t>
            </a:r>
            <a:r>
              <a:rPr kumimoji="0" lang="en-GB" altLang="en-US" sz="2400" b="1"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hlinkClick r:id="rId3">
                  <a:extLst>
                    <a:ext uri="{A12FA001-AC4F-418D-AE19-62706E023703}">
                      <ahyp:hlinkClr xmlns:ahyp="http://schemas.microsoft.com/office/drawing/2018/hyperlinkcolor" val="tx"/>
                    </a:ext>
                  </a:extLst>
                </a:hlinkClick>
              </a:rPr>
              <a:t>xxx.xxx@nspcc.org.uk</a:t>
            </a:r>
            <a:endParaRPr kumimoji="0" lang="en-GB" altLang="en-US" sz="2400" b="1"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rPr>
              <a:t>For XXXX queries, please speak to </a:t>
            </a:r>
            <a:r>
              <a:rPr kumimoji="0" lang="en-GB" altLang="en-US" sz="2400" b="1"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hlinkClick r:id="rId3">
                  <a:extLst>
                    <a:ext uri="{A12FA001-AC4F-418D-AE19-62706E023703}">
                      <ahyp:hlinkClr xmlns:ahyp="http://schemas.microsoft.com/office/drawing/2018/hyperlinkcolor" val="tx"/>
                    </a:ext>
                  </a:extLst>
                </a:hlinkClick>
              </a:rPr>
              <a:t>xxx.xxx@nspcc.org.uk</a:t>
            </a:r>
            <a:endParaRPr lang="en-GB"/>
          </a:p>
        </p:txBody>
      </p:sp>
      <p:sp>
        <p:nvSpPr>
          <p:cNvPr id="6" name="Text Placeholder 9">
            <a:extLst>
              <a:ext uri="{FF2B5EF4-FFF2-40B4-BE49-F238E27FC236}">
                <a16:creationId xmlns:a16="http://schemas.microsoft.com/office/drawing/2014/main" id="{8BACF961-AEF8-B427-A84B-CFE893D839DF}"/>
              </a:ext>
            </a:extLst>
          </p:cNvPr>
          <p:cNvSpPr>
            <a:spLocks noGrp="1"/>
          </p:cNvSpPr>
          <p:nvPr>
            <p:ph type="body" sz="quarter" idx="11" hasCustomPrompt="1"/>
          </p:nvPr>
        </p:nvSpPr>
        <p:spPr>
          <a:xfrm>
            <a:off x="1119186" y="6096455"/>
            <a:ext cx="9953625" cy="507831"/>
          </a:xfrm>
        </p:spPr>
        <p:txBody>
          <a:bodyPr/>
          <a:lstStyle>
            <a:lvl1pPr marL="0" indent="0" algn="ctr">
              <a:buNone/>
              <a:defRPr sz="900">
                <a:latin typeface="NSPCC" panose="02000000000000000000" pitchFamily="50" charset="0"/>
              </a:defRPr>
            </a:lvl1pPr>
          </a:lstStyle>
          <a:p>
            <a:pPr marL="0" indent="0" algn="ctr">
              <a:buNone/>
            </a:pPr>
            <a:r>
              <a:rPr lang="en-GB" sz="900">
                <a:effectLst/>
                <a:latin typeface="NSPCC Regular" panose="02000000000000000000" pitchFamily="2" charset="77"/>
              </a:rPr>
              <a:t>©NSPCC 2023. National Society for the Prevention of Cruelty to Children. Registered charity England  and Wales 216401, </a:t>
            </a:r>
            <a:br>
              <a:rPr lang="en-GB" sz="900">
                <a:effectLst/>
                <a:latin typeface="NSPCC Regular" panose="02000000000000000000" pitchFamily="2" charset="77"/>
              </a:rPr>
            </a:br>
            <a:r>
              <a:rPr lang="en-GB" sz="900">
                <a:effectLst/>
                <a:latin typeface="NSPCC Regular" panose="02000000000000000000" pitchFamily="2" charset="77"/>
              </a:rPr>
              <a:t>Scotland SC037717 and Jersey 384. Photography by Tom Hull, Harry George Hall</a:t>
            </a:r>
            <a:r>
              <a:rPr lang="en-GB" sz="900">
                <a:latin typeface="NSPCC Regular" panose="02000000000000000000" pitchFamily="2" charset="77"/>
              </a:rPr>
              <a:t>,</a:t>
            </a:r>
            <a:r>
              <a:rPr lang="en-GB" sz="900">
                <a:effectLst/>
                <a:latin typeface="NSPCC Regular" panose="02000000000000000000" pitchFamily="2" charset="77"/>
              </a:rPr>
              <a:t> and Adrian James White. Children and adults </a:t>
            </a:r>
            <a:br>
              <a:rPr lang="en-GB" sz="900">
                <a:effectLst/>
                <a:latin typeface="NSPCC Regular" panose="02000000000000000000" pitchFamily="2" charset="77"/>
              </a:rPr>
            </a:br>
            <a:r>
              <a:rPr lang="en-GB" sz="900">
                <a:effectLst/>
                <a:latin typeface="NSPCC Regular" panose="02000000000000000000" pitchFamily="2" charset="77"/>
              </a:rPr>
              <a:t>pictured are models and volunteers. Photography includes a real-life NSPCC Childline counsellor, Sarah Murphy. J2023009.</a:t>
            </a:r>
          </a:p>
        </p:txBody>
      </p:sp>
      <p:sp>
        <p:nvSpPr>
          <p:cNvPr id="13" name="Title 12">
            <a:extLst>
              <a:ext uri="{FF2B5EF4-FFF2-40B4-BE49-F238E27FC236}">
                <a16:creationId xmlns:a16="http://schemas.microsoft.com/office/drawing/2014/main" id="{B5D64B09-A79F-8B8D-6F71-5646603904E2}"/>
              </a:ext>
            </a:extLst>
          </p:cNvPr>
          <p:cNvSpPr>
            <a:spLocks noGrp="1"/>
          </p:cNvSpPr>
          <p:nvPr>
            <p:ph type="title" hasCustomPrompt="1"/>
          </p:nvPr>
        </p:nvSpPr>
        <p:spPr>
          <a:xfrm>
            <a:off x="360000" y="-1429485"/>
            <a:ext cx="11472001" cy="612091"/>
          </a:xfrm>
        </p:spPr>
        <p:txBody>
          <a:bodyPr/>
          <a:lstStyle/>
          <a:p>
            <a:r>
              <a:rPr lang="en-GB"/>
              <a:t>Thank you option 1</a:t>
            </a:r>
            <a:endParaRPr lang="en-US"/>
          </a:p>
        </p:txBody>
      </p:sp>
      <p:sp>
        <p:nvSpPr>
          <p:cNvPr id="12" name="Text Placeholder 7">
            <a:extLst>
              <a:ext uri="{FF2B5EF4-FFF2-40B4-BE49-F238E27FC236}">
                <a16:creationId xmlns:a16="http://schemas.microsoft.com/office/drawing/2014/main" id="{D70B8543-1B44-2C31-C560-73FCBA2852CF}"/>
              </a:ext>
            </a:extLst>
          </p:cNvPr>
          <p:cNvSpPr>
            <a:spLocks noGrp="1"/>
          </p:cNvSpPr>
          <p:nvPr>
            <p:ph type="body" sz="quarter" idx="15" hasCustomPrompt="1"/>
          </p:nvPr>
        </p:nvSpPr>
        <p:spPr>
          <a:xfrm>
            <a:off x="2546131" y="3836888"/>
            <a:ext cx="7099739" cy="470500"/>
          </a:xfrm>
        </p:spPr>
        <p:txBody>
          <a:bodyPr/>
          <a:lstStyle>
            <a:lvl1pPr>
              <a:spcBef>
                <a:spcPts val="1200"/>
              </a:spcBef>
              <a:defRPr sz="2400">
                <a:solidFill>
                  <a:schemeClr val="bg1"/>
                </a:solidFill>
              </a:defRPr>
            </a:lvl1pPr>
            <a:lvl2pPr>
              <a:defRPr sz="2400">
                <a:solidFill>
                  <a:schemeClr val="bg1"/>
                </a:solidFill>
              </a:defRPr>
            </a:lvl2pPr>
            <a:lvl3pPr>
              <a:defRPr sz="2400">
                <a:solidFill>
                  <a:schemeClr val="bg1"/>
                </a:solidFill>
              </a:defRPr>
            </a:lvl3pPr>
            <a:lvl4pPr algn="ctr">
              <a:defRPr sz="2800">
                <a:solidFill>
                  <a:schemeClr val="bg1"/>
                </a:solidFill>
                <a:latin typeface="+mj-lt"/>
              </a:defRPr>
            </a:lvl4pPr>
            <a:lvl5pPr>
              <a:defRPr sz="2400">
                <a:solidFill>
                  <a:schemeClr val="bg1"/>
                </a:solidFill>
              </a:defRPr>
            </a:lvl5pPr>
          </a:lstStyle>
          <a:p>
            <a:pPr lvl="3"/>
            <a:r>
              <a:rPr lang="en-US"/>
              <a:t>Fourth level</a:t>
            </a:r>
            <a:endParaRPr lang="en-GB"/>
          </a:p>
        </p:txBody>
      </p:sp>
      <p:pic>
        <p:nvPicPr>
          <p:cNvPr id="5" name="Graphic 4">
            <a:extLst>
              <a:ext uri="{FF2B5EF4-FFF2-40B4-BE49-F238E27FC236}">
                <a16:creationId xmlns:a16="http://schemas.microsoft.com/office/drawing/2014/main" id="{5DB67A14-900E-DF76-2CD1-90A05201BC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2364" y="416730"/>
            <a:ext cx="2187273" cy="526184"/>
          </a:xfrm>
          <a:prstGeom prst="rect">
            <a:avLst/>
          </a:prstGeom>
        </p:spPr>
      </p:pic>
    </p:spTree>
    <p:extLst>
      <p:ext uri="{BB962C8B-B14F-4D97-AF65-F5344CB8AC3E}">
        <p14:creationId xmlns:p14="http://schemas.microsoft.com/office/powerpoint/2010/main" val="22019363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nd Slide 2">
    <p:bg>
      <p:bgPr>
        <a:solidFill>
          <a:schemeClr val="tx2"/>
        </a:solidFill>
        <a:effectLst/>
      </p:bgPr>
    </p:bg>
    <p:spTree>
      <p:nvGrpSpPr>
        <p:cNvPr id="1" name=""/>
        <p:cNvGrpSpPr/>
        <p:nvPr/>
      </p:nvGrpSpPr>
      <p:grpSpPr>
        <a:xfrm>
          <a:off x="0" y="0"/>
          <a:ext cx="0" cy="0"/>
          <a:chOff x="0" y="0"/>
          <a:chExt cx="0" cy="0"/>
        </a:xfrm>
      </p:grpSpPr>
      <p:pic>
        <p:nvPicPr>
          <p:cNvPr id="6" name="Picture 5" descr="Handwritten 'Thank you' illustration">
            <a:extLst>
              <a:ext uri="{FF2B5EF4-FFF2-40B4-BE49-F238E27FC236}">
                <a16:creationId xmlns:a16="http://schemas.microsoft.com/office/drawing/2014/main" id="{DAE8EAE6-107F-1600-B721-1094E443C10C}"/>
              </a:ext>
            </a:extLst>
          </p:cNvPr>
          <p:cNvPicPr>
            <a:picLocks noChangeAspect="1"/>
          </p:cNvPicPr>
          <p:nvPr userDrawn="1"/>
        </p:nvPicPr>
        <p:blipFill>
          <a:blip r:embed="rId2"/>
          <a:stretch>
            <a:fillRect/>
          </a:stretch>
        </p:blipFill>
        <p:spPr>
          <a:xfrm>
            <a:off x="2733834" y="1375825"/>
            <a:ext cx="6858143" cy="2379183"/>
          </a:xfrm>
          <a:prstGeom prst="rect">
            <a:avLst/>
          </a:prstGeom>
        </p:spPr>
      </p:pic>
      <p:sp>
        <p:nvSpPr>
          <p:cNvPr id="2" name="Title 1">
            <a:extLst>
              <a:ext uri="{FF2B5EF4-FFF2-40B4-BE49-F238E27FC236}">
                <a16:creationId xmlns:a16="http://schemas.microsoft.com/office/drawing/2014/main" id="{72B0340E-7217-8901-54E0-CED4BA076156}"/>
              </a:ext>
            </a:extLst>
          </p:cNvPr>
          <p:cNvSpPr>
            <a:spLocks noGrp="1"/>
          </p:cNvSpPr>
          <p:nvPr>
            <p:ph type="ctrTitle" hasCustomPrompt="1"/>
          </p:nvPr>
        </p:nvSpPr>
        <p:spPr>
          <a:xfrm>
            <a:off x="1596000" y="3346386"/>
            <a:ext cx="9000000" cy="540000"/>
          </a:xfrm>
          <a:prstGeom prst="rect">
            <a:avLst/>
          </a:prstGeom>
        </p:spPr>
        <p:txBody>
          <a:bodyPr anchor="t" anchorCtr="0">
            <a:noAutofit/>
          </a:bodyPr>
          <a:lstStyle>
            <a:lvl1pPr algn="ctr">
              <a:defRPr sz="2800" b="1" i="0" spc="100" baseline="0">
                <a:solidFill>
                  <a:schemeClr val="tx1"/>
                </a:solidFill>
                <a:latin typeface="+mj-lt"/>
              </a:defRPr>
            </a:lvl1pPr>
          </a:lstStyle>
          <a:p>
            <a:r>
              <a:rPr lang="en-GB"/>
              <a:t>for XXX </a:t>
            </a:r>
            <a:r>
              <a:rPr lang="en-GB" err="1"/>
              <a:t>XXX</a:t>
            </a:r>
            <a:r>
              <a:rPr lang="en-GB"/>
              <a:t> </a:t>
            </a:r>
            <a:r>
              <a:rPr lang="en-GB" err="1"/>
              <a:t>XXX</a:t>
            </a:r>
            <a:r>
              <a:rPr lang="en-GB"/>
              <a:t> </a:t>
            </a:r>
            <a:r>
              <a:rPr lang="en-GB" err="1"/>
              <a:t>XXX</a:t>
            </a:r>
            <a:r>
              <a:rPr lang="en-GB"/>
              <a:t> </a:t>
            </a:r>
            <a:r>
              <a:rPr lang="en-GB" err="1"/>
              <a:t>XXX</a:t>
            </a:r>
            <a:endParaRPr lang="en-GB"/>
          </a:p>
        </p:txBody>
      </p:sp>
      <p:sp>
        <p:nvSpPr>
          <p:cNvPr id="12" name="Text Placeholder 9">
            <a:extLst>
              <a:ext uri="{FF2B5EF4-FFF2-40B4-BE49-F238E27FC236}">
                <a16:creationId xmlns:a16="http://schemas.microsoft.com/office/drawing/2014/main" id="{2182D57D-1C3C-38A0-C20C-EFB8DE999252}"/>
              </a:ext>
            </a:extLst>
          </p:cNvPr>
          <p:cNvSpPr>
            <a:spLocks noGrp="1"/>
          </p:cNvSpPr>
          <p:nvPr>
            <p:ph type="body" sz="quarter" idx="10" hasCustomPrompt="1"/>
          </p:nvPr>
        </p:nvSpPr>
        <p:spPr>
          <a:xfrm>
            <a:off x="4475998" y="4479940"/>
            <a:ext cx="3240000" cy="468000"/>
          </a:xfrm>
        </p:spPr>
        <p:txBody>
          <a:bodyPr/>
          <a:lstStyle>
            <a:lvl1pPr marL="0" indent="0" algn="ctr">
              <a:buNone/>
              <a:defRPr sz="2800" kern="1000" spc="100" baseline="0">
                <a:solidFill>
                  <a:schemeClr val="bg1"/>
                </a:solidFill>
              </a:defRPr>
            </a:lvl1pPr>
          </a:lstStyle>
          <a:p>
            <a:pPr lvl="0"/>
            <a:r>
              <a:rPr lang="en-GB"/>
              <a:t>Any questions?</a:t>
            </a:r>
          </a:p>
        </p:txBody>
      </p:sp>
      <p:sp>
        <p:nvSpPr>
          <p:cNvPr id="13" name="Text Placeholder 9">
            <a:extLst>
              <a:ext uri="{FF2B5EF4-FFF2-40B4-BE49-F238E27FC236}">
                <a16:creationId xmlns:a16="http://schemas.microsoft.com/office/drawing/2014/main" id="{55839A48-184F-66A5-ADDD-5EC8094F6E0E}"/>
              </a:ext>
            </a:extLst>
          </p:cNvPr>
          <p:cNvSpPr>
            <a:spLocks noGrp="1"/>
          </p:cNvSpPr>
          <p:nvPr>
            <p:ph type="body" sz="quarter" idx="11" hasCustomPrompt="1"/>
          </p:nvPr>
        </p:nvSpPr>
        <p:spPr>
          <a:xfrm>
            <a:off x="1119186" y="6096455"/>
            <a:ext cx="9953625" cy="507831"/>
          </a:xfrm>
        </p:spPr>
        <p:txBody>
          <a:bodyPr/>
          <a:lstStyle>
            <a:lvl1pPr marL="0" indent="0" algn="ctr">
              <a:buNone/>
              <a:defRPr sz="900">
                <a:latin typeface="NSPCC" panose="02000000000000000000" pitchFamily="50" charset="0"/>
              </a:defRPr>
            </a:lvl1pPr>
          </a:lstStyle>
          <a:p>
            <a:pPr marL="0" indent="0" algn="ctr">
              <a:buNone/>
            </a:pPr>
            <a:r>
              <a:rPr lang="en-GB" sz="900">
                <a:effectLst/>
                <a:latin typeface="NSPCC Regular" panose="02000000000000000000" pitchFamily="2" charset="77"/>
              </a:rPr>
              <a:t>©NSPCC 2023. National Society for the Prevention of Cruelty to Children. Registered charity England  and Wales 216401, </a:t>
            </a:r>
            <a:br>
              <a:rPr lang="en-GB" sz="900">
                <a:effectLst/>
                <a:latin typeface="NSPCC Regular" panose="02000000000000000000" pitchFamily="2" charset="77"/>
              </a:rPr>
            </a:br>
            <a:r>
              <a:rPr lang="en-GB" sz="900">
                <a:effectLst/>
                <a:latin typeface="NSPCC Regular" panose="02000000000000000000" pitchFamily="2" charset="77"/>
              </a:rPr>
              <a:t>Scotland SC037717 and Jersey 384. Photography by Tom Hull, Harry George Hall</a:t>
            </a:r>
            <a:r>
              <a:rPr lang="en-GB" sz="900">
                <a:latin typeface="NSPCC Regular" panose="02000000000000000000" pitchFamily="2" charset="77"/>
              </a:rPr>
              <a:t>,</a:t>
            </a:r>
            <a:r>
              <a:rPr lang="en-GB" sz="900">
                <a:effectLst/>
                <a:latin typeface="NSPCC Regular" panose="02000000000000000000" pitchFamily="2" charset="77"/>
              </a:rPr>
              <a:t> and Adrian James White. Children and adults </a:t>
            </a:r>
            <a:br>
              <a:rPr lang="en-GB" sz="900">
                <a:effectLst/>
                <a:latin typeface="NSPCC Regular" panose="02000000000000000000" pitchFamily="2" charset="77"/>
              </a:rPr>
            </a:br>
            <a:r>
              <a:rPr lang="en-GB" sz="900">
                <a:effectLst/>
                <a:latin typeface="NSPCC Regular" panose="02000000000000000000" pitchFamily="2" charset="77"/>
              </a:rPr>
              <a:t>pictured are models and volunteers. Photography includes a real-life NSPCC Childline counsellor, Sarah Murphy. J2023009.</a:t>
            </a:r>
          </a:p>
        </p:txBody>
      </p:sp>
      <p:pic>
        <p:nvPicPr>
          <p:cNvPr id="5" name="Graphic 4">
            <a:extLst>
              <a:ext uri="{FF2B5EF4-FFF2-40B4-BE49-F238E27FC236}">
                <a16:creationId xmlns:a16="http://schemas.microsoft.com/office/drawing/2014/main" id="{C8BC2EC6-A39B-9607-C65F-76222246FF7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02364" y="416730"/>
            <a:ext cx="2187273" cy="526184"/>
          </a:xfrm>
          <a:prstGeom prst="rect">
            <a:avLst/>
          </a:prstGeom>
        </p:spPr>
      </p:pic>
    </p:spTree>
    <p:extLst>
      <p:ext uri="{BB962C8B-B14F-4D97-AF65-F5344CB8AC3E}">
        <p14:creationId xmlns:p14="http://schemas.microsoft.com/office/powerpoint/2010/main" val="1824430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Slide 3">
    <p:bg>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46F8FC0-2353-0C43-B06C-186B4A6757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111" y="416730"/>
            <a:ext cx="2187273" cy="526184"/>
          </a:xfrm>
          <a:prstGeom prst="rect">
            <a:avLst/>
          </a:prstGeom>
        </p:spPr>
      </p:pic>
      <p:sp>
        <p:nvSpPr>
          <p:cNvPr id="14" name="Text Placeholder 13">
            <a:extLst>
              <a:ext uri="{FF2B5EF4-FFF2-40B4-BE49-F238E27FC236}">
                <a16:creationId xmlns:a16="http://schemas.microsoft.com/office/drawing/2014/main" id="{38399171-068F-1F4C-3018-E14FE311695D}"/>
              </a:ext>
            </a:extLst>
          </p:cNvPr>
          <p:cNvSpPr>
            <a:spLocks noGrp="1"/>
          </p:cNvSpPr>
          <p:nvPr>
            <p:ph type="body" sz="quarter" idx="10" hasCustomPrompt="1"/>
          </p:nvPr>
        </p:nvSpPr>
        <p:spPr>
          <a:xfrm>
            <a:off x="438111" y="2822012"/>
            <a:ext cx="5657889" cy="2437965"/>
          </a:xfrm>
        </p:spPr>
        <p:txBody>
          <a:bodyPr>
            <a:noAutofit/>
          </a:bodyPr>
          <a:lstStyle>
            <a:lvl1pPr marL="0" indent="0">
              <a:buNone/>
              <a:defRPr sz="2400">
                <a:solidFill>
                  <a:schemeClr val="bg1"/>
                </a:solidFill>
              </a:defRPr>
            </a:lvl1pPr>
          </a:lstStyle>
          <a:p>
            <a:pPr lvl="0"/>
            <a:r>
              <a:rPr lang="en-US"/>
              <a:t>Address line 1</a:t>
            </a:r>
            <a:br>
              <a:rPr lang="en-US"/>
            </a:br>
            <a:r>
              <a:rPr lang="en-US"/>
              <a:t>Address line 2</a:t>
            </a:r>
            <a:br>
              <a:rPr lang="en-US"/>
            </a:br>
            <a:r>
              <a:rPr lang="en-US"/>
              <a:t>Address line 3</a:t>
            </a:r>
            <a:br>
              <a:rPr lang="en-US"/>
            </a:br>
            <a:r>
              <a:rPr lang="en-US"/>
              <a:t>Address line 4</a:t>
            </a:r>
            <a:br>
              <a:rPr lang="en-US"/>
            </a:br>
            <a:r>
              <a:rPr lang="en-US"/>
              <a:t>Postcode</a:t>
            </a:r>
            <a:br>
              <a:rPr lang="en-US"/>
            </a:br>
            <a:r>
              <a:rPr lang="en-US"/>
              <a:t>Tel: XXX XXXX </a:t>
            </a:r>
            <a:r>
              <a:rPr lang="en-US" err="1"/>
              <a:t>XXXX</a:t>
            </a:r>
            <a:endParaRPr lang="en-US"/>
          </a:p>
        </p:txBody>
      </p:sp>
      <p:sp>
        <p:nvSpPr>
          <p:cNvPr id="20" name="Picture Placeholder 19">
            <a:extLst>
              <a:ext uri="{FF2B5EF4-FFF2-40B4-BE49-F238E27FC236}">
                <a16:creationId xmlns:a16="http://schemas.microsoft.com/office/drawing/2014/main" id="{440922F9-66F4-10C7-E399-2C4739399307}"/>
              </a:ext>
            </a:extLst>
          </p:cNvPr>
          <p:cNvSpPr>
            <a:spLocks noGrp="1"/>
          </p:cNvSpPr>
          <p:nvPr>
            <p:ph type="pic" sz="quarter" idx="11"/>
          </p:nvPr>
        </p:nvSpPr>
        <p:spPr>
          <a:xfrm rot="-300000">
            <a:off x="9944272" y="302765"/>
            <a:ext cx="2376747" cy="2183851"/>
          </a:xfrm>
          <a:custGeom>
            <a:avLst/>
            <a:gdLst>
              <a:gd name="connsiteX0" fmla="*/ 0 w 2376747"/>
              <a:gd name="connsiteY0" fmla="*/ 0 h 2183851"/>
              <a:gd name="connsiteX1" fmla="*/ 2376747 w 2376747"/>
              <a:gd name="connsiteY1" fmla="*/ 0 h 2183851"/>
              <a:gd name="connsiteX2" fmla="*/ 2376747 w 2376747"/>
              <a:gd name="connsiteY2" fmla="*/ 2183851 h 2183851"/>
              <a:gd name="connsiteX3" fmla="*/ 0 w 2376747"/>
              <a:gd name="connsiteY3" fmla="*/ 2183851 h 2183851"/>
            </a:gdLst>
            <a:ahLst/>
            <a:cxnLst>
              <a:cxn ang="0">
                <a:pos x="connsiteX0" y="connsiteY0"/>
              </a:cxn>
              <a:cxn ang="0">
                <a:pos x="connsiteX1" y="connsiteY1"/>
              </a:cxn>
              <a:cxn ang="0">
                <a:pos x="connsiteX2" y="connsiteY2"/>
              </a:cxn>
              <a:cxn ang="0">
                <a:pos x="connsiteX3" y="connsiteY3"/>
              </a:cxn>
            </a:cxnLst>
            <a:rect l="l" t="t" r="r" b="b"/>
            <a:pathLst>
              <a:path w="2376747" h="2183851">
                <a:moveTo>
                  <a:pt x="0" y="0"/>
                </a:moveTo>
                <a:lnTo>
                  <a:pt x="2376747" y="0"/>
                </a:lnTo>
                <a:lnTo>
                  <a:pt x="2376747" y="2183851"/>
                </a:lnTo>
                <a:lnTo>
                  <a:pt x="0" y="2183851"/>
                </a:lnTo>
                <a:close/>
              </a:path>
            </a:pathLst>
          </a:custGeom>
          <a:solidFill>
            <a:schemeClr val="bg1">
              <a:lumMod val="95000"/>
            </a:schemeClr>
          </a:solidFill>
          <a:ln w="101600">
            <a:solidFill>
              <a:schemeClr val="bg1"/>
            </a:solidFill>
            <a:miter lim="800000"/>
          </a:ln>
          <a:effectLst>
            <a:outerShdw blurRad="50800" dist="38100" dir="8100000" algn="tl" rotWithShape="0">
              <a:prstClr val="black">
                <a:alpha val="40000"/>
              </a:prstClr>
            </a:outerShdw>
          </a:effectLst>
        </p:spPr>
        <p:txBody>
          <a:bodyPr wrap="square">
            <a:noAutofit/>
          </a:bodyPr>
          <a:lstStyle>
            <a:lvl1pPr marL="0" indent="0">
              <a:buNone/>
              <a:defRPr/>
            </a:lvl1pPr>
          </a:lstStyle>
          <a:p>
            <a:endParaRPr lang="en-GB"/>
          </a:p>
        </p:txBody>
      </p:sp>
      <p:sp>
        <p:nvSpPr>
          <p:cNvPr id="23" name="Picture Placeholder 22">
            <a:extLst>
              <a:ext uri="{FF2B5EF4-FFF2-40B4-BE49-F238E27FC236}">
                <a16:creationId xmlns:a16="http://schemas.microsoft.com/office/drawing/2014/main" id="{D6B6CCB9-97EA-C114-6FD6-CA9E7B0179D1}"/>
              </a:ext>
            </a:extLst>
          </p:cNvPr>
          <p:cNvSpPr>
            <a:spLocks noGrp="1"/>
          </p:cNvSpPr>
          <p:nvPr>
            <p:ph type="pic" sz="quarter" idx="12"/>
          </p:nvPr>
        </p:nvSpPr>
        <p:spPr>
          <a:xfrm rot="-180000">
            <a:off x="9085429" y="4292331"/>
            <a:ext cx="3257814" cy="2091684"/>
          </a:xfrm>
          <a:custGeom>
            <a:avLst/>
            <a:gdLst>
              <a:gd name="connsiteX0" fmla="*/ 0 w 3257814"/>
              <a:gd name="connsiteY0" fmla="*/ 0 h 2091684"/>
              <a:gd name="connsiteX1" fmla="*/ 3257814 w 3257814"/>
              <a:gd name="connsiteY1" fmla="*/ 0 h 2091684"/>
              <a:gd name="connsiteX2" fmla="*/ 3257814 w 3257814"/>
              <a:gd name="connsiteY2" fmla="*/ 2091684 h 2091684"/>
              <a:gd name="connsiteX3" fmla="*/ 0 w 3257814"/>
              <a:gd name="connsiteY3" fmla="*/ 2091684 h 2091684"/>
            </a:gdLst>
            <a:ahLst/>
            <a:cxnLst>
              <a:cxn ang="0">
                <a:pos x="connsiteX0" y="connsiteY0"/>
              </a:cxn>
              <a:cxn ang="0">
                <a:pos x="connsiteX1" y="connsiteY1"/>
              </a:cxn>
              <a:cxn ang="0">
                <a:pos x="connsiteX2" y="connsiteY2"/>
              </a:cxn>
              <a:cxn ang="0">
                <a:pos x="connsiteX3" y="connsiteY3"/>
              </a:cxn>
            </a:cxnLst>
            <a:rect l="l" t="t" r="r" b="b"/>
            <a:pathLst>
              <a:path w="3257814" h="2091684">
                <a:moveTo>
                  <a:pt x="0" y="0"/>
                </a:moveTo>
                <a:lnTo>
                  <a:pt x="3257814" y="0"/>
                </a:lnTo>
                <a:lnTo>
                  <a:pt x="3257814" y="2091684"/>
                </a:lnTo>
                <a:lnTo>
                  <a:pt x="0" y="2091684"/>
                </a:lnTo>
                <a:close/>
              </a:path>
            </a:pathLst>
          </a:custGeom>
          <a:solidFill>
            <a:schemeClr val="bg1">
              <a:lumMod val="95000"/>
            </a:schemeClr>
          </a:solidFill>
          <a:ln w="101600">
            <a:solidFill>
              <a:schemeClr val="bg1"/>
            </a:solidFill>
            <a:miter lim="800000"/>
          </a:ln>
          <a:effectLst>
            <a:outerShdw blurRad="50800" dist="38100" dir="8100000" algn="tl" rotWithShape="0">
              <a:prstClr val="black">
                <a:alpha val="40000"/>
              </a:prstClr>
            </a:outerShdw>
          </a:effectLst>
        </p:spPr>
        <p:txBody>
          <a:bodyPr wrap="square">
            <a:noAutofit/>
          </a:bodyPr>
          <a:lstStyle>
            <a:lvl1pPr marL="0" indent="0">
              <a:buNone/>
              <a:defRPr/>
            </a:lvl1pPr>
          </a:lstStyle>
          <a:p>
            <a:endParaRPr lang="en-GB"/>
          </a:p>
        </p:txBody>
      </p:sp>
      <p:sp>
        <p:nvSpPr>
          <p:cNvPr id="26" name="Picture Placeholder 25">
            <a:extLst>
              <a:ext uri="{FF2B5EF4-FFF2-40B4-BE49-F238E27FC236}">
                <a16:creationId xmlns:a16="http://schemas.microsoft.com/office/drawing/2014/main" id="{38F56022-656D-9245-91FC-6719265E214C}"/>
              </a:ext>
            </a:extLst>
          </p:cNvPr>
          <p:cNvSpPr>
            <a:spLocks noGrp="1"/>
          </p:cNvSpPr>
          <p:nvPr>
            <p:ph type="pic" sz="quarter" idx="13"/>
          </p:nvPr>
        </p:nvSpPr>
        <p:spPr>
          <a:xfrm rot="420000">
            <a:off x="8908419" y="2087956"/>
            <a:ext cx="3491118" cy="2110387"/>
          </a:xfrm>
          <a:custGeom>
            <a:avLst/>
            <a:gdLst>
              <a:gd name="connsiteX0" fmla="*/ 0 w 3491118"/>
              <a:gd name="connsiteY0" fmla="*/ 0 h 2110387"/>
              <a:gd name="connsiteX1" fmla="*/ 3491118 w 3491118"/>
              <a:gd name="connsiteY1" fmla="*/ 0 h 2110387"/>
              <a:gd name="connsiteX2" fmla="*/ 3491118 w 3491118"/>
              <a:gd name="connsiteY2" fmla="*/ 2110387 h 2110387"/>
              <a:gd name="connsiteX3" fmla="*/ 0 w 3491118"/>
              <a:gd name="connsiteY3" fmla="*/ 2110387 h 2110387"/>
            </a:gdLst>
            <a:ahLst/>
            <a:cxnLst>
              <a:cxn ang="0">
                <a:pos x="connsiteX0" y="connsiteY0"/>
              </a:cxn>
              <a:cxn ang="0">
                <a:pos x="connsiteX1" y="connsiteY1"/>
              </a:cxn>
              <a:cxn ang="0">
                <a:pos x="connsiteX2" y="connsiteY2"/>
              </a:cxn>
              <a:cxn ang="0">
                <a:pos x="connsiteX3" y="connsiteY3"/>
              </a:cxn>
            </a:cxnLst>
            <a:rect l="l" t="t" r="r" b="b"/>
            <a:pathLst>
              <a:path w="3491118" h="2110387">
                <a:moveTo>
                  <a:pt x="0" y="0"/>
                </a:moveTo>
                <a:lnTo>
                  <a:pt x="3491118" y="0"/>
                </a:lnTo>
                <a:lnTo>
                  <a:pt x="3491118" y="2110387"/>
                </a:lnTo>
                <a:lnTo>
                  <a:pt x="0" y="2110387"/>
                </a:lnTo>
                <a:close/>
              </a:path>
            </a:pathLst>
          </a:custGeom>
          <a:solidFill>
            <a:schemeClr val="bg1">
              <a:lumMod val="95000"/>
            </a:schemeClr>
          </a:solidFill>
          <a:ln w="101600">
            <a:solidFill>
              <a:schemeClr val="bg1"/>
            </a:solidFill>
            <a:miter lim="800000"/>
          </a:ln>
          <a:effectLst>
            <a:outerShdw blurRad="50800" dist="38100" dir="8100000" algn="tl" rotWithShape="0">
              <a:prstClr val="black">
                <a:alpha val="40000"/>
              </a:prstClr>
            </a:outerShdw>
          </a:effectLst>
        </p:spPr>
        <p:txBody>
          <a:bodyPr wrap="square">
            <a:noAutofit/>
          </a:bodyPr>
          <a:lstStyle>
            <a:lvl1pPr marL="0" indent="0">
              <a:buNone/>
              <a:defRPr/>
            </a:lvl1pPr>
          </a:lstStyle>
          <a:p>
            <a:endParaRPr lang="en-GB"/>
          </a:p>
        </p:txBody>
      </p:sp>
      <p:sp>
        <p:nvSpPr>
          <p:cNvPr id="4" name="Text Placeholder 3">
            <a:extLst>
              <a:ext uri="{FF2B5EF4-FFF2-40B4-BE49-F238E27FC236}">
                <a16:creationId xmlns:a16="http://schemas.microsoft.com/office/drawing/2014/main" id="{11731ABE-4E4B-023E-DB81-577D7D434E15}"/>
              </a:ext>
            </a:extLst>
          </p:cNvPr>
          <p:cNvSpPr>
            <a:spLocks noGrp="1"/>
          </p:cNvSpPr>
          <p:nvPr>
            <p:ph type="body" sz="quarter" idx="14" hasCustomPrompt="1"/>
          </p:nvPr>
        </p:nvSpPr>
        <p:spPr>
          <a:xfrm>
            <a:off x="455530" y="6104939"/>
            <a:ext cx="6488113" cy="538162"/>
          </a:xfrm>
        </p:spPr>
        <p:txBody>
          <a:bodyPr/>
          <a:lstStyle>
            <a:lvl1pPr marL="0" indent="0">
              <a:buNone/>
              <a:defRPr sz="900">
                <a:latin typeface="NSPCC" panose="02000000000000000000" pitchFamily="50" charset="0"/>
              </a:defRPr>
            </a:lvl1pPr>
          </a:lstStyle>
          <a:p>
            <a:pPr marL="0" indent="0" algn="l">
              <a:buNone/>
            </a:pPr>
            <a:r>
              <a:rPr lang="en-GB" sz="900">
                <a:effectLst/>
                <a:latin typeface="NSPCC Regular" panose="02000000000000000000" pitchFamily="2" charset="77"/>
              </a:rPr>
              <a:t>©NSPCC 2023. National Society for the Prevention of Cruelty to Children. Registered charity England  and Wales 216401, </a:t>
            </a:r>
            <a:br>
              <a:rPr lang="en-GB" sz="900">
                <a:effectLst/>
                <a:latin typeface="NSPCC Regular" panose="02000000000000000000" pitchFamily="2" charset="77"/>
              </a:rPr>
            </a:br>
            <a:r>
              <a:rPr lang="en-GB" sz="900">
                <a:effectLst/>
                <a:latin typeface="NSPCC Regular" panose="02000000000000000000" pitchFamily="2" charset="77"/>
              </a:rPr>
              <a:t>Scotland SC037717 and Jersey 384. Photography by Tom Hull, Harry George Hall</a:t>
            </a:r>
            <a:r>
              <a:rPr lang="en-GB" sz="900">
                <a:latin typeface="NSPCC Regular" panose="02000000000000000000" pitchFamily="2" charset="77"/>
              </a:rPr>
              <a:t>,</a:t>
            </a:r>
            <a:r>
              <a:rPr lang="en-GB" sz="900">
                <a:effectLst/>
                <a:latin typeface="NSPCC Regular" panose="02000000000000000000" pitchFamily="2" charset="77"/>
              </a:rPr>
              <a:t> and Adrian James White. Children and adults </a:t>
            </a:r>
            <a:br>
              <a:rPr lang="en-GB" sz="900">
                <a:effectLst/>
                <a:latin typeface="NSPCC Regular" panose="02000000000000000000" pitchFamily="2" charset="77"/>
              </a:rPr>
            </a:br>
            <a:r>
              <a:rPr lang="en-GB" sz="900">
                <a:effectLst/>
                <a:latin typeface="NSPCC Regular" panose="02000000000000000000" pitchFamily="2" charset="77"/>
              </a:rPr>
              <a:t>pictured are models and volunteers. Photography includes a real-life NSPCC Childline counsellor, Sarah Murphy. J2023009.</a:t>
            </a:r>
          </a:p>
        </p:txBody>
      </p:sp>
      <p:sp>
        <p:nvSpPr>
          <p:cNvPr id="3" name="Text Placeholder 13">
            <a:extLst>
              <a:ext uri="{FF2B5EF4-FFF2-40B4-BE49-F238E27FC236}">
                <a16:creationId xmlns:a16="http://schemas.microsoft.com/office/drawing/2014/main" id="{ABFED840-BCF1-1E71-88B9-CBFFC7853B9C}"/>
              </a:ext>
            </a:extLst>
          </p:cNvPr>
          <p:cNvSpPr>
            <a:spLocks noGrp="1"/>
          </p:cNvSpPr>
          <p:nvPr>
            <p:ph type="body" sz="quarter" idx="15" hasCustomPrompt="1"/>
          </p:nvPr>
        </p:nvSpPr>
        <p:spPr>
          <a:xfrm>
            <a:off x="438111" y="2384690"/>
            <a:ext cx="5657889" cy="367741"/>
          </a:xfrm>
        </p:spPr>
        <p:txBody>
          <a:bodyPr>
            <a:noAutofit/>
          </a:bodyPr>
          <a:lstStyle>
            <a:lvl1pPr marL="0" indent="0">
              <a:buNone/>
              <a:defRPr sz="2400">
                <a:solidFill>
                  <a:schemeClr val="bg1"/>
                </a:solidFill>
                <a:latin typeface="+mj-lt"/>
              </a:defRPr>
            </a:lvl1pPr>
          </a:lstStyle>
          <a:p>
            <a:pPr lvl="0"/>
            <a:r>
              <a:rPr lang="en-US"/>
              <a:t>Contact Us:</a:t>
            </a:r>
          </a:p>
        </p:txBody>
      </p:sp>
    </p:spTree>
    <p:extLst>
      <p:ext uri="{BB962C8B-B14F-4D97-AF65-F5344CB8AC3E}">
        <p14:creationId xmlns:p14="http://schemas.microsoft.com/office/powerpoint/2010/main" val="1212295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10/03/2025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759902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C2CC-8DF9-CA91-D4FA-BEA727F253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F2578DF-614E-1292-23DA-6688BCC794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9D17F1-FD53-33C8-53BB-A5326B9A21D9}"/>
              </a:ext>
            </a:extLst>
          </p:cNvPr>
          <p:cNvSpPr>
            <a:spLocks noGrp="1"/>
          </p:cNvSpPr>
          <p:nvPr>
            <p:ph type="dt" sz="half" idx="10"/>
          </p:nvPr>
        </p:nvSpPr>
        <p:spPr/>
        <p:txBody>
          <a:bodyPr/>
          <a:lstStyle/>
          <a:p>
            <a:fld id="{C764DE79-268F-4C1A-8933-263129D2AF90}" type="datetimeFigureOut">
              <a:rPr lang="en-US" smtClean="0"/>
              <a:t>3/10/2025</a:t>
            </a:fld>
            <a:endParaRPr lang="en-US"/>
          </a:p>
        </p:txBody>
      </p:sp>
      <p:sp>
        <p:nvSpPr>
          <p:cNvPr id="5" name="Footer Placeholder 4">
            <a:extLst>
              <a:ext uri="{FF2B5EF4-FFF2-40B4-BE49-F238E27FC236}">
                <a16:creationId xmlns:a16="http://schemas.microsoft.com/office/drawing/2014/main" id="{6FD96E6E-70A4-5C04-3DA8-0D21035A0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F6A54-CE76-85AD-A2CC-BAEDFACA2FB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49557200"/>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82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1428-9D17-947F-E288-C57DB704EF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ADBCBD-1202-46A0-8154-B369413E4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5A8F3B-DFC9-F392-2CCB-C55780459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F0402F-6E8B-4C45-1A1A-C80FC39B9170}"/>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6" name="Footer Placeholder 5">
            <a:extLst>
              <a:ext uri="{FF2B5EF4-FFF2-40B4-BE49-F238E27FC236}">
                <a16:creationId xmlns:a16="http://schemas.microsoft.com/office/drawing/2014/main" id="{D29BC276-F571-C715-EA24-D6E6F39A93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7F64B1-32E5-0273-92AF-8F240A86883C}"/>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17653802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28931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34402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6986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63152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1095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3666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4628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83827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39488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9458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2CAA7-EAE3-65F2-77B0-D61B21D4F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D21C52-4448-E777-BC9C-2A76117757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B1555B-5AF9-FEFC-F149-477648B21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615EF6-41BA-7FE5-68AF-870B8E4216D0}"/>
              </a:ext>
            </a:extLst>
          </p:cNvPr>
          <p:cNvSpPr>
            <a:spLocks noGrp="1"/>
          </p:cNvSpPr>
          <p:nvPr>
            <p:ph type="dt" sz="half" idx="10"/>
          </p:nvPr>
        </p:nvSpPr>
        <p:spPr/>
        <p:txBody>
          <a:bodyPr/>
          <a:lstStyle/>
          <a:p>
            <a:fld id="{EA6C7E80-2AF2-4BBF-9A70-83E37003FB5B}" type="datetimeFigureOut">
              <a:rPr lang="en-GB" smtClean="0"/>
              <a:t>10/03/2025</a:t>
            </a:fld>
            <a:endParaRPr lang="en-GB"/>
          </a:p>
        </p:txBody>
      </p:sp>
      <p:sp>
        <p:nvSpPr>
          <p:cNvPr id="6" name="Footer Placeholder 5">
            <a:extLst>
              <a:ext uri="{FF2B5EF4-FFF2-40B4-BE49-F238E27FC236}">
                <a16:creationId xmlns:a16="http://schemas.microsoft.com/office/drawing/2014/main" id="{CD56BF89-1EDC-D7CC-BA9A-815A7D8EF4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BDC14F-A756-DACE-5FAD-BF91401862D4}"/>
              </a:ext>
            </a:extLst>
          </p:cNvPr>
          <p:cNvSpPr>
            <a:spLocks noGrp="1"/>
          </p:cNvSpPr>
          <p:nvPr>
            <p:ph type="sldNum" sz="quarter" idx="12"/>
          </p:nvPr>
        </p:nvSpPr>
        <p:spPr/>
        <p:txBody>
          <a:bodyPr/>
          <a:lstStyle/>
          <a:p>
            <a:fld id="{8523E350-2971-4B1E-A0F5-FF6FEB3292AD}" type="slidenum">
              <a:rPr lang="en-GB" smtClean="0"/>
              <a:t>‹#›</a:t>
            </a:fld>
            <a:endParaRPr lang="en-GB"/>
          </a:p>
        </p:txBody>
      </p:sp>
    </p:spTree>
    <p:extLst>
      <p:ext uri="{BB962C8B-B14F-4D97-AF65-F5344CB8AC3E}">
        <p14:creationId xmlns:p14="http://schemas.microsoft.com/office/powerpoint/2010/main" val="7328213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25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theme" Target="../theme/theme7.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D5726-6727-7C25-4C9B-7CEE06354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3DAD2F-14D5-0744-C507-4A0002429F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D9F87A-E614-2519-33BD-0E07A1E4B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6C7E80-2AF2-4BBF-9A70-83E37003FB5B}" type="datetimeFigureOut">
              <a:rPr lang="en-GB" smtClean="0"/>
              <a:t>10/03/2025</a:t>
            </a:fld>
            <a:endParaRPr lang="en-GB"/>
          </a:p>
        </p:txBody>
      </p:sp>
      <p:sp>
        <p:nvSpPr>
          <p:cNvPr id="5" name="Footer Placeholder 4">
            <a:extLst>
              <a:ext uri="{FF2B5EF4-FFF2-40B4-BE49-F238E27FC236}">
                <a16:creationId xmlns:a16="http://schemas.microsoft.com/office/drawing/2014/main" id="{891C62B2-EE97-52DB-7608-198CE24CDC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FE8CBC1-2AE7-FF1E-4B79-5558F28F1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23E350-2971-4B1E-A0F5-FF6FEB3292AD}" type="slidenum">
              <a:rPr lang="en-GB" smtClean="0"/>
              <a:t>‹#›</a:t>
            </a:fld>
            <a:endParaRPr lang="en-GB"/>
          </a:p>
        </p:txBody>
      </p:sp>
    </p:spTree>
    <p:extLst>
      <p:ext uri="{BB962C8B-B14F-4D97-AF65-F5344CB8AC3E}">
        <p14:creationId xmlns:p14="http://schemas.microsoft.com/office/powerpoint/2010/main" val="4209893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037"/>
            <a:ext cx="10515600" cy="100965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Skills Development Scotland</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CA9F8-30CB-5A4F-9E23-C367792DA992}" type="slidenum">
              <a:rPr lang="en-US" smtClean="0"/>
              <a:t>‹#›</a:t>
            </a:fld>
            <a:endParaRPr lang="en-US"/>
          </a:p>
        </p:txBody>
      </p:sp>
      <p:grpSp>
        <p:nvGrpSpPr>
          <p:cNvPr id="7" name="Top colour banner">
            <a:extLst>
              <a:ext uri="{FF2B5EF4-FFF2-40B4-BE49-F238E27FC236}">
                <a16:creationId xmlns:a16="http://schemas.microsoft.com/office/drawing/2014/main" id="{FA26A918-811D-AABA-A506-F58B81EC556D}"/>
              </a:ext>
            </a:extLst>
          </p:cNvPr>
          <p:cNvGrpSpPr/>
          <p:nvPr userDrawn="1"/>
        </p:nvGrpSpPr>
        <p:grpSpPr>
          <a:xfrm>
            <a:off x="1" y="2"/>
            <a:ext cx="12192000" cy="365126"/>
            <a:chOff x="0" y="0"/>
            <a:chExt cx="24380824" cy="730251"/>
          </a:xfrm>
        </p:grpSpPr>
        <p:sp>
          <p:nvSpPr>
            <p:cNvPr id="8" name="Teal banner">
              <a:extLst>
                <a:ext uri="{FF2B5EF4-FFF2-40B4-BE49-F238E27FC236}">
                  <a16:creationId xmlns:a16="http://schemas.microsoft.com/office/drawing/2014/main" id="{35859449-A411-073B-8727-8C1A276E35E0}"/>
                </a:ext>
              </a:extLst>
            </p:cNvPr>
            <p:cNvSpPr/>
            <p:nvPr/>
          </p:nvSpPr>
          <p:spPr>
            <a:xfrm>
              <a:off x="0" y="1"/>
              <a:ext cx="21596350" cy="730250"/>
            </a:xfrm>
            <a:prstGeom prst="rect">
              <a:avLst/>
            </a:prstGeom>
            <a:solidFill>
              <a:srgbClr val="005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Blue banner">
              <a:extLst>
                <a:ext uri="{FF2B5EF4-FFF2-40B4-BE49-F238E27FC236}">
                  <a16:creationId xmlns:a16="http://schemas.microsoft.com/office/drawing/2014/main" id="{8792FC3B-18A4-ADFF-B18C-AA5474B27049}"/>
                </a:ext>
              </a:extLst>
            </p:cNvPr>
            <p:cNvSpPr/>
            <p:nvPr/>
          </p:nvSpPr>
          <p:spPr>
            <a:xfrm>
              <a:off x="21596349" y="0"/>
              <a:ext cx="2784475" cy="73024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Tree>
    <p:extLst>
      <p:ext uri="{BB962C8B-B14F-4D97-AF65-F5344CB8AC3E}">
        <p14:creationId xmlns:p14="http://schemas.microsoft.com/office/powerpoint/2010/main" val="19573578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6" r:id="rId13"/>
    <p:sldLayoutId id="2147483677" r:id="rId14"/>
    <p:sldLayoutId id="2147483678" r:id="rId15"/>
    <p:sldLayoutId id="2147483679"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53">
          <p15:clr>
            <a:srgbClr val="F26B43"/>
          </p15:clr>
        </p15:guide>
        <p15:guide id="4" pos="876">
          <p15:clr>
            <a:srgbClr val="F26B43"/>
          </p15:clr>
        </p15:guide>
        <p15:guide id="5" pos="1300">
          <p15:clr>
            <a:srgbClr val="F26B43"/>
          </p15:clr>
        </p15:guide>
        <p15:guide id="6" pos="1723">
          <p15:clr>
            <a:srgbClr val="F26B43"/>
          </p15:clr>
        </p15:guide>
        <p15:guide id="7" pos="2147">
          <p15:clr>
            <a:srgbClr val="F26B43"/>
          </p15:clr>
        </p15:guide>
        <p15:guide id="8" pos="2571">
          <p15:clr>
            <a:srgbClr val="F26B43"/>
          </p15:clr>
        </p15:guide>
        <p15:guide id="9" pos="2994">
          <p15:clr>
            <a:srgbClr val="F26B43"/>
          </p15:clr>
        </p15:guide>
        <p15:guide id="10" pos="3417">
          <p15:clr>
            <a:srgbClr val="F26B43"/>
          </p15:clr>
        </p15:guide>
        <p15:guide id="11" pos="3840">
          <p15:clr>
            <a:srgbClr val="F26B43"/>
          </p15:clr>
        </p15:guide>
        <p15:guide id="12" pos="4263">
          <p15:clr>
            <a:srgbClr val="F26B43"/>
          </p15:clr>
        </p15:guide>
        <p15:guide id="13" pos="4686">
          <p15:clr>
            <a:srgbClr val="F26B43"/>
          </p15:clr>
        </p15:guide>
        <p15:guide id="14" pos="5109">
          <p15:clr>
            <a:srgbClr val="F26B43"/>
          </p15:clr>
        </p15:guide>
        <p15:guide id="15" pos="5533">
          <p15:clr>
            <a:srgbClr val="F26B43"/>
          </p15:clr>
        </p15:guide>
        <p15:guide id="16" pos="5956">
          <p15:clr>
            <a:srgbClr val="F26B43"/>
          </p15:clr>
        </p15:guide>
        <p15:guide id="17" pos="6379">
          <p15:clr>
            <a:srgbClr val="F26B43"/>
          </p15:clr>
        </p15:guide>
        <p15:guide id="18" pos="6803">
          <p15:clr>
            <a:srgbClr val="F26B43"/>
          </p15:clr>
        </p15:guide>
        <p15:guide id="19" pos="7226">
          <p15:clr>
            <a:srgbClr val="F26B43"/>
          </p15:clr>
        </p15:guide>
        <p15:guide id="20" orient="horz">
          <p15:clr>
            <a:srgbClr val="F26B43"/>
          </p15:clr>
        </p15:guide>
        <p15:guide id="21" orient="horz" pos="4320">
          <p15:clr>
            <a:srgbClr val="F26B43"/>
          </p15:clr>
        </p15:guide>
        <p15:guide id="22" orient="horz" pos="453">
          <p15:clr>
            <a:srgbClr val="F26B43"/>
          </p15:clr>
        </p15:guide>
        <p15:guide id="23" orient="horz" pos="880">
          <p15:clr>
            <a:srgbClr val="F26B43"/>
          </p15:clr>
        </p15:guide>
        <p15:guide id="24" orient="horz" pos="1306">
          <p15:clr>
            <a:srgbClr val="F26B43"/>
          </p15:clr>
        </p15:guide>
        <p15:guide id="25" orient="horz" pos="1733">
          <p15:clr>
            <a:srgbClr val="F26B43"/>
          </p15:clr>
        </p15:guide>
        <p15:guide id="26" orient="horz" pos="2160">
          <p15:clr>
            <a:srgbClr val="F26B43"/>
          </p15:clr>
        </p15:guide>
        <p15:guide id="27" orient="horz" pos="2586">
          <p15:clr>
            <a:srgbClr val="F26B43"/>
          </p15:clr>
        </p15:guide>
        <p15:guide id="28" orient="horz" pos="3013">
          <p15:clr>
            <a:srgbClr val="F26B43"/>
          </p15:clr>
        </p15:guide>
        <p15:guide id="29" orient="horz" pos="3439">
          <p15:clr>
            <a:srgbClr val="F26B43"/>
          </p15:clr>
        </p15:guide>
        <p15:guide id="30" orient="horz" pos="38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1438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3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4390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txStyles>
    <p:titleStyle>
      <a:lvl1pPr algn="l" defTabSz="914342" rtl="0" eaLnBrk="1" latinLnBrk="0" hangingPunct="1">
        <a:lnSpc>
          <a:spcPct val="90000"/>
        </a:lnSpc>
        <a:spcBef>
          <a:spcPct val="0"/>
        </a:spcBef>
        <a:buNone/>
        <a:defRPr sz="4800" b="1" kern="1200">
          <a:solidFill>
            <a:schemeClr val="bg1"/>
          </a:solidFill>
          <a:latin typeface="Arial" panose="020B0604020202020204" pitchFamily="34" charset="0"/>
          <a:ea typeface="+mj-ea"/>
          <a:cs typeface="Arial" panose="020B0604020202020204" pitchFamily="34" charset="0"/>
        </a:defRPr>
      </a:lvl1pPr>
    </p:titleStyle>
    <p:bodyStyle>
      <a:lvl1pPr marL="228584" indent="-228584" algn="l" defTabSz="914342" rtl="0" eaLnBrk="1" latinLnBrk="0" hangingPunct="1">
        <a:lnSpc>
          <a:spcPct val="90000"/>
        </a:lnSpc>
        <a:spcBef>
          <a:spcPts val="1000"/>
        </a:spcBef>
        <a:buFont typeface="Arial" panose="020B0604020202020204" pitchFamily="34" charset="0"/>
        <a:buChar char="•"/>
        <a:defRPr sz="3200" kern="1200">
          <a:solidFill>
            <a:schemeClr val="bg1"/>
          </a:solidFill>
          <a:latin typeface="Arial" panose="020B0604020202020204" pitchFamily="34" charset="0"/>
          <a:ea typeface="+mn-ea"/>
          <a:cs typeface="Arial" panose="020B0604020202020204" pitchFamily="34" charset="0"/>
        </a:defRPr>
      </a:lvl1pPr>
      <a:lvl2pPr marL="685756" indent="-228584" algn="l" defTabSz="914342" rtl="0" eaLnBrk="1" latinLnBrk="0" hangingPunct="1">
        <a:lnSpc>
          <a:spcPct val="90000"/>
        </a:lnSpc>
        <a:spcBef>
          <a:spcPts val="500"/>
        </a:spcBef>
        <a:buFont typeface="Arial" panose="020B0604020202020204" pitchFamily="34" charset="0"/>
        <a:buChar char="•"/>
        <a:defRPr sz="2672" kern="1200">
          <a:solidFill>
            <a:schemeClr val="bg1"/>
          </a:solidFill>
          <a:latin typeface="Arial" panose="020B0604020202020204" pitchFamily="34" charset="0"/>
          <a:ea typeface="+mn-ea"/>
          <a:cs typeface="Arial" panose="020B0604020202020204" pitchFamily="34" charset="0"/>
        </a:defRPr>
      </a:lvl2pPr>
      <a:lvl3pPr marL="1142927" indent="-228584" algn="l" defTabSz="914342"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3pPr>
      <a:lvl4pPr marL="1600096" indent="-228584" algn="l" defTabSz="914342" rtl="0" eaLnBrk="1" latinLnBrk="0" hangingPunct="1">
        <a:lnSpc>
          <a:spcPct val="90000"/>
        </a:lnSpc>
        <a:spcBef>
          <a:spcPts val="500"/>
        </a:spcBef>
        <a:buFont typeface="Arial" panose="020B0604020202020204" pitchFamily="34" charset="0"/>
        <a:buChar char="•"/>
        <a:defRPr sz="2128" kern="1200">
          <a:solidFill>
            <a:schemeClr val="bg1"/>
          </a:solidFill>
          <a:latin typeface="Arial" panose="020B0604020202020204" pitchFamily="34" charset="0"/>
          <a:ea typeface="+mn-ea"/>
          <a:cs typeface="Arial" panose="020B0604020202020204" pitchFamily="34" charset="0"/>
        </a:defRPr>
      </a:lvl4pPr>
      <a:lvl5pPr marL="2057266" indent="-228584" algn="l" defTabSz="914342" rtl="0" eaLnBrk="1" latinLnBrk="0" hangingPunct="1">
        <a:lnSpc>
          <a:spcPct val="90000"/>
        </a:lnSpc>
        <a:spcBef>
          <a:spcPts val="500"/>
        </a:spcBef>
        <a:buFont typeface="Arial" panose="020B0604020202020204" pitchFamily="34" charset="0"/>
        <a:buChar char="•"/>
        <a:defRPr sz="1872" kern="1200">
          <a:solidFill>
            <a:schemeClr val="bg1"/>
          </a:solidFill>
          <a:latin typeface="Arial" panose="020B0604020202020204" pitchFamily="34" charset="0"/>
          <a:ea typeface="+mn-ea"/>
          <a:cs typeface="Arial" panose="020B0604020202020204" pitchFamily="34" charset="0"/>
        </a:defRPr>
      </a:lvl5pPr>
      <a:lvl6pPr marL="2514437"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07"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78"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48" indent="-228584" algn="l" defTabSz="91434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1" algn="l" defTabSz="914342" rtl="0" eaLnBrk="1" latinLnBrk="0" hangingPunct="1">
        <a:defRPr sz="1800" kern="1200">
          <a:solidFill>
            <a:schemeClr val="tx1"/>
          </a:solidFill>
          <a:latin typeface="+mn-lt"/>
          <a:ea typeface="+mn-ea"/>
          <a:cs typeface="+mn-cs"/>
        </a:defRPr>
      </a:lvl4pPr>
      <a:lvl5pPr marL="1828681" algn="l" defTabSz="914342" rtl="0" eaLnBrk="1" latinLnBrk="0" hangingPunct="1">
        <a:defRPr sz="1800" kern="1200">
          <a:solidFill>
            <a:schemeClr val="tx1"/>
          </a:solidFill>
          <a:latin typeface="+mn-lt"/>
          <a:ea typeface="+mn-ea"/>
          <a:cs typeface="+mn-cs"/>
        </a:defRPr>
      </a:lvl5pPr>
      <a:lvl6pPr marL="2285851" algn="l" defTabSz="914342" rtl="0" eaLnBrk="1" latinLnBrk="0" hangingPunct="1">
        <a:defRPr sz="1800" kern="1200">
          <a:solidFill>
            <a:schemeClr val="tx1"/>
          </a:solidFill>
          <a:latin typeface="+mn-lt"/>
          <a:ea typeface="+mn-ea"/>
          <a:cs typeface="+mn-cs"/>
        </a:defRPr>
      </a:lvl6pPr>
      <a:lvl7pPr marL="2743022" algn="l" defTabSz="914342" rtl="0" eaLnBrk="1" latinLnBrk="0" hangingPunct="1">
        <a:defRPr sz="1800" kern="1200">
          <a:solidFill>
            <a:schemeClr val="tx1"/>
          </a:solidFill>
          <a:latin typeface="+mn-lt"/>
          <a:ea typeface="+mn-ea"/>
          <a:cs typeface="+mn-cs"/>
        </a:defRPr>
      </a:lvl7pPr>
      <a:lvl8pPr marL="3200192" algn="l" defTabSz="914342" rtl="0" eaLnBrk="1" latinLnBrk="0" hangingPunct="1">
        <a:defRPr sz="1800" kern="1200">
          <a:solidFill>
            <a:schemeClr val="tx1"/>
          </a:solidFill>
          <a:latin typeface="+mn-lt"/>
          <a:ea typeface="+mn-ea"/>
          <a:cs typeface="+mn-cs"/>
        </a:defRPr>
      </a:lvl8pPr>
      <a:lvl9pPr marL="3657362" algn="l" defTabSz="9143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426260"/>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685704" rtl="0" eaLnBrk="1" latinLnBrk="0" hangingPunct="1">
        <a:spcBef>
          <a:spcPct val="0"/>
        </a:spcBef>
        <a:buNone/>
        <a:defRPr sz="3299" kern="1200">
          <a:solidFill>
            <a:schemeClr val="tx1"/>
          </a:solidFill>
          <a:latin typeface="+mj-lt"/>
          <a:ea typeface="+mj-ea"/>
          <a:cs typeface="+mj-cs"/>
        </a:defRPr>
      </a:lvl1pPr>
    </p:titleStyle>
    <p:bodyStyle>
      <a:lvl1pPr marL="257140" indent="-257140" algn="l" defTabSz="68570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35" indent="-214284" algn="l" defTabSz="685704" rtl="0" eaLnBrk="1" latinLnBrk="0" hangingPunct="1">
        <a:spcBef>
          <a:spcPct val="20000"/>
        </a:spcBef>
        <a:buFont typeface="Arial" panose="020B0604020202020204" pitchFamily="34" charset="0"/>
        <a:buChar char="–"/>
        <a:defRPr sz="2099" kern="1200">
          <a:solidFill>
            <a:schemeClr val="tx1"/>
          </a:solidFill>
          <a:latin typeface="+mn-lt"/>
          <a:ea typeface="+mn-ea"/>
          <a:cs typeface="+mn-cs"/>
        </a:defRPr>
      </a:lvl2pPr>
      <a:lvl3pPr marL="857128" indent="-171426" algn="l" defTabSz="68570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983"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4pPr>
      <a:lvl5pPr marL="1542836"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46644"/>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685704" rtl="0" eaLnBrk="1" latinLnBrk="0" hangingPunct="1">
        <a:spcBef>
          <a:spcPct val="0"/>
        </a:spcBef>
        <a:buNone/>
        <a:defRPr sz="2699" kern="1200">
          <a:solidFill>
            <a:schemeClr val="tx1"/>
          </a:solidFill>
          <a:latin typeface="Arial" panose="020B0604020202020204" pitchFamily="34" charset="0"/>
          <a:ea typeface="+mj-ea"/>
          <a:cs typeface="Arial" panose="020B0604020202020204" pitchFamily="34" charset="0"/>
        </a:defRPr>
      </a:lvl1pPr>
    </p:titleStyle>
    <p:bodyStyle>
      <a:lvl1pPr marL="257140" indent="-257140" algn="l" defTabSz="685704" rtl="0" eaLnBrk="1" latinLnBrk="0" hangingPunct="1">
        <a:spcBef>
          <a:spcPct val="20000"/>
        </a:spcBef>
        <a:buFont typeface="Symbol" panose="05050102010706020507" pitchFamily="18" charset="2"/>
        <a:buChar char=""/>
        <a:defRPr sz="1950" kern="1200">
          <a:solidFill>
            <a:schemeClr val="tx1"/>
          </a:solidFill>
          <a:latin typeface="Arial" panose="020B0604020202020204" pitchFamily="34" charset="0"/>
          <a:ea typeface="+mn-ea"/>
          <a:cs typeface="Arial" panose="020B0604020202020204" pitchFamily="34" charset="0"/>
        </a:defRPr>
      </a:lvl1pPr>
      <a:lvl2pPr marL="557135" indent="-214284"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128"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3pPr>
      <a:lvl4pPr marL="1199983"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4pPr>
      <a:lvl5pPr marL="1542836"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247999"/>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85704" rtl="0" eaLnBrk="1" latinLnBrk="0" hangingPunct="1">
        <a:spcBef>
          <a:spcPct val="0"/>
        </a:spcBef>
        <a:buNone/>
        <a:defRPr sz="2699" kern="1200">
          <a:solidFill>
            <a:schemeClr val="tx1"/>
          </a:solidFill>
          <a:latin typeface="Arial" panose="020B0604020202020204" pitchFamily="34" charset="0"/>
          <a:ea typeface="+mj-ea"/>
          <a:cs typeface="Arial" panose="020B0604020202020204" pitchFamily="34" charset="0"/>
        </a:defRPr>
      </a:lvl1pPr>
    </p:titleStyle>
    <p:bodyStyle>
      <a:lvl1pPr marL="257140" indent="-257140" algn="l" defTabSz="685704" rtl="0" eaLnBrk="1" latinLnBrk="0" hangingPunct="1">
        <a:spcBef>
          <a:spcPct val="20000"/>
        </a:spcBef>
        <a:buFont typeface="Symbol" panose="05050102010706020507" pitchFamily="18" charset="2"/>
        <a:buChar char=""/>
        <a:defRPr sz="1950" kern="1200">
          <a:solidFill>
            <a:schemeClr val="tx1"/>
          </a:solidFill>
          <a:latin typeface="Arial" panose="020B0604020202020204" pitchFamily="34" charset="0"/>
          <a:ea typeface="+mn-ea"/>
          <a:cs typeface="Arial" panose="020B0604020202020204" pitchFamily="34" charset="0"/>
        </a:defRPr>
      </a:lvl1pPr>
      <a:lvl2pPr marL="557135" indent="-214284"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128"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3pPr>
      <a:lvl4pPr marL="1199983"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4pPr>
      <a:lvl5pPr marL="1542836" indent="-171426" algn="l" defTabSz="685704" rtl="0" eaLnBrk="1" latinLnBrk="0" hangingPunct="1">
        <a:spcBef>
          <a:spcPct val="20000"/>
        </a:spcBef>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5pPr>
      <a:lvl6pPr marL="1885687"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6pPr>
      <a:lvl7pPr marL="222853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7pPr>
      <a:lvl8pPr marL="2571389"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8pPr>
      <a:lvl9pPr marL="2914241" indent="-171426" algn="l" defTabSz="685704" rtl="0" eaLnBrk="1" latinLnBrk="0" hangingPunct="1">
        <a:spcBef>
          <a:spcPct val="20000"/>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685704" rtl="0" eaLnBrk="1" latinLnBrk="0" hangingPunct="1">
        <a:defRPr sz="1350" kern="1200">
          <a:solidFill>
            <a:schemeClr val="tx1"/>
          </a:solidFill>
          <a:latin typeface="+mn-lt"/>
          <a:ea typeface="+mn-ea"/>
          <a:cs typeface="+mn-cs"/>
        </a:defRPr>
      </a:lvl1pPr>
      <a:lvl2pPr marL="342852" algn="l" defTabSz="685704" rtl="0" eaLnBrk="1" latinLnBrk="0" hangingPunct="1">
        <a:defRPr sz="1350" kern="1200">
          <a:solidFill>
            <a:schemeClr val="tx1"/>
          </a:solidFill>
          <a:latin typeface="+mn-lt"/>
          <a:ea typeface="+mn-ea"/>
          <a:cs typeface="+mn-cs"/>
        </a:defRPr>
      </a:lvl2pPr>
      <a:lvl3pPr marL="685704" algn="l" defTabSz="685704" rtl="0" eaLnBrk="1" latinLnBrk="0" hangingPunct="1">
        <a:defRPr sz="1350" kern="1200">
          <a:solidFill>
            <a:schemeClr val="tx1"/>
          </a:solidFill>
          <a:latin typeface="+mn-lt"/>
          <a:ea typeface="+mn-ea"/>
          <a:cs typeface="+mn-cs"/>
        </a:defRPr>
      </a:lvl3pPr>
      <a:lvl4pPr marL="1028555" algn="l" defTabSz="685704" rtl="0" eaLnBrk="1" latinLnBrk="0" hangingPunct="1">
        <a:defRPr sz="1350" kern="1200">
          <a:solidFill>
            <a:schemeClr val="tx1"/>
          </a:solidFill>
          <a:latin typeface="+mn-lt"/>
          <a:ea typeface="+mn-ea"/>
          <a:cs typeface="+mn-cs"/>
        </a:defRPr>
      </a:lvl4pPr>
      <a:lvl5pPr marL="1371409" algn="l" defTabSz="685704" rtl="0" eaLnBrk="1" latinLnBrk="0" hangingPunct="1">
        <a:defRPr sz="1350" kern="1200">
          <a:solidFill>
            <a:schemeClr val="tx1"/>
          </a:solidFill>
          <a:latin typeface="+mn-lt"/>
          <a:ea typeface="+mn-ea"/>
          <a:cs typeface="+mn-cs"/>
        </a:defRPr>
      </a:lvl5pPr>
      <a:lvl6pPr marL="1714261" algn="l" defTabSz="685704" rtl="0" eaLnBrk="1" latinLnBrk="0" hangingPunct="1">
        <a:defRPr sz="1350" kern="1200">
          <a:solidFill>
            <a:schemeClr val="tx1"/>
          </a:solidFill>
          <a:latin typeface="+mn-lt"/>
          <a:ea typeface="+mn-ea"/>
          <a:cs typeface="+mn-cs"/>
        </a:defRPr>
      </a:lvl6pPr>
      <a:lvl7pPr marL="2057112" algn="l" defTabSz="685704" rtl="0" eaLnBrk="1" latinLnBrk="0" hangingPunct="1">
        <a:defRPr sz="1350" kern="1200">
          <a:solidFill>
            <a:schemeClr val="tx1"/>
          </a:solidFill>
          <a:latin typeface="+mn-lt"/>
          <a:ea typeface="+mn-ea"/>
          <a:cs typeface="+mn-cs"/>
        </a:defRPr>
      </a:lvl7pPr>
      <a:lvl8pPr marL="2399963" algn="l" defTabSz="685704" rtl="0" eaLnBrk="1" latinLnBrk="0" hangingPunct="1">
        <a:defRPr sz="1350" kern="1200">
          <a:solidFill>
            <a:schemeClr val="tx1"/>
          </a:solidFill>
          <a:latin typeface="+mn-lt"/>
          <a:ea typeface="+mn-ea"/>
          <a:cs typeface="+mn-cs"/>
        </a:defRPr>
      </a:lvl8pPr>
      <a:lvl9pPr marL="2742818" algn="l" defTabSz="685704"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6425A-5557-6F62-2DA6-B418B4D3E696}"/>
              </a:ext>
            </a:extLst>
          </p:cNvPr>
          <p:cNvSpPr>
            <a:spLocks noGrp="1"/>
          </p:cNvSpPr>
          <p:nvPr>
            <p:ph type="title"/>
          </p:nvPr>
        </p:nvSpPr>
        <p:spPr>
          <a:xfrm>
            <a:off x="360000" y="216000"/>
            <a:ext cx="11472001" cy="595548"/>
          </a:xfrm>
          <a:prstGeom prst="rect">
            <a:avLst/>
          </a:prstGeom>
        </p:spPr>
        <p:txBody>
          <a:bodyPr vert="horz" wrap="square" lIns="0" tIns="0" rIns="0" bIns="0" rtlCol="0" anchor="t">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D8A6ECD-6785-11B0-87F7-8562F8FDE290}"/>
              </a:ext>
            </a:extLst>
          </p:cNvPr>
          <p:cNvSpPr>
            <a:spLocks noGrp="1"/>
          </p:cNvSpPr>
          <p:nvPr>
            <p:ph type="body" idx="1"/>
          </p:nvPr>
        </p:nvSpPr>
        <p:spPr>
          <a:xfrm>
            <a:off x="359999" y="1825625"/>
            <a:ext cx="11472001" cy="4351338"/>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6F55513-3951-C97D-B8E4-1BC46A9E5A93}"/>
              </a:ext>
            </a:extLst>
          </p:cNvPr>
          <p:cNvSpPr>
            <a:spLocks noGrp="1"/>
          </p:cNvSpPr>
          <p:nvPr>
            <p:ph type="dt" sz="half" idx="2"/>
          </p:nvPr>
        </p:nvSpPr>
        <p:spPr>
          <a:xfrm>
            <a:off x="359998" y="6498000"/>
            <a:ext cx="2743200" cy="216000"/>
          </a:xfrm>
          <a:prstGeom prst="rect">
            <a:avLst/>
          </a:prstGeom>
        </p:spPr>
        <p:txBody>
          <a:bodyPr vert="horz" lIns="0" tIns="0" rIns="0" bIns="0" rtlCol="0" anchor="b"/>
          <a:lstStyle>
            <a:lvl1pPr algn="l">
              <a:defRPr sz="1200">
                <a:solidFill>
                  <a:schemeClr val="tx2"/>
                </a:solidFill>
              </a:defRPr>
            </a:lvl1pPr>
          </a:lstStyle>
          <a:p>
            <a:fld id="{C764DE79-268F-4C1A-8933-263129D2AF90}" type="datetimeFigureOut">
              <a:rPr lang="en-US" smtClean="0"/>
              <a:pPr/>
              <a:t>3/10/2025</a:t>
            </a:fld>
            <a:endParaRPr lang="en-US"/>
          </a:p>
        </p:txBody>
      </p:sp>
      <p:sp>
        <p:nvSpPr>
          <p:cNvPr id="5" name="Footer Placeholder 4">
            <a:extLst>
              <a:ext uri="{FF2B5EF4-FFF2-40B4-BE49-F238E27FC236}">
                <a16:creationId xmlns:a16="http://schemas.microsoft.com/office/drawing/2014/main" id="{D6A0A929-BAD9-E752-A42C-F584F255D10E}"/>
              </a:ext>
            </a:extLst>
          </p:cNvPr>
          <p:cNvSpPr>
            <a:spLocks noGrp="1"/>
          </p:cNvSpPr>
          <p:nvPr>
            <p:ph type="ftr" sz="quarter" idx="3"/>
          </p:nvPr>
        </p:nvSpPr>
        <p:spPr>
          <a:xfrm>
            <a:off x="4038599" y="6498000"/>
            <a:ext cx="4114800" cy="216000"/>
          </a:xfrm>
          <a:prstGeom prst="rect">
            <a:avLst/>
          </a:prstGeom>
        </p:spPr>
        <p:txBody>
          <a:bodyPr vert="horz" lIns="0" tIns="0" rIns="0" bIns="0" rtlCol="0" anchor="b"/>
          <a:lstStyle>
            <a:lvl1pPr algn="ctr">
              <a:defRPr sz="120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6D474B0F-D504-71B5-5266-3475472AA27F}"/>
              </a:ext>
            </a:extLst>
          </p:cNvPr>
          <p:cNvSpPr>
            <a:spLocks noGrp="1"/>
          </p:cNvSpPr>
          <p:nvPr>
            <p:ph type="sldNum" sz="quarter" idx="4"/>
          </p:nvPr>
        </p:nvSpPr>
        <p:spPr>
          <a:xfrm>
            <a:off x="11292000" y="6498000"/>
            <a:ext cx="540000" cy="216000"/>
          </a:xfrm>
          <a:prstGeom prst="rect">
            <a:avLst/>
          </a:prstGeom>
        </p:spPr>
        <p:txBody>
          <a:bodyPr vert="horz" lIns="0" tIns="0" rIns="0" bIns="0" rtlCol="0" anchor="b"/>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717611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Lst>
  <p:txStyles>
    <p:titleStyle>
      <a:lvl1pPr algn="l" defTabSz="914400" rtl="0" eaLnBrk="1" latinLnBrk="0" hangingPunct="1">
        <a:lnSpc>
          <a:spcPct val="90000"/>
        </a:lnSpc>
        <a:spcBef>
          <a:spcPct val="0"/>
        </a:spcBef>
        <a:buNone/>
        <a:defRPr sz="4300" b="1" kern="1200">
          <a:solidFill>
            <a:schemeClr val="tx2"/>
          </a:solidFill>
          <a:latin typeface="+mj-lt"/>
          <a:ea typeface="+mj-ea"/>
          <a:cs typeface="+mj-cs"/>
        </a:defRPr>
      </a:lvl1pPr>
    </p:titleStyle>
    <p:bodyStyle>
      <a:lvl1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26800" algn="l" defTabSz="914400" rtl="0" eaLnBrk="1" latinLnBrk="0" hangingPunct="1">
        <a:lnSpc>
          <a:spcPct val="105000"/>
        </a:lnSpc>
        <a:spcBef>
          <a:spcPts val="0"/>
        </a:spcBef>
        <a:buFont typeface="System Font Regular"/>
        <a:buChar char="–"/>
        <a:defRPr sz="1800" kern="1200">
          <a:solidFill>
            <a:schemeClr val="tx1"/>
          </a:solidFill>
          <a:latin typeface="+mn-lt"/>
          <a:ea typeface="+mn-ea"/>
          <a:cs typeface="+mn-cs"/>
        </a:defRPr>
      </a:lvl2pPr>
      <a:lvl3pPr marL="0" indent="0" algn="l" defTabSz="914400" rtl="0" eaLnBrk="1" latinLnBrk="0" hangingPunct="1">
        <a:lnSpc>
          <a:spcPct val="105000"/>
        </a:lnSpc>
        <a:spcBef>
          <a:spcPts val="0"/>
        </a:spcBef>
        <a:buFont typeface="Arial" panose="020B0604020202020204" pitchFamily="34" charset="0"/>
        <a:buNone/>
        <a:defRPr sz="1800" kern="1200">
          <a:solidFill>
            <a:schemeClr val="tx2"/>
          </a:solidFill>
          <a:latin typeface="+mj-lt"/>
          <a:ea typeface="+mn-ea"/>
          <a:cs typeface="+mn-cs"/>
        </a:defRPr>
      </a:lvl3pPr>
      <a:lvl4pPr marL="0" indent="0" algn="l" defTabSz="914400" rtl="0" eaLnBrk="1" latinLnBrk="0" hangingPunct="1">
        <a:lnSpc>
          <a:spcPct val="105000"/>
        </a:lnSpc>
        <a:spcBef>
          <a:spcPts val="0"/>
        </a:spcBef>
        <a:buFont typeface="Arial" panose="020B0604020202020204" pitchFamily="34" charset="0"/>
        <a:buNone/>
        <a:defRPr sz="1800" b="1" kern="1200">
          <a:solidFill>
            <a:schemeClr val="tx1"/>
          </a:solidFill>
          <a:latin typeface="NSPCC" panose="02000000000000000000" pitchFamily="50" charset="0"/>
          <a:ea typeface="+mn-ea"/>
          <a:cs typeface="+mn-cs"/>
        </a:defRPr>
      </a:lvl4pPr>
      <a:lvl5pPr marL="6840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6pPr>
      <a:lvl7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7pPr>
      <a:lvl8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8pPr>
      <a:lvl9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817952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mailto:Caoimhe.Walsh@nspcc.org.uk" TargetMode="External"/><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hyperlink" Target="mailto:Zoe.Brown@nspcc.org.uk" TargetMode="External"/><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78.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44.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hyperlink" Target="https://learning.nspcc.org.uk/media/sfzndfgn/childline-behind-the-screen-pdf-guide.pdf" TargetMode="External"/><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78.xm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78.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14.pn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notesSlide" Target="../notesSlides/notesSlide21.xml"/><Relationship Id="rId16" Type="http://schemas.openxmlformats.org/officeDocument/2006/relationships/image" Target="../media/image47.jpeg"/><Relationship Id="rId1" Type="http://schemas.openxmlformats.org/officeDocument/2006/relationships/slideLayout" Target="../slideLayouts/slideLayout7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hyperlink" Target="mailto:help@nspcc.org.uk" TargetMode="External"/><Relationship Id="rId15" Type="http://schemas.openxmlformats.org/officeDocument/2006/relationships/image" Target="../media/image46.jpeg"/><Relationship Id="rId10" Type="http://schemas.openxmlformats.org/officeDocument/2006/relationships/image" Target="../media/image41.jpeg"/><Relationship Id="rId4" Type="http://schemas.openxmlformats.org/officeDocument/2006/relationships/image" Target="../media/image15.png"/><Relationship Id="rId9" Type="http://schemas.openxmlformats.org/officeDocument/2006/relationships/image" Target="../media/image40.jpeg"/><Relationship Id="rId1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hyperlink" Target="https://learning.nspcc.org.uk/media/sfzndfgn/childline-behind-the-screen-pdf-guide.pdf" TargetMode="External"/><Relationship Id="rId3" Type="http://schemas.openxmlformats.org/officeDocument/2006/relationships/hyperlink" Target="https://learning.nspcc.org.uk/" TargetMode="External"/><Relationship Id="rId7" Type="http://schemas.openxmlformats.org/officeDocument/2006/relationships/hyperlink" Target="mailto:scotlandcampaigns@nspcc.org.uk" TargetMode="External"/><Relationship Id="rId12"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hyperlink" Target="https://www.nspcc.org.uk/support-us/listen-up-speak-up/" TargetMode="External"/><Relationship Id="rId11" Type="http://schemas.openxmlformats.org/officeDocument/2006/relationships/hyperlink" Target="https://www.unicef.org.uk/what-we-do/un-convention-child-rights/" TargetMode="External"/><Relationship Id="rId5" Type="http://schemas.openxmlformats.org/officeDocument/2006/relationships/hyperlink" Target="https://www.nspcc.org.uk/keeping-children-safe/reporting-abuse/nspcc-helpline/" TargetMode="External"/><Relationship Id="rId10" Type="http://schemas.openxmlformats.org/officeDocument/2006/relationships/hyperlink" Target="https://www.celcis.org/knowledge-bank/protecting-children" TargetMode="External"/><Relationship Id="rId4" Type="http://schemas.openxmlformats.org/officeDocument/2006/relationships/hyperlink" Target="http://www.nspcc.org.uk/" TargetMode="External"/><Relationship Id="rId9" Type="http://schemas.openxmlformats.org/officeDocument/2006/relationships/hyperlink" Target="https://www.childprotection-resource-scotland.co.uk/young-peopl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image" Target="../media/image51.emf"/><Relationship Id="rId5" Type="http://schemas.openxmlformats.org/officeDocument/2006/relationships/hyperlink" Target="mailto:scotland1@NSPCC.org.uk" TargetMode="Externa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gov.uk/government/publications/counter-terrorism-strategy-contest-202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legislation.gov.uk/ukpga/2015/6/contents/enact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www.gov.uk/government/publications/prevent-duty-guidance-for-specified-authorities-in-scotland/prevent-duty-guidance-for-scotland-accessibl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support-people-susceptible-to-radicalisation.service.gov.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gov.uk/government/publications/prevent-duty-guidance-for-specified-authorities-in-scotland/prevent-duty-guidance-for-scotland-accessibl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education.gov.scot/resources/prevent-radicalisation-and-extremism/" TargetMode="External"/><Relationship Id="rId4" Type="http://schemas.openxmlformats.org/officeDocument/2006/relationships/hyperlink" Target="https://education.gov.scot/inspection-and-review/what-we-do-and-how-we-do-it/02-about-inspection-and-review/"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mailto:preventreferrals@scotland.police.uk" TargetMode="External"/><Relationship Id="rId4" Type="http://schemas.openxmlformats.org/officeDocument/2006/relationships/hyperlink" Target="https://view.officeapps.live.com/op/view.aspx?src=https%3A%2F%2Feducation.gov.scot%2Fmedia%2Fowkj2dq4%2Fnational-referral-form-august-2024.docx%23%3A~%3Atext%3DThis%2520form%2520is%2520designed%2520to%2Ckeep%2520them%2520and%2520others%2520safe.&amp;wdOrigin=BROWSELIN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gov.uk/government/publications/prevent-learning-review-southport-attack"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86.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4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sv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86.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86.xml"/><Relationship Id="rId5" Type="http://schemas.openxmlformats.org/officeDocument/2006/relationships/image" Target="../media/image80.sv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86.xml"/><Relationship Id="rId6" Type="http://schemas.openxmlformats.org/officeDocument/2006/relationships/image" Target="../media/image83.png"/><Relationship Id="rId5" Type="http://schemas.openxmlformats.org/officeDocument/2006/relationships/image" Target="../media/image57.sv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8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svg"/><Relationship Id="rId3" Type="http://schemas.openxmlformats.org/officeDocument/2006/relationships/image" Target="../media/image89.svg"/><Relationship Id="rId7" Type="http://schemas.openxmlformats.org/officeDocument/2006/relationships/image" Target="../media/image93.sv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86.xml"/><Relationship Id="rId6" Type="http://schemas.openxmlformats.org/officeDocument/2006/relationships/image" Target="../media/image92.png"/><Relationship Id="rId11" Type="http://schemas.openxmlformats.org/officeDocument/2006/relationships/image" Target="../media/image97.svg"/><Relationship Id="rId5" Type="http://schemas.openxmlformats.org/officeDocument/2006/relationships/image" Target="../media/image91.sv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svg"/></Relationships>
</file>

<file path=ppt/slides/_rels/slide47.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86.xml"/><Relationship Id="rId5" Type="http://schemas.openxmlformats.org/officeDocument/2006/relationships/image" Target="../media/image101.svg"/><Relationship Id="rId4" Type="http://schemas.openxmlformats.org/officeDocument/2006/relationships/image" Target="../media/image100.png"/></Relationships>
</file>

<file path=ppt/slides/_rels/slide48.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9.svg"/><Relationship Id="rId7" Type="http://schemas.openxmlformats.org/officeDocument/2006/relationships/image" Target="../media/image105.svg"/><Relationship Id="rId2" Type="http://schemas.openxmlformats.org/officeDocument/2006/relationships/image" Target="../media/image88.png"/><Relationship Id="rId1" Type="http://schemas.openxmlformats.org/officeDocument/2006/relationships/slideLayout" Target="../slideLayouts/slideLayout86.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4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86.xml"/><Relationship Id="rId6" Type="http://schemas.openxmlformats.org/officeDocument/2006/relationships/image" Target="../media/image72.png"/><Relationship Id="rId5" Type="http://schemas.openxmlformats.org/officeDocument/2006/relationships/image" Target="../media/image110.sv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42.xml"/><Relationship Id="rId7"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9.pn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6.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9.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7.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9.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9.xml"/><Relationship Id="rId7" Type="http://schemas.openxmlformats.org/officeDocument/2006/relationships/diagramLayout" Target="../diagrams/layout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Data" Target="../diagrams/data5.xml"/><Relationship Id="rId5" Type="http://schemas.openxmlformats.org/officeDocument/2006/relationships/image" Target="../media/image20.jpeg"/><Relationship Id="rId10" Type="http://schemas.microsoft.com/office/2007/relationships/diagramDrawing" Target="../diagrams/drawing5.xml"/><Relationship Id="rId4" Type="http://schemas.openxmlformats.org/officeDocument/2006/relationships/image" Target="../media/image19.png"/><Relationship Id="rId9" Type="http://schemas.openxmlformats.org/officeDocument/2006/relationships/diagramColors" Target="../diagrams/colors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A2B44E-84B7-F26D-61A1-138EF77894FE}"/>
              </a:ext>
            </a:extLst>
          </p:cNvPr>
          <p:cNvSpPr>
            <a:spLocks noGrp="1"/>
          </p:cNvSpPr>
          <p:nvPr>
            <p:ph type="body" sz="quarter" idx="13"/>
          </p:nvPr>
        </p:nvSpPr>
        <p:spPr>
          <a:xfrm>
            <a:off x="719184" y="4035288"/>
            <a:ext cx="10752044" cy="2243592"/>
          </a:xfrm>
        </p:spPr>
        <p:txBody>
          <a:bodyPr>
            <a:normAutofit fontScale="92500" lnSpcReduction="10000"/>
          </a:bodyPr>
          <a:lstStyle/>
          <a:p>
            <a:r>
              <a:rPr lang="en-GB"/>
              <a:t>6 March</a:t>
            </a:r>
            <a:r>
              <a:rPr lang="en-GB">
                <a:solidFill>
                  <a:schemeClr val="bg1"/>
                </a:solidFill>
              </a:rPr>
              <a:t> 2025</a:t>
            </a:r>
          </a:p>
          <a:p>
            <a:pPr algn="just"/>
            <a:r>
              <a:rPr lang="en-GB">
                <a:solidFill>
                  <a:schemeClr val="bg1"/>
                </a:solidFill>
              </a:rPr>
              <a:t> 																																																	#ScotAppWeek25 and #MadeForBusiness</a:t>
            </a:r>
          </a:p>
        </p:txBody>
      </p:sp>
      <p:sp>
        <p:nvSpPr>
          <p:cNvPr id="4" name="Title 3">
            <a:extLst>
              <a:ext uri="{FF2B5EF4-FFF2-40B4-BE49-F238E27FC236}">
                <a16:creationId xmlns:a16="http://schemas.microsoft.com/office/drawing/2014/main" id="{A42BACF8-CB01-4E94-3DBB-344898432F97}"/>
              </a:ext>
            </a:extLst>
          </p:cNvPr>
          <p:cNvSpPr>
            <a:spLocks noGrp="1"/>
          </p:cNvSpPr>
          <p:nvPr>
            <p:ph type="title"/>
          </p:nvPr>
        </p:nvSpPr>
        <p:spPr/>
        <p:txBody>
          <a:bodyPr>
            <a:normAutofit/>
          </a:bodyPr>
          <a:lstStyle/>
          <a:p>
            <a:r>
              <a:rPr lang="en-GB"/>
              <a:t>Safeguarding in</a:t>
            </a:r>
            <a:r>
              <a:rPr lang="en-GB">
                <a:solidFill>
                  <a:schemeClr val="bg1"/>
                </a:solidFill>
              </a:rPr>
              <a:t> Modern Apprenticeships</a:t>
            </a:r>
            <a:br>
              <a:rPr lang="en-GB">
                <a:solidFill>
                  <a:schemeClr val="bg1"/>
                </a:solidFill>
              </a:rPr>
            </a:br>
            <a:r>
              <a:rPr lang="en-GB">
                <a:solidFill>
                  <a:schemeClr val="bg1"/>
                </a:solidFill>
              </a:rPr>
              <a:t>Co</a:t>
            </a:r>
            <a:r>
              <a:rPr lang="en-GB"/>
              <a:t>mmunity of Practice</a:t>
            </a:r>
            <a:r>
              <a:rPr lang="en-GB">
                <a:solidFill>
                  <a:schemeClr val="bg1"/>
                </a:solidFill>
              </a:rPr>
              <a:t> </a:t>
            </a:r>
          </a:p>
        </p:txBody>
      </p:sp>
    </p:spTree>
    <p:extLst>
      <p:ext uri="{BB962C8B-B14F-4D97-AF65-F5344CB8AC3E}">
        <p14:creationId xmlns:p14="http://schemas.microsoft.com/office/powerpoint/2010/main" val="2150193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57AD-3ADC-138E-BA57-D08BCE0E045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0D7DCD-D0DE-874E-60A2-5457B16433A1}"/>
              </a:ext>
            </a:extLst>
          </p:cNvPr>
          <p:cNvSpPr>
            <a:spLocks noGrp="1"/>
          </p:cNvSpPr>
          <p:nvPr>
            <p:ph type="title"/>
          </p:nvPr>
        </p:nvSpPr>
        <p:spPr/>
        <p:txBody>
          <a:bodyPr>
            <a:normAutofit/>
          </a:bodyPr>
          <a:lstStyle/>
          <a:p>
            <a:r>
              <a:rPr lang="en-GB"/>
              <a:t>National Society for the Prevention of Cruelty to Children (NSPCC Scotland)</a:t>
            </a:r>
            <a:endParaRPr lang="en-GB">
              <a:solidFill>
                <a:schemeClr val="bg1"/>
              </a:solidFill>
            </a:endParaRPr>
          </a:p>
        </p:txBody>
      </p:sp>
      <p:sp>
        <p:nvSpPr>
          <p:cNvPr id="2" name="TextBox 1">
            <a:extLst>
              <a:ext uri="{FF2B5EF4-FFF2-40B4-BE49-F238E27FC236}">
                <a16:creationId xmlns:a16="http://schemas.microsoft.com/office/drawing/2014/main" id="{E952D0A8-BE86-A744-7A33-56BF74CEBDC6}"/>
              </a:ext>
            </a:extLst>
          </p:cNvPr>
          <p:cNvSpPr txBox="1"/>
          <p:nvPr/>
        </p:nvSpPr>
        <p:spPr>
          <a:xfrm>
            <a:off x="719184" y="4408784"/>
            <a:ext cx="6100354" cy="369332"/>
          </a:xfrm>
          <a:prstGeom prst="rect">
            <a:avLst/>
          </a:prstGeom>
          <a:noFill/>
        </p:spPr>
        <p:txBody>
          <a:bodyPr wrap="square">
            <a:spAutoFit/>
          </a:bodyPr>
          <a:lstStyle/>
          <a:p>
            <a:r>
              <a:rPr lang="en-GB" sz="1800">
                <a:solidFill>
                  <a:schemeClr val="bg1"/>
                </a:solidFill>
                <a:latin typeface="Arial" panose="020B0604020202020204" pitchFamily="34" charset="0"/>
                <a:cs typeface="Arial" panose="020B0604020202020204" pitchFamily="34" charset="0"/>
              </a:rPr>
              <a:t>Zoe Browne and Caoimhe Walsh</a:t>
            </a:r>
          </a:p>
        </p:txBody>
      </p:sp>
    </p:spTree>
    <p:extLst>
      <p:ext uri="{BB962C8B-B14F-4D97-AF65-F5344CB8AC3E}">
        <p14:creationId xmlns:p14="http://schemas.microsoft.com/office/powerpoint/2010/main" val="1969856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9228-A42C-848D-FAEC-32E33C51E67B}"/>
              </a:ext>
            </a:extLst>
          </p:cNvPr>
          <p:cNvSpPr>
            <a:spLocks noGrp="1"/>
          </p:cNvSpPr>
          <p:nvPr>
            <p:ph type="title"/>
          </p:nvPr>
        </p:nvSpPr>
        <p:spPr>
          <a:xfrm>
            <a:off x="851616" y="1948469"/>
            <a:ext cx="7998809" cy="595548"/>
          </a:xfrm>
        </p:spPr>
        <p:txBody>
          <a:bodyPr wrap="square" anchor="ctr">
            <a:normAutofit fontScale="90000"/>
          </a:bodyPr>
          <a:lstStyle/>
          <a:p>
            <a:r>
              <a:rPr lang="en-GB" sz="7300"/>
              <a:t>Supporting Your Modern Apprentices </a:t>
            </a:r>
            <a:br>
              <a:rPr lang="en-GB" sz="2000"/>
            </a:br>
            <a:endParaRPr lang="en-GB" sz="2000"/>
          </a:p>
        </p:txBody>
      </p:sp>
      <p:pic>
        <p:nvPicPr>
          <p:cNvPr id="10" name="Picture 9" descr="A green text on a white background&#10;&#10;AI-generated content may be incorrect.">
            <a:extLst>
              <a:ext uri="{FF2B5EF4-FFF2-40B4-BE49-F238E27FC236}">
                <a16:creationId xmlns:a16="http://schemas.microsoft.com/office/drawing/2014/main" id="{02282B8E-A539-71BF-B3B4-FCCCF3A71A64}"/>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3497" b="98601" l="1612" r="97371">
                        <a14:foregroundMark x1="38677" y1="3497" x2="28584" y2="13054"/>
                        <a14:foregroundMark x1="43003" y1="5128" x2="43003" y2="5128"/>
                        <a14:foregroundMark x1="18151" y1="15385" x2="18151" y2="15385"/>
                        <a14:foregroundMark x1="5174" y1="10723" x2="5174" y2="10723"/>
                        <a14:foregroundMark x1="1696" y1="11422" x2="1696" y2="11422"/>
                        <a14:foregroundMark x1="66497" y1="7459" x2="66497" y2="7459"/>
                        <a14:foregroundMark x1="86684" y1="6760" x2="86684" y2="6760"/>
                        <a14:foregroundMark x1="97371" y1="50350" x2="97371" y2="50350"/>
                        <a14:foregroundMark x1="76590" y1="89977" x2="76590" y2="89977"/>
                        <a14:foregroundMark x1="20187" y1="91608" x2="20187" y2="91608"/>
                        <a14:foregroundMark x1="20187" y1="91608" x2="20187" y2="91608"/>
                        <a14:foregroundMark x1="27735" y1="91608" x2="27735" y2="91608"/>
                        <a14:foregroundMark x1="27735" y1="91608" x2="27735" y2="91608"/>
                        <a14:foregroundMark x1="36641" y1="86014" x2="36641" y2="86014"/>
                        <a14:foregroundMark x1="36641" y1="86014" x2="36641" y2="86014"/>
                        <a14:foregroundMark x1="45886" y1="86713" x2="45886" y2="86713"/>
                        <a14:foregroundMark x1="45886" y1="86713" x2="45886" y2="86713"/>
                        <a14:foregroundMark x1="52587" y1="86713" x2="52587" y2="86713"/>
                        <a14:foregroundMark x1="52587" y1="86713" x2="52587" y2="86713"/>
                        <a14:foregroundMark x1="61578" y1="89977" x2="61578" y2="89977"/>
                        <a14:foregroundMark x1="61578" y1="89977" x2="61578" y2="89977"/>
                        <a14:foregroundMark x1="68787" y1="88345" x2="68787" y2="88345"/>
                        <a14:foregroundMark x1="68787" y1="88345" x2="68787" y2="88345"/>
                        <a14:foregroundMark x1="78032" y1="87646" x2="78032" y2="87646"/>
                        <a14:foregroundMark x1="78032" y1="87646" x2="78032" y2="87646"/>
                        <a14:foregroundMark x1="61578" y1="94639" x2="61578" y2="94639"/>
                        <a14:foregroundMark x1="62680" y1="98601" x2="62680" y2="98601"/>
                        <a14:backgroundMark x1="62087" y1="98601" x2="62087" y2="98601"/>
                        <a14:backgroundMark x1="61578" y1="92308" x2="61578" y2="92308"/>
                        <a14:backgroundMark x1="61832" y1="95571" x2="61832" y2="95571"/>
                      </a14:backgroundRemoval>
                    </a14:imgEffect>
                  </a14:imgLayer>
                </a14:imgProps>
              </a:ext>
            </a:extLst>
          </a:blip>
          <a:stretch>
            <a:fillRect/>
          </a:stretch>
        </p:blipFill>
        <p:spPr>
          <a:xfrm>
            <a:off x="8182094" y="5322712"/>
            <a:ext cx="3436453" cy="1254305"/>
          </a:xfrm>
          <a:prstGeom prst="rect">
            <a:avLst/>
          </a:prstGeom>
          <a:solidFill>
            <a:schemeClr val="bg2">
              <a:alpha val="0"/>
            </a:schemeClr>
          </a:solidFill>
        </p:spPr>
      </p:pic>
      <p:pic>
        <p:nvPicPr>
          <p:cNvPr id="8" name="Picture 7" descr="A map of a continent&#10;&#10;AI-generated content may be incorrect.">
            <a:extLst>
              <a:ext uri="{FF2B5EF4-FFF2-40B4-BE49-F238E27FC236}">
                <a16:creationId xmlns:a16="http://schemas.microsoft.com/office/drawing/2014/main" id="{407C8BB3-122C-F51C-6426-5C8C86A74689}"/>
              </a:ext>
            </a:extLst>
          </p:cNvPr>
          <p:cNvPicPr>
            <a:picLocks noChangeAspect="1"/>
          </p:cNvPicPr>
          <p:nvPr/>
        </p:nvPicPr>
        <p:blipFill>
          <a:blip r:embed="rId5"/>
          <a:stretch>
            <a:fillRect/>
          </a:stretch>
        </p:blipFill>
        <p:spPr>
          <a:xfrm>
            <a:off x="7827997" y="772591"/>
            <a:ext cx="4144649" cy="4351338"/>
          </a:xfrm>
          <a:prstGeom prst="rect">
            <a:avLst/>
          </a:prstGeom>
          <a:noFill/>
        </p:spPr>
      </p:pic>
      <p:sp>
        <p:nvSpPr>
          <p:cNvPr id="11" name="TextBox 10">
            <a:extLst>
              <a:ext uri="{FF2B5EF4-FFF2-40B4-BE49-F238E27FC236}">
                <a16:creationId xmlns:a16="http://schemas.microsoft.com/office/drawing/2014/main" id="{AB3C7B1D-D0EB-0E3A-787D-3FFDCE5810FD}"/>
              </a:ext>
            </a:extLst>
          </p:cNvPr>
          <p:cNvSpPr txBox="1"/>
          <p:nvPr/>
        </p:nvSpPr>
        <p:spPr>
          <a:xfrm>
            <a:off x="755374" y="4611757"/>
            <a:ext cx="4442791" cy="1133060"/>
          </a:xfrm>
          <a:prstGeom prst="rect">
            <a:avLst/>
          </a:prstGeom>
          <a:noFill/>
        </p:spPr>
        <p:txBody>
          <a:bodyPr wrap="square" lIns="180000" tIns="144000" rIns="180000" bIns="144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rPr>
              <a:t>Zoe Brown &amp; Caoimhe Walsh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hlinkClick r:id="rId6"/>
              </a:rPr>
              <a:t>Zoe.Brown@nspcc.org.uk</a:t>
            </a:r>
            <a:endPar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hlinkClick r:id="rId7"/>
              </a:rPr>
              <a:t>Caoimhe.Walsh@nspcc.org.uk</a:t>
            </a:r>
            <a:endPar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0000"/>
              </a:solidFill>
              <a:effectLst/>
              <a:uLnTx/>
              <a:uFillTx/>
              <a:latin typeface="NSPCC" panose="02000000000000000000" pitchFamily="2" charset="77"/>
              <a:ea typeface="+mn-ea"/>
              <a:cs typeface="+mn-cs"/>
            </a:endParaRPr>
          </a:p>
        </p:txBody>
      </p:sp>
    </p:spTree>
    <p:extLst>
      <p:ext uri="{BB962C8B-B14F-4D97-AF65-F5344CB8AC3E}">
        <p14:creationId xmlns:p14="http://schemas.microsoft.com/office/powerpoint/2010/main" val="288928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41C0836-7DE8-FE64-FF77-7992BD9D6EAD}"/>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8D39A472-B6B6-AB05-14EC-39DE1D904C0A}"/>
              </a:ext>
            </a:extLst>
          </p:cNvPr>
          <p:cNvSpPr/>
          <p:nvPr/>
        </p:nvSpPr>
        <p:spPr>
          <a:xfrm>
            <a:off x="0" y="0"/>
            <a:ext cx="6259286" cy="12726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AB9809A-9DA0-5108-E103-BBF9F6AFD7AF}"/>
              </a:ext>
            </a:extLst>
          </p:cNvPr>
          <p:cNvSpPr/>
          <p:nvPr/>
        </p:nvSpPr>
        <p:spPr>
          <a:xfrm>
            <a:off x="0" y="0"/>
            <a:ext cx="12192000" cy="10415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998DCBD-8F36-4F3C-1179-DB7A7161EA92}"/>
              </a:ext>
            </a:extLst>
          </p:cNvPr>
          <p:cNvSpPr/>
          <p:nvPr/>
        </p:nvSpPr>
        <p:spPr>
          <a:xfrm>
            <a:off x="248699" y="81330"/>
            <a:ext cx="9253110" cy="9957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018926"/>
                </a:solidFill>
                <a:effectLst/>
                <a:uLnTx/>
                <a:uFillTx/>
                <a:latin typeface="NSPCC Headline"/>
                <a:ea typeface="+mn-ea"/>
                <a:cs typeface="+mn-cs"/>
              </a:rPr>
              <a:t>Content</a:t>
            </a:r>
            <a:r>
              <a:rPr kumimoji="0" lang="en-GB" sz="4400" b="0" i="0" u="none" strike="noStrike" kern="1200" cap="none" spc="0" normalizeH="0" baseline="0" noProof="0">
                <a:ln>
                  <a:noFill/>
                </a:ln>
                <a:solidFill>
                  <a:srgbClr val="018926"/>
                </a:solidFill>
                <a:effectLst/>
                <a:uLnTx/>
                <a:uFillTx/>
                <a:latin typeface="NSPCC"/>
                <a:ea typeface="+mn-ea"/>
                <a:cs typeface="+mn-cs"/>
              </a:rPr>
              <a:t> </a:t>
            </a:r>
            <a:endParaRPr kumimoji="0" lang="en-US" sz="1800" b="0" i="0" u="none" strike="noStrike" kern="1200" cap="none" spc="0" normalizeH="0" baseline="0" noProof="0">
              <a:ln>
                <a:noFill/>
              </a:ln>
              <a:solidFill>
                <a:srgbClr val="FFFFFF"/>
              </a:solidFill>
              <a:effectLst/>
              <a:uLnTx/>
              <a:uFillTx/>
              <a:latin typeface="NSPCC"/>
              <a:ea typeface="+mn-ea"/>
              <a:cs typeface="+mn-cs"/>
            </a:endParaRPr>
          </a:p>
        </p:txBody>
      </p:sp>
      <p:grpSp>
        <p:nvGrpSpPr>
          <p:cNvPr id="9" name="Group 8">
            <a:extLst>
              <a:ext uri="{FF2B5EF4-FFF2-40B4-BE49-F238E27FC236}">
                <a16:creationId xmlns:a16="http://schemas.microsoft.com/office/drawing/2014/main" id="{7A1A75C4-3256-C1D3-5159-F9E5EBBD1151}"/>
              </a:ext>
              <a:ext uri="{C183D7F6-B498-43B3-948B-1728B52AA6E4}">
                <adec:decorative xmlns:adec="http://schemas.microsoft.com/office/drawing/2017/decorative" val="1"/>
              </a:ext>
            </a:extLst>
          </p:cNvPr>
          <p:cNvGrpSpPr/>
          <p:nvPr/>
        </p:nvGrpSpPr>
        <p:grpSpPr>
          <a:xfrm>
            <a:off x="516275" y="1010052"/>
            <a:ext cx="8664586" cy="62933"/>
            <a:chOff x="372942" y="1744377"/>
            <a:chExt cx="8664586" cy="62933"/>
          </a:xfrm>
        </p:grpSpPr>
        <p:pic>
          <p:nvPicPr>
            <p:cNvPr id="10" name="Picture 9">
              <a:extLst>
                <a:ext uri="{FF2B5EF4-FFF2-40B4-BE49-F238E27FC236}">
                  <a16:creationId xmlns:a16="http://schemas.microsoft.com/office/drawing/2014/main" id="{94D72F71-75C9-16BC-8DE6-52CB881A30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2942" y="1744377"/>
              <a:ext cx="4274214" cy="62933"/>
            </a:xfrm>
            <a:prstGeom prst="rect">
              <a:avLst/>
            </a:prstGeom>
          </p:spPr>
        </p:pic>
        <p:pic>
          <p:nvPicPr>
            <p:cNvPr id="11" name="Picture 10">
              <a:extLst>
                <a:ext uri="{FF2B5EF4-FFF2-40B4-BE49-F238E27FC236}">
                  <a16:creationId xmlns:a16="http://schemas.microsoft.com/office/drawing/2014/main" id="{34E11F17-3637-67D0-EBCE-DD6EC3DBDF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3314" y="1744377"/>
              <a:ext cx="4274214" cy="62933"/>
            </a:xfrm>
            <a:prstGeom prst="rect">
              <a:avLst/>
            </a:prstGeom>
          </p:spPr>
        </p:pic>
      </p:grpSp>
      <p:sp>
        <p:nvSpPr>
          <p:cNvPr id="32" name="Title 1">
            <a:extLst>
              <a:ext uri="{FF2B5EF4-FFF2-40B4-BE49-F238E27FC236}">
                <a16:creationId xmlns:a16="http://schemas.microsoft.com/office/drawing/2014/main" id="{A13EDE78-A3D5-80C3-884E-98A70796B1AA}"/>
              </a:ext>
            </a:extLst>
          </p:cNvPr>
          <p:cNvSpPr txBox="1">
            <a:spLocks/>
          </p:cNvSpPr>
          <p:nvPr/>
        </p:nvSpPr>
        <p:spPr>
          <a:xfrm>
            <a:off x="-1664540" y="1170892"/>
            <a:ext cx="889374" cy="5030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ysClr val="windowText" lastClr="000000"/>
              </a:solidFill>
              <a:effectLst/>
              <a:uLnTx/>
              <a:uFillTx/>
              <a:latin typeface="NSPCC" panose="02000000000000000000" pitchFamily="2" charset="77"/>
              <a:ea typeface="+mj-ea"/>
              <a:cs typeface="+mj-cs"/>
            </a:endParaRPr>
          </a:p>
        </p:txBody>
      </p:sp>
      <p:sp>
        <p:nvSpPr>
          <p:cNvPr id="58" name="Title 1">
            <a:extLst>
              <a:ext uri="{FF2B5EF4-FFF2-40B4-BE49-F238E27FC236}">
                <a16:creationId xmlns:a16="http://schemas.microsoft.com/office/drawing/2014/main" id="{06F1CC2F-14D3-4E86-0E0C-77185CC5AC6E}"/>
              </a:ext>
            </a:extLst>
          </p:cNvPr>
          <p:cNvSpPr txBox="1">
            <a:spLocks/>
          </p:cNvSpPr>
          <p:nvPr/>
        </p:nvSpPr>
        <p:spPr>
          <a:xfrm>
            <a:off x="-1664540" y="5896781"/>
            <a:ext cx="889374" cy="5030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ysClr val="windowText" lastClr="000000"/>
              </a:solidFill>
              <a:effectLst/>
              <a:uLnTx/>
              <a:uFillTx/>
              <a:latin typeface="NSPCC" panose="02000000000000000000" pitchFamily="2" charset="77"/>
              <a:ea typeface="+mj-ea"/>
              <a:cs typeface="+mj-cs"/>
            </a:endParaRPr>
          </a:p>
        </p:txBody>
      </p:sp>
      <p:sp>
        <p:nvSpPr>
          <p:cNvPr id="7" name="Rectangle 1">
            <a:extLst>
              <a:ext uri="{FF2B5EF4-FFF2-40B4-BE49-F238E27FC236}">
                <a16:creationId xmlns:a16="http://schemas.microsoft.com/office/drawing/2014/main" id="{BBF08DBA-8E0E-5DB6-375B-F608857DA4C0}"/>
              </a:ext>
            </a:extLst>
          </p:cNvPr>
          <p:cNvSpPr/>
          <p:nvPr/>
        </p:nvSpPr>
        <p:spPr>
          <a:xfrm flipH="1">
            <a:off x="4681178" y="2532493"/>
            <a:ext cx="4208836" cy="82561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18926"/>
              </a:solidFill>
              <a:effectLst/>
              <a:uLnTx/>
              <a:uFillTx/>
              <a:latin typeface="NSPCC"/>
              <a:ea typeface="+mn-ea"/>
              <a:cs typeface="+mn-cs"/>
            </a:endParaRPr>
          </a:p>
        </p:txBody>
      </p:sp>
      <p:pic>
        <p:nvPicPr>
          <p:cNvPr id="42" name="Picture 41" descr="Children drawing on the sidewalk">
            <a:extLst>
              <a:ext uri="{FF2B5EF4-FFF2-40B4-BE49-F238E27FC236}">
                <a16:creationId xmlns:a16="http://schemas.microsoft.com/office/drawing/2014/main" id="{61F3719A-3504-9EFF-56C0-C7D25B02BAC6}"/>
              </a:ext>
            </a:extLst>
          </p:cNvPr>
          <p:cNvPicPr>
            <a:picLocks noChangeAspect="1"/>
          </p:cNvPicPr>
          <p:nvPr/>
        </p:nvPicPr>
        <p:blipFill>
          <a:blip r:embed="rId4"/>
          <a:srcRect l="5737" r="5737"/>
          <a:stretch/>
        </p:blipFill>
        <p:spPr>
          <a:xfrm>
            <a:off x="7733338" y="3429214"/>
            <a:ext cx="3968425" cy="3093376"/>
          </a:xfrm>
          <a:prstGeom prst="rect">
            <a:avLst/>
          </a:prstGeom>
          <a:ln>
            <a:noFill/>
          </a:ln>
          <a:effectLst>
            <a:outerShdw blurRad="292100" dist="139700" dir="2700000" algn="tl" rotWithShape="0">
              <a:srgbClr val="333333">
                <a:alpha val="65000"/>
              </a:srgbClr>
            </a:outerShdw>
          </a:effectLst>
        </p:spPr>
      </p:pic>
      <p:sp>
        <p:nvSpPr>
          <p:cNvPr id="3" name="Rectangle 1">
            <a:extLst>
              <a:ext uri="{FF2B5EF4-FFF2-40B4-BE49-F238E27FC236}">
                <a16:creationId xmlns:a16="http://schemas.microsoft.com/office/drawing/2014/main" id="{DD7630C3-5F3F-5074-B06D-409F8DA176F2}"/>
              </a:ext>
            </a:extLst>
          </p:cNvPr>
          <p:cNvSpPr/>
          <p:nvPr/>
        </p:nvSpPr>
        <p:spPr>
          <a:xfrm flipH="1">
            <a:off x="302361" y="3758881"/>
            <a:ext cx="4101513" cy="940527"/>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NSPCC Resources including; NSPCC Learning, NSPCC helpline, Childline</a:t>
            </a:r>
          </a:p>
        </p:txBody>
      </p:sp>
      <p:sp>
        <p:nvSpPr>
          <p:cNvPr id="8" name="Text Placeholder 4">
            <a:extLst>
              <a:ext uri="{FF2B5EF4-FFF2-40B4-BE49-F238E27FC236}">
                <a16:creationId xmlns:a16="http://schemas.microsoft.com/office/drawing/2014/main" id="{E14A6107-D38F-E851-BF0C-49874FC7266C}"/>
              </a:ext>
            </a:extLst>
          </p:cNvPr>
          <p:cNvSpPr txBox="1">
            <a:spLocks/>
          </p:cNvSpPr>
          <p:nvPr/>
        </p:nvSpPr>
        <p:spPr>
          <a:xfrm>
            <a:off x="4800548" y="2613563"/>
            <a:ext cx="3850226" cy="736422"/>
          </a:xfrm>
          <a:prstGeom prst="rect">
            <a:avLst/>
          </a:prstGeom>
        </p:spPr>
        <p:txBody>
          <a:bodyPr lIns="91440" tIns="45720" rIns="91440" bIns="45720" anchor="t"/>
          <a:lstStyle>
            <a:lvl1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26800" algn="l" defTabSz="914400" rtl="0" eaLnBrk="1" latinLnBrk="0" hangingPunct="1">
              <a:lnSpc>
                <a:spcPct val="105000"/>
              </a:lnSpc>
              <a:spcBef>
                <a:spcPts val="0"/>
              </a:spcBef>
              <a:buFont typeface="System Font Regular"/>
              <a:buChar char="–"/>
              <a:defRPr sz="1800" kern="1200">
                <a:solidFill>
                  <a:schemeClr val="tx1"/>
                </a:solidFill>
                <a:latin typeface="+mn-lt"/>
                <a:ea typeface="+mn-ea"/>
                <a:cs typeface="+mn-cs"/>
              </a:defRPr>
            </a:lvl2pPr>
            <a:lvl3pPr marL="0" indent="0" algn="l" defTabSz="914400" rtl="0" eaLnBrk="1" latinLnBrk="0" hangingPunct="1">
              <a:lnSpc>
                <a:spcPct val="105000"/>
              </a:lnSpc>
              <a:spcBef>
                <a:spcPts val="0"/>
              </a:spcBef>
              <a:buFont typeface="Arial" panose="020B0604020202020204" pitchFamily="34" charset="0"/>
              <a:buNone/>
              <a:defRPr sz="1800" kern="1200">
                <a:solidFill>
                  <a:schemeClr val="tx2"/>
                </a:solidFill>
                <a:latin typeface="+mj-lt"/>
                <a:ea typeface="+mn-ea"/>
                <a:cs typeface="+mn-cs"/>
              </a:defRPr>
            </a:lvl3pPr>
            <a:lvl4pPr marL="0" indent="0" algn="l" defTabSz="914400" rtl="0" eaLnBrk="1" latinLnBrk="0" hangingPunct="1">
              <a:lnSpc>
                <a:spcPct val="105000"/>
              </a:lnSpc>
              <a:spcBef>
                <a:spcPts val="0"/>
              </a:spcBef>
              <a:buFont typeface="Arial" panose="020B0604020202020204" pitchFamily="34" charset="0"/>
              <a:buNone/>
              <a:defRPr sz="1800" b="1" kern="1200">
                <a:solidFill>
                  <a:schemeClr val="tx1"/>
                </a:solidFill>
                <a:latin typeface="NSPCC" panose="02000000000000000000" pitchFamily="50" charset="0"/>
                <a:ea typeface="+mn-ea"/>
                <a:cs typeface="+mn-cs"/>
              </a:defRPr>
            </a:lvl4pPr>
            <a:lvl5pPr marL="6840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5pPr>
            <a:lvl6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6pPr>
            <a:lvl7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7pPr>
            <a:lvl8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8pPr>
            <a:lvl9pPr marL="226800" indent="-226800" algn="l" defTabSz="914400" rtl="0" eaLnBrk="1" latinLnBrk="0" hangingPunct="1">
              <a:lnSpc>
                <a:spcPct val="105000"/>
              </a:lnSpc>
              <a:spcBef>
                <a:spcPts val="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5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Supporting Young people in a work environment </a:t>
            </a:r>
            <a:endParaRPr kumimoji="0" lang="en-US" sz="1800" b="0" i="0" u="none" strike="noStrike" kern="1200" cap="none" spc="0" normalizeH="0" baseline="0" noProof="0">
              <a:ln>
                <a:noFill/>
              </a:ln>
              <a:solidFill>
                <a:srgbClr val="018926"/>
              </a:solidFill>
              <a:effectLst/>
              <a:uLnTx/>
              <a:uFillTx/>
              <a:latin typeface="NSPCC Regular"/>
              <a:ea typeface="+mn-ea"/>
              <a:cs typeface="+mn-cs"/>
            </a:endParaRPr>
          </a:p>
        </p:txBody>
      </p:sp>
      <p:sp>
        <p:nvSpPr>
          <p:cNvPr id="4" name="Rectangle 1">
            <a:extLst>
              <a:ext uri="{FF2B5EF4-FFF2-40B4-BE49-F238E27FC236}">
                <a16:creationId xmlns:a16="http://schemas.microsoft.com/office/drawing/2014/main" id="{E00BB6BA-E76B-6AF0-E8A4-C75D40CE65EE}"/>
              </a:ext>
            </a:extLst>
          </p:cNvPr>
          <p:cNvSpPr/>
          <p:nvPr/>
        </p:nvSpPr>
        <p:spPr>
          <a:xfrm flipH="1">
            <a:off x="248699" y="2535387"/>
            <a:ext cx="4101513"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What Concerns Young people? </a:t>
            </a:r>
            <a:endParaRPr kumimoji="0" lang="en-US" sz="1000" b="0" i="0" u="none" strike="noStrike" kern="1200" cap="none" spc="0" normalizeH="0" baseline="0" noProof="0">
              <a:ln>
                <a:noFill/>
              </a:ln>
              <a:solidFill>
                <a:srgbClr val="FFFFFF"/>
              </a:solidFill>
              <a:effectLst/>
              <a:uLnTx/>
              <a:uFillTx/>
              <a:latin typeface="NSPCC"/>
              <a:ea typeface="+mn-ea"/>
              <a:cs typeface="+mn-cs"/>
            </a:endParaRPr>
          </a:p>
        </p:txBody>
      </p:sp>
      <p:sp>
        <p:nvSpPr>
          <p:cNvPr id="13" name="Rectangle 1">
            <a:extLst>
              <a:ext uri="{FF2B5EF4-FFF2-40B4-BE49-F238E27FC236}">
                <a16:creationId xmlns:a16="http://schemas.microsoft.com/office/drawing/2014/main" id="{150F82AD-C717-36F3-B022-70563EEBFF7C}"/>
              </a:ext>
            </a:extLst>
          </p:cNvPr>
          <p:cNvSpPr/>
          <p:nvPr/>
        </p:nvSpPr>
        <p:spPr>
          <a:xfrm flipH="1">
            <a:off x="4681178" y="1419218"/>
            <a:ext cx="4101513"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Raise awareness of child rights and unique needs of adolescents</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
            <a:extLst>
              <a:ext uri="{FF2B5EF4-FFF2-40B4-BE49-F238E27FC236}">
                <a16:creationId xmlns:a16="http://schemas.microsoft.com/office/drawing/2014/main" id="{B197F748-0E79-9438-AE10-5CCB5D704FA7}"/>
              </a:ext>
            </a:extLst>
          </p:cNvPr>
          <p:cNvSpPr/>
          <p:nvPr/>
        </p:nvSpPr>
        <p:spPr>
          <a:xfrm flipH="1">
            <a:off x="302361" y="1419218"/>
            <a:ext cx="4101513"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Definitions; </a:t>
            </a:r>
            <a:endParaRPr kumimoji="0" lang="en-US" sz="1800" b="0" i="0" u="none" strike="noStrike" kern="1200" cap="none" spc="0" normalizeH="0" baseline="0" noProof="0">
              <a:ln>
                <a:noFill/>
              </a:ln>
              <a:solidFill>
                <a:srgbClr val="FFFFFF"/>
              </a:solidFill>
              <a:effectLst/>
              <a:uLnTx/>
              <a:uFillTx/>
              <a:latin typeface="NSPC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Child, Wellbeing, safeguarding and Child protection, UNCRC</a:t>
            </a:r>
            <a:endParaRPr kumimoji="0" lang="en-GB" sz="1800" b="0" i="0" u="none" strike="noStrike" kern="1200" cap="none" spc="0" normalizeH="0" baseline="0" noProof="0">
              <a:ln>
                <a:noFill/>
              </a:ln>
              <a:solidFill>
                <a:srgbClr val="FFFFFF"/>
              </a:solidFill>
              <a:effectLst/>
              <a:uLnTx/>
              <a:uFillTx/>
              <a:latin typeface="NSPCC"/>
              <a:ea typeface="+mn-ea"/>
              <a:cs typeface="+mn-cs"/>
            </a:endParaRPr>
          </a:p>
        </p:txBody>
      </p:sp>
      <p:pic>
        <p:nvPicPr>
          <p:cNvPr id="15" name="Picture 14" descr="A blue sign with a person and a shield">
            <a:extLst>
              <a:ext uri="{FF2B5EF4-FFF2-40B4-BE49-F238E27FC236}">
                <a16:creationId xmlns:a16="http://schemas.microsoft.com/office/drawing/2014/main" id="{62496EE5-971D-B52A-949D-6B1FADF822B2}"/>
              </a:ext>
            </a:extLst>
          </p:cNvPr>
          <p:cNvPicPr>
            <a:picLocks noChangeAspect="1"/>
          </p:cNvPicPr>
          <p:nvPr/>
        </p:nvPicPr>
        <p:blipFill>
          <a:blip r:embed="rId5"/>
          <a:stretch>
            <a:fillRect/>
          </a:stretch>
        </p:blipFill>
        <p:spPr>
          <a:xfrm>
            <a:off x="10171694" y="759116"/>
            <a:ext cx="1615091" cy="2195177"/>
          </a:xfrm>
          <a:prstGeom prst="rect">
            <a:avLst/>
          </a:prstGeom>
        </p:spPr>
      </p:pic>
      <p:sp>
        <p:nvSpPr>
          <p:cNvPr id="18" name="Rectangle 1">
            <a:extLst>
              <a:ext uri="{FF2B5EF4-FFF2-40B4-BE49-F238E27FC236}">
                <a16:creationId xmlns:a16="http://schemas.microsoft.com/office/drawing/2014/main" id="{EA10B481-7A37-759D-95DD-0746CE2C2558}"/>
              </a:ext>
            </a:extLst>
          </p:cNvPr>
          <p:cNvSpPr/>
          <p:nvPr/>
        </p:nvSpPr>
        <p:spPr>
          <a:xfrm flipH="1">
            <a:off x="302361" y="5756981"/>
            <a:ext cx="7128049" cy="782681"/>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SPCC Regular" panose="020F0503030202060203" pitchFamily="34" charset="0"/>
                <a:ea typeface="+mn-ea"/>
                <a:cs typeface="+mn-cs"/>
              </a:rPr>
              <a:t>Not a child protection training session. No detailed discussion of child abuse</a:t>
            </a:r>
          </a:p>
        </p:txBody>
      </p:sp>
    </p:spTree>
    <p:extLst>
      <p:ext uri="{BB962C8B-B14F-4D97-AF65-F5344CB8AC3E}">
        <p14:creationId xmlns:p14="http://schemas.microsoft.com/office/powerpoint/2010/main" val="24358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76B4-82DF-B6E0-F1CA-9DDB413BBADF}"/>
              </a:ext>
            </a:extLst>
          </p:cNvPr>
          <p:cNvSpPr>
            <a:spLocks noGrp="1"/>
          </p:cNvSpPr>
          <p:nvPr>
            <p:ph type="title"/>
          </p:nvPr>
        </p:nvSpPr>
        <p:spPr>
          <a:xfrm>
            <a:off x="359999" y="306046"/>
            <a:ext cx="11472001" cy="595548"/>
          </a:xfrm>
        </p:spPr>
        <p:txBody>
          <a:bodyPr/>
          <a:lstStyle/>
          <a:p>
            <a:r>
              <a:rPr lang="en-GB"/>
              <a:t>Key Definitions</a:t>
            </a:r>
          </a:p>
        </p:txBody>
      </p:sp>
      <p:sp>
        <p:nvSpPr>
          <p:cNvPr id="3" name="Text Placeholder 2">
            <a:extLst>
              <a:ext uri="{FF2B5EF4-FFF2-40B4-BE49-F238E27FC236}">
                <a16:creationId xmlns:a16="http://schemas.microsoft.com/office/drawing/2014/main" id="{60C329A4-80E3-2BAF-8099-061151B12B06}"/>
              </a:ext>
            </a:extLst>
          </p:cNvPr>
          <p:cNvSpPr>
            <a:spLocks noGrp="1"/>
          </p:cNvSpPr>
          <p:nvPr>
            <p:ph type="body" sz="quarter" idx="13"/>
          </p:nvPr>
        </p:nvSpPr>
        <p:spPr/>
        <p:txBody>
          <a:bodyPr/>
          <a:lstStyle/>
          <a:p>
            <a:r>
              <a:rPr lang="en-GB" b="1">
                <a:latin typeface="NSPCC Regular" panose="020F0503030202060203" pitchFamily="34" charset="0"/>
              </a:rPr>
              <a:t>What is a child?</a:t>
            </a:r>
          </a:p>
          <a:p>
            <a:pPr marL="285750" indent="-285750">
              <a:buFont typeface="Arial" panose="020B0604020202020204" pitchFamily="34" charset="0"/>
              <a:buChar char="•"/>
            </a:pPr>
            <a:r>
              <a:rPr lang="en-GB">
                <a:latin typeface="NSPCC Regular" panose="020F0503030202060203" pitchFamily="34" charset="0"/>
              </a:rPr>
              <a:t>Anyone who has not yet reached their 18</a:t>
            </a:r>
            <a:r>
              <a:rPr lang="en-GB" baseline="30000">
                <a:latin typeface="NSPCC Regular" panose="020F0503030202060203" pitchFamily="34" charset="0"/>
              </a:rPr>
              <a:t>th</a:t>
            </a:r>
            <a:r>
              <a:rPr lang="en-GB">
                <a:latin typeface="NSPCC Regular" panose="020F0503030202060203" pitchFamily="34" charset="0"/>
              </a:rPr>
              <a:t> birthday </a:t>
            </a:r>
          </a:p>
          <a:p>
            <a:pPr marL="285750" indent="-285750">
              <a:buFont typeface="Arial" panose="020B0604020202020204" pitchFamily="34" charset="0"/>
              <a:buChar char="•"/>
            </a:pPr>
            <a:r>
              <a:rPr lang="en-GB">
                <a:latin typeface="NSPCC Regular"/>
              </a:rPr>
              <a:t>All 16/17 year olds irrespective of where they live</a:t>
            </a:r>
          </a:p>
        </p:txBody>
      </p:sp>
      <p:sp>
        <p:nvSpPr>
          <p:cNvPr id="4" name="Text Placeholder 3">
            <a:extLst>
              <a:ext uri="{FF2B5EF4-FFF2-40B4-BE49-F238E27FC236}">
                <a16:creationId xmlns:a16="http://schemas.microsoft.com/office/drawing/2014/main" id="{30EB2F82-D37C-E4BF-B349-519CE2B511EB}"/>
              </a:ext>
            </a:extLst>
          </p:cNvPr>
          <p:cNvSpPr>
            <a:spLocks noGrp="1"/>
          </p:cNvSpPr>
          <p:nvPr>
            <p:ph type="body" sz="quarter" idx="14"/>
          </p:nvPr>
        </p:nvSpPr>
        <p:spPr/>
        <p:txBody>
          <a:bodyPr/>
          <a:lstStyle/>
          <a:p>
            <a:endParaRPr lang="en-GB"/>
          </a:p>
        </p:txBody>
      </p:sp>
      <p:sp>
        <p:nvSpPr>
          <p:cNvPr id="5" name="Text Placeholder 4">
            <a:extLst>
              <a:ext uri="{FF2B5EF4-FFF2-40B4-BE49-F238E27FC236}">
                <a16:creationId xmlns:a16="http://schemas.microsoft.com/office/drawing/2014/main" id="{2F86007F-F386-9A8F-EF42-7EA7DE54D2BF}"/>
              </a:ext>
            </a:extLst>
          </p:cNvPr>
          <p:cNvSpPr>
            <a:spLocks noGrp="1"/>
          </p:cNvSpPr>
          <p:nvPr>
            <p:ph type="body" sz="quarter" idx="17"/>
          </p:nvPr>
        </p:nvSpPr>
        <p:spPr>
          <a:xfrm>
            <a:off x="1843094" y="3223180"/>
            <a:ext cx="9984467" cy="1951908"/>
          </a:xfrm>
        </p:spPr>
        <p:txBody>
          <a:bodyPr/>
          <a:lstStyle/>
          <a:p>
            <a:pPr marL="285750" indent="-285750">
              <a:buFont typeface="Arial" panose="020B0604020202020204" pitchFamily="34" charset="0"/>
              <a:buChar char="•"/>
            </a:pPr>
            <a:endParaRPr lang="en-GB">
              <a:latin typeface="NSPCC Regular" panose="020F0503030202060203" pitchFamily="34" charset="0"/>
            </a:endParaRPr>
          </a:p>
          <a:p>
            <a:pPr marL="285750" indent="-285750">
              <a:buChar char="•"/>
            </a:pPr>
            <a:r>
              <a:rPr lang="en-GB" b="1">
                <a:latin typeface="NSPCC Regular"/>
              </a:rPr>
              <a:t>Wellbeing</a:t>
            </a:r>
            <a:r>
              <a:rPr lang="en-GB">
                <a:latin typeface="NSPCC Regular"/>
              </a:rPr>
              <a:t> – Children's wellbeing in Scotland is represented by the wellbeing indicators in GIRFEC</a:t>
            </a:r>
            <a:endParaRPr lang="en-GB">
              <a:latin typeface="NSPCC Regular" panose="020F0503030202060203" pitchFamily="34" charset="0"/>
            </a:endParaRPr>
          </a:p>
          <a:p>
            <a:pPr marL="285750" indent="-285750">
              <a:buFont typeface="Arial" panose="020B0604020202020204" pitchFamily="34" charset="0"/>
              <a:buChar char="•"/>
            </a:pPr>
            <a:r>
              <a:rPr lang="en-GB" b="1">
                <a:latin typeface="NSPCC Regular"/>
              </a:rPr>
              <a:t>Safeguarding</a:t>
            </a:r>
            <a:r>
              <a:rPr lang="en-GB">
                <a:latin typeface="NSPCC Regular"/>
              </a:rPr>
              <a:t> –  actions you take to promote welfare (of children) and protect from harm. </a:t>
            </a:r>
            <a:endParaRPr lang="en-GB">
              <a:latin typeface="NSPCC Regular" panose="020F0503030202060203" pitchFamily="34" charset="0"/>
            </a:endParaRPr>
          </a:p>
          <a:p>
            <a:pPr marL="285750" indent="-285750">
              <a:buFont typeface="Arial" panose="020B0604020202020204" pitchFamily="34" charset="0"/>
              <a:buChar char="•"/>
            </a:pPr>
            <a:r>
              <a:rPr lang="en-GB" b="1">
                <a:latin typeface="NSPCC Regular"/>
              </a:rPr>
              <a:t>Child Protection </a:t>
            </a:r>
            <a:r>
              <a:rPr lang="en-GB">
                <a:latin typeface="NSPCC Regular"/>
              </a:rPr>
              <a:t>– protection of children and what is done to prevent children suffering, or likely to suffer, significant harm </a:t>
            </a:r>
          </a:p>
          <a:p>
            <a:endParaRPr lang="en-GB">
              <a:latin typeface="+mn-lt"/>
            </a:endParaRPr>
          </a:p>
        </p:txBody>
      </p:sp>
      <p:sp>
        <p:nvSpPr>
          <p:cNvPr id="6" name="Text Placeholder 5">
            <a:extLst>
              <a:ext uri="{FF2B5EF4-FFF2-40B4-BE49-F238E27FC236}">
                <a16:creationId xmlns:a16="http://schemas.microsoft.com/office/drawing/2014/main" id="{CE41BE12-E7C1-B6F1-977E-EAA0178D4EF7}"/>
              </a:ext>
            </a:extLst>
          </p:cNvPr>
          <p:cNvSpPr>
            <a:spLocks noGrp="1"/>
          </p:cNvSpPr>
          <p:nvPr>
            <p:ph type="body" sz="quarter" idx="18"/>
          </p:nvPr>
        </p:nvSpPr>
        <p:spPr>
          <a:xfrm>
            <a:off x="342195" y="3223191"/>
            <a:ext cx="1504145" cy="1928350"/>
          </a:xfrm>
        </p:spPr>
        <p:txBody>
          <a:bodyPr/>
          <a:lstStyle/>
          <a:p>
            <a:endParaRPr lang="en-GB"/>
          </a:p>
        </p:txBody>
      </p:sp>
      <p:sp>
        <p:nvSpPr>
          <p:cNvPr id="7" name="Text Placeholder 6">
            <a:extLst>
              <a:ext uri="{FF2B5EF4-FFF2-40B4-BE49-F238E27FC236}">
                <a16:creationId xmlns:a16="http://schemas.microsoft.com/office/drawing/2014/main" id="{63DEE96E-E6D5-43F4-E99B-BD76ED761C0F}"/>
              </a:ext>
            </a:extLst>
          </p:cNvPr>
          <p:cNvSpPr>
            <a:spLocks noGrp="1"/>
          </p:cNvSpPr>
          <p:nvPr>
            <p:ph type="body" sz="quarter" idx="21"/>
          </p:nvPr>
        </p:nvSpPr>
        <p:spPr>
          <a:xfrm>
            <a:off x="1846340" y="5378172"/>
            <a:ext cx="9981221" cy="1072074"/>
          </a:xfrm>
        </p:spPr>
        <p:txBody>
          <a:bodyPr/>
          <a:lstStyle/>
          <a:p>
            <a:r>
              <a:rPr lang="en-GB">
                <a:latin typeface="NSPCC Regular" panose="020F0503030202060203" pitchFamily="34" charset="0"/>
              </a:rPr>
              <a:t>United Nations Convention of the Rights of the Child (</a:t>
            </a:r>
            <a:r>
              <a:rPr lang="en-GB" b="1">
                <a:latin typeface="NSPCC Regular" panose="020F0503030202060203" pitchFamily="34" charset="0"/>
              </a:rPr>
              <a:t>UNCRC</a:t>
            </a:r>
            <a:r>
              <a:rPr lang="en-GB">
                <a:latin typeface="NSPCC Regular" panose="020F0503030202060203" pitchFamily="34" charset="0"/>
              </a:rPr>
              <a:t>)</a:t>
            </a:r>
          </a:p>
        </p:txBody>
      </p:sp>
      <p:sp>
        <p:nvSpPr>
          <p:cNvPr id="8" name="Text Placeholder 7">
            <a:extLst>
              <a:ext uri="{FF2B5EF4-FFF2-40B4-BE49-F238E27FC236}">
                <a16:creationId xmlns:a16="http://schemas.microsoft.com/office/drawing/2014/main" id="{F5729F2C-7513-7AD0-68AA-E142DB852F09}"/>
              </a:ext>
            </a:extLst>
          </p:cNvPr>
          <p:cNvSpPr>
            <a:spLocks noGrp="1"/>
          </p:cNvSpPr>
          <p:nvPr>
            <p:ph type="body" sz="quarter" idx="22"/>
          </p:nvPr>
        </p:nvSpPr>
        <p:spPr>
          <a:xfrm>
            <a:off x="350051" y="5370317"/>
            <a:ext cx="1496289" cy="1079939"/>
          </a:xfrm>
        </p:spPr>
        <p:txBody>
          <a:bodyPr/>
          <a:lstStyle/>
          <a:p>
            <a:endParaRPr lang="en-GB"/>
          </a:p>
        </p:txBody>
      </p:sp>
      <p:pic>
        <p:nvPicPr>
          <p:cNvPr id="10" name="Picture Placeholder 9" descr="A blue sign with a person with a shield&#10;&#10;AI-generated content may be incorrect.">
            <a:extLst>
              <a:ext uri="{FF2B5EF4-FFF2-40B4-BE49-F238E27FC236}">
                <a16:creationId xmlns:a16="http://schemas.microsoft.com/office/drawing/2014/main" id="{B670E38C-2EEE-B068-BB61-30B6FFA74609}"/>
              </a:ext>
            </a:extLst>
          </p:cNvPr>
          <p:cNvPicPr>
            <a:picLocks noGrp="1" noChangeAspect="1"/>
          </p:cNvPicPr>
          <p:nvPr>
            <p:ph type="pic" sz="quarter" idx="25"/>
          </p:nvPr>
        </p:nvPicPr>
        <p:blipFill>
          <a:blip r:embed="rId3"/>
          <a:srcRect t="11812" b="11812"/>
          <a:stretch/>
        </p:blipFill>
        <p:spPr>
          <a:xfrm>
            <a:off x="658031" y="5497610"/>
            <a:ext cx="856763" cy="817487"/>
          </a:xfrm>
        </p:spPr>
      </p:pic>
      <p:pic>
        <p:nvPicPr>
          <p:cNvPr id="15" name="Picture Placeholder 14" descr="Child blowing confetti">
            <a:extLst>
              <a:ext uri="{FF2B5EF4-FFF2-40B4-BE49-F238E27FC236}">
                <a16:creationId xmlns:a16="http://schemas.microsoft.com/office/drawing/2014/main" id="{7A80A5EE-E8D1-61A2-D1AB-E46C3F16E4CC}"/>
              </a:ext>
            </a:extLst>
          </p:cNvPr>
          <p:cNvPicPr>
            <a:picLocks noGrp="1" noChangeAspect="1"/>
          </p:cNvPicPr>
          <p:nvPr>
            <p:ph type="pic" sz="quarter" idx="23"/>
          </p:nvPr>
        </p:nvPicPr>
        <p:blipFill>
          <a:blip r:embed="rId4"/>
          <a:srcRect l="16633" r="16633"/>
          <a:stretch/>
        </p:blipFill>
        <p:spPr>
          <a:xfrm>
            <a:off x="532340" y="1706125"/>
            <a:ext cx="1116000" cy="1116000"/>
          </a:xfrm>
        </p:spPr>
      </p:pic>
      <p:pic>
        <p:nvPicPr>
          <p:cNvPr id="9" name="Picture Placeholder 8" descr="Person and child sitting together">
            <a:extLst>
              <a:ext uri="{FF2B5EF4-FFF2-40B4-BE49-F238E27FC236}">
                <a16:creationId xmlns:a16="http://schemas.microsoft.com/office/drawing/2014/main" id="{1025826A-7043-FF31-6CF5-127B4A57273F}"/>
              </a:ext>
            </a:extLst>
          </p:cNvPr>
          <p:cNvPicPr>
            <a:picLocks noGrp="1" noChangeAspect="1"/>
          </p:cNvPicPr>
          <p:nvPr>
            <p:ph type="pic" sz="quarter" idx="24"/>
          </p:nvPr>
        </p:nvPicPr>
        <p:blipFill>
          <a:blip r:embed="rId5"/>
          <a:srcRect l="14648" r="14648"/>
          <a:stretch/>
        </p:blipFill>
        <p:spPr>
          <a:xfrm>
            <a:off x="540196" y="3429047"/>
            <a:ext cx="1116000" cy="1116000"/>
          </a:xfrm>
        </p:spPr>
      </p:pic>
    </p:spTree>
    <p:extLst>
      <p:ext uri="{BB962C8B-B14F-4D97-AF65-F5344CB8AC3E}">
        <p14:creationId xmlns:p14="http://schemas.microsoft.com/office/powerpoint/2010/main" val="3213859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gital art of brain">
            <a:extLst>
              <a:ext uri="{FF2B5EF4-FFF2-40B4-BE49-F238E27FC236}">
                <a16:creationId xmlns:a16="http://schemas.microsoft.com/office/drawing/2014/main" id="{2E2C6640-8846-37C7-2761-568D36DE78AC}"/>
              </a:ext>
            </a:extLst>
          </p:cNvPr>
          <p:cNvPicPr>
            <a:picLocks noChangeAspect="1"/>
          </p:cNvPicPr>
          <p:nvPr/>
        </p:nvPicPr>
        <p:blipFill>
          <a:blip r:embed="rId3"/>
          <a:srcRect l="35644" r="26986" b="-2"/>
          <a:stretch/>
        </p:blipFill>
        <p:spPr>
          <a:xfrm>
            <a:off x="7635875" y="10"/>
            <a:ext cx="4556125" cy="6857990"/>
          </a:xfrm>
          <a:prstGeom prst="rect">
            <a:avLst/>
          </a:prstGeom>
          <a:noFill/>
        </p:spPr>
      </p:pic>
      <p:sp>
        <p:nvSpPr>
          <p:cNvPr id="2" name="Title 1">
            <a:extLst>
              <a:ext uri="{FF2B5EF4-FFF2-40B4-BE49-F238E27FC236}">
                <a16:creationId xmlns:a16="http://schemas.microsoft.com/office/drawing/2014/main" id="{CEC6EB4B-24B3-9353-799A-86230F65A380}"/>
              </a:ext>
            </a:extLst>
          </p:cNvPr>
          <p:cNvSpPr>
            <a:spLocks noGrp="1"/>
          </p:cNvSpPr>
          <p:nvPr>
            <p:ph type="title"/>
          </p:nvPr>
        </p:nvSpPr>
        <p:spPr>
          <a:xfrm>
            <a:off x="360000" y="360000"/>
            <a:ext cx="6966000" cy="595548"/>
          </a:xfrm>
        </p:spPr>
        <p:txBody>
          <a:bodyPr wrap="square" anchor="t">
            <a:normAutofit/>
          </a:bodyPr>
          <a:lstStyle/>
          <a:p>
            <a:r>
              <a:rPr lang="en-GB"/>
              <a:t>The Adolescent Brain</a:t>
            </a:r>
          </a:p>
        </p:txBody>
      </p:sp>
      <p:sp>
        <p:nvSpPr>
          <p:cNvPr id="9" name="Text Placeholder 3">
            <a:extLst>
              <a:ext uri="{FF2B5EF4-FFF2-40B4-BE49-F238E27FC236}">
                <a16:creationId xmlns:a16="http://schemas.microsoft.com/office/drawing/2014/main" id="{87C122A3-3402-60E1-BAD1-958DFB576EA4}"/>
              </a:ext>
            </a:extLst>
          </p:cNvPr>
          <p:cNvSpPr>
            <a:spLocks noGrp="1"/>
          </p:cNvSpPr>
          <p:nvPr>
            <p:ph type="body" sz="quarter" idx="13"/>
          </p:nvPr>
        </p:nvSpPr>
        <p:spPr>
          <a:xfrm>
            <a:off x="360001" y="1508124"/>
            <a:ext cx="6965999" cy="4989876"/>
          </a:xfrm>
        </p:spPr>
        <p:txBody>
          <a:bodyPr/>
          <a:lstStyle/>
          <a:p>
            <a:pPr marL="342900" indent="-342900">
              <a:lnSpc>
                <a:spcPct val="150000"/>
              </a:lnSpc>
              <a:buChar char="•"/>
            </a:pPr>
            <a:r>
              <a:rPr lang="en-US" sz="2200">
                <a:latin typeface="NSPCC Regular" panose="020F0503030202060203" pitchFamily="34" charset="0"/>
              </a:rPr>
              <a:t>Adolescent brain development </a:t>
            </a:r>
            <a:r>
              <a:rPr lang="en-US" sz="2200" b="1">
                <a:latin typeface="NSPCC Regular" panose="020F0503030202060203" pitchFamily="34" charset="0"/>
              </a:rPr>
              <a:t>beings at age 9 or 10 </a:t>
            </a:r>
            <a:r>
              <a:rPr lang="en-US" sz="2200">
                <a:latin typeface="NSPCC Regular" panose="020F0503030202060203" pitchFamily="34" charset="0"/>
              </a:rPr>
              <a:t>and lasts until </a:t>
            </a:r>
            <a:r>
              <a:rPr lang="en-US" sz="2200" b="1">
                <a:latin typeface="NSPCC Regular" panose="020F0503030202060203" pitchFamily="34" charset="0"/>
              </a:rPr>
              <a:t>mid-20s</a:t>
            </a:r>
          </a:p>
          <a:p>
            <a:pPr marL="342900" indent="-342900">
              <a:lnSpc>
                <a:spcPct val="150000"/>
              </a:lnSpc>
              <a:buChar char="•"/>
            </a:pPr>
            <a:r>
              <a:rPr lang="en-US" sz="2200">
                <a:latin typeface="NSPCC Regular" panose="020F0503030202060203" pitchFamily="34" charset="0"/>
              </a:rPr>
              <a:t>Ability to suppress </a:t>
            </a:r>
            <a:r>
              <a:rPr lang="en-US" sz="2200" b="1">
                <a:latin typeface="NSPCC Regular" panose="020F0503030202060203" pitchFamily="34" charset="0"/>
              </a:rPr>
              <a:t>impulsive </a:t>
            </a:r>
            <a:r>
              <a:rPr lang="en-US" sz="2200" b="1" err="1">
                <a:latin typeface="NSPCC Regular" panose="020F0503030202060203" pitchFamily="34" charset="0"/>
              </a:rPr>
              <a:t>behaviour</a:t>
            </a:r>
            <a:r>
              <a:rPr lang="en-US" sz="2200" b="1">
                <a:latin typeface="NSPCC Regular" panose="020F0503030202060203" pitchFamily="34" charset="0"/>
              </a:rPr>
              <a:t> </a:t>
            </a:r>
            <a:r>
              <a:rPr lang="en-US" sz="2200">
                <a:latin typeface="NSPCC Regular" panose="020F0503030202060203" pitchFamily="34" charset="0"/>
              </a:rPr>
              <a:t>to take unhealthy risks is limited</a:t>
            </a:r>
          </a:p>
          <a:p>
            <a:pPr marL="342900" indent="-342900">
              <a:lnSpc>
                <a:spcPct val="150000"/>
              </a:lnSpc>
              <a:buChar char="•"/>
            </a:pPr>
            <a:r>
              <a:rPr lang="en-US" sz="2200">
                <a:latin typeface="NSPCC Regular" panose="020F0503030202060203" pitchFamily="34" charset="0"/>
              </a:rPr>
              <a:t>Young people are </a:t>
            </a:r>
            <a:r>
              <a:rPr lang="en-US" sz="2200" b="1">
                <a:latin typeface="NSPCC Regular" panose="020F0503030202060203" pitchFamily="34" charset="0"/>
              </a:rPr>
              <a:t>motivated by admiration </a:t>
            </a:r>
            <a:r>
              <a:rPr lang="en-US" sz="2200">
                <a:latin typeface="NSPCC Regular" panose="020F0503030202060203" pitchFamily="34" charset="0"/>
              </a:rPr>
              <a:t>of adults – activities that engage with parents, teachers, coaches, supervisors, all help develop healthy interests and brain connections</a:t>
            </a:r>
          </a:p>
          <a:p>
            <a:pPr marL="342900" indent="-342900">
              <a:lnSpc>
                <a:spcPct val="150000"/>
              </a:lnSpc>
              <a:buChar char="•"/>
            </a:pPr>
            <a:r>
              <a:rPr lang="en-US" sz="2200">
                <a:latin typeface="NSPCC Regular" panose="020F0503030202060203" pitchFamily="34" charset="0"/>
              </a:rPr>
              <a:t>Adultification</a:t>
            </a:r>
          </a:p>
          <a:p>
            <a:pPr marL="342900" indent="-342900">
              <a:lnSpc>
                <a:spcPct val="150000"/>
              </a:lnSpc>
              <a:buChar char="•"/>
            </a:pPr>
            <a:endParaRPr lang="en-US" sz="2200">
              <a:latin typeface="NSPCC Regular" panose="020F0503030202060203" pitchFamily="34" charset="0"/>
            </a:endParaRPr>
          </a:p>
          <a:p>
            <a:pPr marL="342900" indent="-342900">
              <a:buChar char="•"/>
            </a:pPr>
            <a:endParaRPr lang="en-US">
              <a:latin typeface="NSPCC Regular" panose="020F0503030202060203" pitchFamily="34" charset="0"/>
            </a:endParaRPr>
          </a:p>
          <a:p>
            <a:endParaRPr lang="en-US">
              <a:latin typeface="NSPCC"/>
            </a:endParaRPr>
          </a:p>
          <a:p>
            <a:pPr marL="342900" indent="-342900">
              <a:buChar char="•"/>
            </a:pPr>
            <a:endParaRPr lang="en-US">
              <a:latin typeface="NSPCC"/>
            </a:endParaRPr>
          </a:p>
        </p:txBody>
      </p:sp>
    </p:spTree>
    <p:extLst>
      <p:ext uri="{BB962C8B-B14F-4D97-AF65-F5344CB8AC3E}">
        <p14:creationId xmlns:p14="http://schemas.microsoft.com/office/powerpoint/2010/main" val="1523349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ACAB-B691-F55E-A11E-F6B0B15F8CC3}"/>
              </a:ext>
            </a:extLst>
          </p:cNvPr>
          <p:cNvSpPr>
            <a:spLocks noGrp="1"/>
          </p:cNvSpPr>
          <p:nvPr>
            <p:ph type="title"/>
          </p:nvPr>
        </p:nvSpPr>
        <p:spPr>
          <a:xfrm>
            <a:off x="360000" y="216000"/>
            <a:ext cx="11472001" cy="595548"/>
          </a:xfrm>
        </p:spPr>
        <p:txBody>
          <a:bodyPr wrap="square" anchor="ctr">
            <a:normAutofit/>
          </a:bodyPr>
          <a:lstStyle/>
          <a:p>
            <a:r>
              <a:rPr lang="en-GB"/>
              <a:t>Supporting young people in your workplace</a:t>
            </a:r>
          </a:p>
        </p:txBody>
      </p:sp>
      <p:sp>
        <p:nvSpPr>
          <p:cNvPr id="3" name="Text Placeholder 2">
            <a:extLst>
              <a:ext uri="{FF2B5EF4-FFF2-40B4-BE49-F238E27FC236}">
                <a16:creationId xmlns:a16="http://schemas.microsoft.com/office/drawing/2014/main" id="{E6BA7540-3BB6-5B9F-12BC-82B89752B2CD}"/>
              </a:ext>
            </a:extLst>
          </p:cNvPr>
          <p:cNvSpPr>
            <a:spLocks noGrp="1"/>
          </p:cNvSpPr>
          <p:nvPr>
            <p:ph sz="quarter" idx="14"/>
          </p:nvPr>
        </p:nvSpPr>
        <p:spPr>
          <a:xfrm>
            <a:off x="359998" y="1656000"/>
            <a:ext cx="5638531" cy="4500563"/>
          </a:xfrm>
        </p:spPr>
        <p:txBody>
          <a:bodyPr vert="horz" lIns="0" tIns="0" rIns="0" bIns="0" rtlCol="0">
            <a:normAutofit/>
          </a:bodyPr>
          <a:lstStyle/>
          <a:p>
            <a:pPr marL="226695" indent="-226695">
              <a:lnSpc>
                <a:spcPct val="95000"/>
              </a:lnSpc>
              <a:spcAft>
                <a:spcPts val="600"/>
              </a:spcAft>
            </a:pPr>
            <a:r>
              <a:rPr lang="en-GB" b="1"/>
              <a:t>Accessibility</a:t>
            </a:r>
            <a:r>
              <a:rPr lang="en-GB"/>
              <a:t>; Is information easy to find and accessible to those with additional needs.</a:t>
            </a:r>
          </a:p>
          <a:p>
            <a:pPr marL="226695" indent="-226695">
              <a:lnSpc>
                <a:spcPct val="95000"/>
              </a:lnSpc>
              <a:spcAft>
                <a:spcPts val="600"/>
              </a:spcAft>
            </a:pPr>
            <a:r>
              <a:rPr lang="en-GB" b="1"/>
              <a:t>Induction process</a:t>
            </a:r>
            <a:r>
              <a:rPr lang="en-GB"/>
              <a:t>; staff awareness of policies, leads, training</a:t>
            </a:r>
          </a:p>
          <a:p>
            <a:pPr marL="226695" indent="-226695">
              <a:lnSpc>
                <a:spcPct val="95000"/>
              </a:lnSpc>
              <a:spcAft>
                <a:spcPts val="600"/>
              </a:spcAft>
            </a:pPr>
            <a:r>
              <a:rPr lang="en-GB" b="1"/>
              <a:t>Promotion</a:t>
            </a:r>
            <a:r>
              <a:rPr lang="en-GB"/>
              <a:t>; Identification of Child Protection lead and contact information</a:t>
            </a:r>
          </a:p>
          <a:p>
            <a:pPr marL="226695" indent="-226695">
              <a:lnSpc>
                <a:spcPct val="95000"/>
              </a:lnSpc>
              <a:spcAft>
                <a:spcPts val="600"/>
              </a:spcAft>
            </a:pPr>
            <a:r>
              <a:rPr lang="en-GB" b="1"/>
              <a:t>Culture</a:t>
            </a:r>
            <a:r>
              <a:rPr lang="en-GB"/>
              <a:t>; supportive and Inclusive work environment, respectful of protected characteristics </a:t>
            </a:r>
          </a:p>
          <a:p>
            <a:pPr marL="226695" indent="-226695">
              <a:lnSpc>
                <a:spcPct val="95000"/>
              </a:lnSpc>
              <a:spcAft>
                <a:spcPts val="600"/>
              </a:spcAft>
            </a:pPr>
            <a:r>
              <a:rPr lang="en-GB" b="1"/>
              <a:t>Responsibilities</a:t>
            </a:r>
            <a:r>
              <a:rPr lang="en-GB"/>
              <a:t>; as indicated by Skills development Scotland  </a:t>
            </a:r>
          </a:p>
        </p:txBody>
      </p:sp>
      <p:pic>
        <p:nvPicPr>
          <p:cNvPr id="4" name="Picture 3" descr="A group of people sitting at a table&#10;&#10;AI-generated content may be incorrect.">
            <a:extLst>
              <a:ext uri="{FF2B5EF4-FFF2-40B4-BE49-F238E27FC236}">
                <a16:creationId xmlns:a16="http://schemas.microsoft.com/office/drawing/2014/main" id="{8DE724F9-FD57-63F1-D22B-D439D055266C}"/>
              </a:ext>
            </a:extLst>
          </p:cNvPr>
          <p:cNvPicPr>
            <a:picLocks noChangeAspect="1"/>
          </p:cNvPicPr>
          <p:nvPr/>
        </p:nvPicPr>
        <p:blipFill>
          <a:blip r:embed="rId3"/>
          <a:srcRect r="16372"/>
          <a:stretch/>
        </p:blipFill>
        <p:spPr>
          <a:xfrm>
            <a:off x="6189029" y="1656000"/>
            <a:ext cx="5638531" cy="4500563"/>
          </a:xfrm>
          <a:prstGeom prst="rect">
            <a:avLst/>
          </a:prstGeom>
          <a:noFill/>
        </p:spPr>
      </p:pic>
    </p:spTree>
    <p:extLst>
      <p:ext uri="{BB962C8B-B14F-4D97-AF65-F5344CB8AC3E}">
        <p14:creationId xmlns:p14="http://schemas.microsoft.com/office/powerpoint/2010/main" val="288333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BCAE9-7EE9-3F42-7B12-965DBD600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A5C66-9BEA-EC38-131D-0C6A3972A59E}"/>
              </a:ext>
            </a:extLst>
          </p:cNvPr>
          <p:cNvSpPr>
            <a:spLocks noGrp="1"/>
          </p:cNvSpPr>
          <p:nvPr>
            <p:ph type="title"/>
          </p:nvPr>
        </p:nvSpPr>
        <p:spPr/>
        <p:txBody>
          <a:bodyPr/>
          <a:lstStyle/>
          <a:p>
            <a:r>
              <a:rPr lang="en-GB"/>
              <a:t>Commitments </a:t>
            </a:r>
          </a:p>
        </p:txBody>
      </p:sp>
      <p:sp>
        <p:nvSpPr>
          <p:cNvPr id="3" name="Text Placeholder 2">
            <a:extLst>
              <a:ext uri="{FF2B5EF4-FFF2-40B4-BE49-F238E27FC236}">
                <a16:creationId xmlns:a16="http://schemas.microsoft.com/office/drawing/2014/main" id="{6DC463A6-FCD0-3A6B-A202-13F662744087}"/>
              </a:ext>
            </a:extLst>
          </p:cNvPr>
          <p:cNvSpPr>
            <a:spLocks noGrp="1"/>
          </p:cNvSpPr>
          <p:nvPr>
            <p:ph type="body" sz="quarter" idx="13"/>
          </p:nvPr>
        </p:nvSpPr>
        <p:spPr>
          <a:xfrm>
            <a:off x="359998" y="1512000"/>
            <a:ext cx="11485561" cy="4280440"/>
          </a:xfrm>
        </p:spPr>
        <p:txBody>
          <a:bodyPr/>
          <a:lstStyle/>
          <a:p>
            <a:r>
              <a:rPr lang="en-GB">
                <a:latin typeface="NSPCC Regular" panose="020F0503030202060203" pitchFamily="34" charset="0"/>
              </a:rPr>
              <a:t>Skills Development Scotland Programme Rules for Modern apprenticeships</a:t>
            </a:r>
          </a:p>
          <a:p>
            <a:pPr lvl="4"/>
            <a:r>
              <a:rPr lang="en-GB">
                <a:latin typeface="NSPCC Regular" panose="020F0503030202060203" pitchFamily="34" charset="0"/>
              </a:rPr>
              <a:t>Nominated safeguarding lead</a:t>
            </a:r>
          </a:p>
          <a:p>
            <a:pPr lvl="4"/>
            <a:r>
              <a:rPr lang="en-GB">
                <a:latin typeface="NSPCC Regular" panose="020F0503030202060203" pitchFamily="34" charset="0"/>
              </a:rPr>
              <a:t>Safeguarding policies and procedures</a:t>
            </a:r>
          </a:p>
          <a:p>
            <a:pPr lvl="4"/>
            <a:r>
              <a:rPr lang="en-GB">
                <a:latin typeface="NSPCC Regular" panose="020F0503030202060203" pitchFamily="34" charset="0"/>
              </a:rPr>
              <a:t>Support for staff in understanding safeguarding</a:t>
            </a:r>
          </a:p>
          <a:p>
            <a:pPr lvl="4"/>
            <a:r>
              <a:rPr lang="en-GB">
                <a:latin typeface="NSPCC Regular" panose="020F0503030202060203" pitchFamily="34" charset="0"/>
              </a:rPr>
              <a:t>All staff &amp; MA knowing who the safeguarding lead is and their role</a:t>
            </a:r>
          </a:p>
          <a:p>
            <a:pPr lvl="4"/>
            <a:endParaRPr lang="en-GB">
              <a:latin typeface="NSPCC Regular" panose="020F0503030202060203" pitchFamily="34" charset="0"/>
            </a:endParaRPr>
          </a:p>
          <a:p>
            <a:r>
              <a:rPr lang="en-GB">
                <a:latin typeface="NSPCC Regular" panose="020F0503030202060203" pitchFamily="34" charset="0"/>
              </a:rPr>
              <a:t>Health and safety at work</a:t>
            </a:r>
          </a:p>
          <a:p>
            <a:r>
              <a:rPr lang="en-GB">
                <a:latin typeface="NSPCC Regular" panose="020F0503030202060203" pitchFamily="34" charset="0"/>
              </a:rPr>
              <a:t>Meeting requirements of external reviews </a:t>
            </a:r>
          </a:p>
        </p:txBody>
      </p:sp>
    </p:spTree>
    <p:extLst>
      <p:ext uri="{BB962C8B-B14F-4D97-AF65-F5344CB8AC3E}">
        <p14:creationId xmlns:p14="http://schemas.microsoft.com/office/powerpoint/2010/main" val="38547459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AF5CD-99F3-F946-D3CB-94328AE842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6B483-9391-FB06-DCB4-3E0F3EAB2BA3}"/>
              </a:ext>
            </a:extLst>
          </p:cNvPr>
          <p:cNvSpPr>
            <a:spLocks noGrp="1"/>
          </p:cNvSpPr>
          <p:nvPr>
            <p:ph type="title"/>
          </p:nvPr>
        </p:nvSpPr>
        <p:spPr>
          <a:xfrm>
            <a:off x="359999" y="403663"/>
            <a:ext cx="11472001" cy="595548"/>
          </a:xfrm>
        </p:spPr>
        <p:txBody>
          <a:bodyPr wrap="square" anchor="ctr">
            <a:normAutofit/>
          </a:bodyPr>
          <a:lstStyle/>
          <a:p>
            <a:r>
              <a:rPr lang="en-GB"/>
              <a:t>Supporting wellbeing </a:t>
            </a:r>
          </a:p>
        </p:txBody>
      </p:sp>
      <p:sp>
        <p:nvSpPr>
          <p:cNvPr id="9" name="Text Placeholder 3">
            <a:extLst>
              <a:ext uri="{FF2B5EF4-FFF2-40B4-BE49-F238E27FC236}">
                <a16:creationId xmlns:a16="http://schemas.microsoft.com/office/drawing/2014/main" id="{676310D5-EA57-2FF8-3F3E-F995CC533D83}"/>
              </a:ext>
            </a:extLst>
          </p:cNvPr>
          <p:cNvSpPr>
            <a:spLocks noGrp="1"/>
          </p:cNvSpPr>
          <p:nvPr>
            <p:ph sz="quarter" idx="14"/>
          </p:nvPr>
        </p:nvSpPr>
        <p:spPr>
          <a:xfrm>
            <a:off x="359999" y="1655999"/>
            <a:ext cx="5638532" cy="5072791"/>
          </a:xfrm>
        </p:spPr>
        <p:txBody>
          <a:bodyPr vert="horz" lIns="0" tIns="0" rIns="0" bIns="0" rtlCol="0" anchor="t">
            <a:normAutofit fontScale="70000" lnSpcReduction="20000"/>
          </a:bodyPr>
          <a:lstStyle/>
          <a:p>
            <a:pPr marL="342900" indent="-342900">
              <a:spcAft>
                <a:spcPts val="600"/>
              </a:spcAft>
            </a:pPr>
            <a:r>
              <a:rPr lang="en-US">
                <a:latin typeface="NSPCC Regular" panose="020F0503030202060203" pitchFamily="34" charset="0"/>
              </a:rPr>
              <a:t>16-18 year olds are the second biggest age group of Childline users </a:t>
            </a:r>
          </a:p>
          <a:p>
            <a:pPr marL="342900" indent="-342900">
              <a:spcAft>
                <a:spcPts val="600"/>
              </a:spcAft>
            </a:pPr>
            <a:r>
              <a:rPr lang="en-US">
                <a:latin typeface="NSPCC Regular" panose="020F0503030202060203" pitchFamily="34" charset="0"/>
              </a:rPr>
              <a:t>2023/24 over 53000 counselling sessions were with this age group</a:t>
            </a:r>
          </a:p>
          <a:p>
            <a:pPr marL="342900" indent="-342900">
              <a:spcAft>
                <a:spcPts val="600"/>
              </a:spcAft>
            </a:pPr>
            <a:r>
              <a:rPr lang="en-US">
                <a:latin typeface="NSPCC Regular" panose="020F0503030202060203" pitchFamily="34" charset="0"/>
              </a:rPr>
              <a:t>Main concerns;</a:t>
            </a:r>
          </a:p>
          <a:p>
            <a:pPr marL="720725" lvl="1" indent="-342900">
              <a:spcAft>
                <a:spcPts val="600"/>
              </a:spcAft>
              <a:buFont typeface="Courier New" panose="020B0604020202020204" pitchFamily="34" charset="0"/>
              <a:buChar char="o"/>
            </a:pPr>
            <a:r>
              <a:rPr lang="en-US">
                <a:latin typeface="NSPCC Regular" panose="020F0503030202060203" pitchFamily="34" charset="0"/>
              </a:rPr>
              <a:t>Mental/emotional health 39%</a:t>
            </a:r>
          </a:p>
          <a:p>
            <a:pPr marL="720725" lvl="1" indent="-342900">
              <a:spcAft>
                <a:spcPts val="600"/>
              </a:spcAft>
              <a:buFont typeface="Courier New" panose="020B0604020202020204" pitchFamily="34" charset="0"/>
              <a:buChar char="o"/>
            </a:pPr>
            <a:r>
              <a:rPr lang="en-US">
                <a:latin typeface="NSPCC Regular" panose="020F0503030202060203" pitchFamily="34" charset="0"/>
              </a:rPr>
              <a:t>Feelings associated with suicide 15%</a:t>
            </a:r>
          </a:p>
          <a:p>
            <a:pPr marL="720725" lvl="1" indent="-342900">
              <a:spcAft>
                <a:spcPts val="600"/>
              </a:spcAft>
              <a:buFont typeface="Courier New" panose="020B0604020202020204" pitchFamily="34" charset="0"/>
              <a:buChar char="o"/>
            </a:pPr>
            <a:r>
              <a:rPr lang="en-US">
                <a:latin typeface="NSPCC Regular" panose="020F0503030202060203" pitchFamily="34" charset="0"/>
              </a:rPr>
              <a:t>Family relationships 9%</a:t>
            </a:r>
          </a:p>
          <a:p>
            <a:pPr marL="720725" lvl="1" indent="-342900">
              <a:spcAft>
                <a:spcPts val="600"/>
              </a:spcAft>
              <a:buFont typeface="Courier New" panose="020B0604020202020204" pitchFamily="34" charset="0"/>
              <a:buChar char="o"/>
            </a:pPr>
            <a:r>
              <a:rPr lang="en-US">
                <a:latin typeface="NSPCC Regular" panose="020F0503030202060203" pitchFamily="34" charset="0"/>
              </a:rPr>
              <a:t>Self harm 6%</a:t>
            </a:r>
          </a:p>
          <a:p>
            <a:pPr marL="720725" lvl="1" indent="-342900">
              <a:spcAft>
                <a:spcPts val="600"/>
              </a:spcAft>
              <a:buFont typeface="Courier New" panose="020B0604020202020204" pitchFamily="34" charset="0"/>
              <a:buChar char="o"/>
            </a:pPr>
            <a:r>
              <a:rPr lang="en-US">
                <a:latin typeface="NSPCC Regular" panose="020F0503030202060203" pitchFamily="34" charset="0"/>
              </a:rPr>
              <a:t>Sex, Relationships, puberty 5%</a:t>
            </a:r>
          </a:p>
          <a:p>
            <a:pPr marL="377825" lvl="1" indent="0">
              <a:spcAft>
                <a:spcPts val="600"/>
              </a:spcAft>
              <a:buNone/>
            </a:pPr>
            <a:endParaRPr lang="en-US">
              <a:latin typeface="NSPCC Regular" panose="020F0503030202060203" pitchFamily="34" charset="0"/>
            </a:endParaRPr>
          </a:p>
          <a:p>
            <a:pPr marL="342725" indent="-342900">
              <a:spcAft>
                <a:spcPts val="600"/>
              </a:spcAft>
            </a:pPr>
            <a:r>
              <a:rPr lang="en-US">
                <a:latin typeface="NSPCC Regular" panose="020F0503030202060203" pitchFamily="34" charset="0"/>
              </a:rPr>
              <a:t>Intimate and explicit Images</a:t>
            </a:r>
          </a:p>
          <a:p>
            <a:pPr marL="720725" lvl="1" indent="-342900">
              <a:spcAft>
                <a:spcPts val="600"/>
              </a:spcAft>
              <a:buFont typeface="Courier New" panose="02070309020205020404" pitchFamily="49" charset="0"/>
              <a:buChar char="o"/>
            </a:pPr>
            <a:r>
              <a:rPr lang="en-US">
                <a:latin typeface="NSPCC Regular" panose="020F0503030202060203" pitchFamily="34" charset="0"/>
              </a:rPr>
              <a:t>Sexually coerced extortion</a:t>
            </a:r>
          </a:p>
          <a:p>
            <a:pPr marL="720725" lvl="1" indent="-342900">
              <a:spcAft>
                <a:spcPts val="600"/>
              </a:spcAft>
              <a:buFont typeface="Courier New" panose="02070309020205020404" pitchFamily="49" charset="0"/>
              <a:buChar char="o"/>
            </a:pPr>
            <a:r>
              <a:rPr lang="en-US">
                <a:latin typeface="NSPCC Regular" panose="020F0503030202060203" pitchFamily="34" charset="0"/>
              </a:rPr>
              <a:t>Report Remove</a:t>
            </a:r>
          </a:p>
          <a:p>
            <a:pPr marL="720725" lvl="1" indent="-342900">
              <a:spcAft>
                <a:spcPts val="600"/>
              </a:spcAft>
              <a:buFont typeface="Courier New" panose="02070309020205020404" pitchFamily="49" charset="0"/>
              <a:buChar char="o"/>
            </a:pPr>
            <a:r>
              <a:rPr lang="en-US">
                <a:latin typeface="NSPCC Regular" panose="020F0503030202060203" pitchFamily="34" charset="0"/>
              </a:rPr>
              <a:t>Any nude image of a child under 18 is illegal content particularly the taking and sharing of an image </a:t>
            </a:r>
          </a:p>
          <a:p>
            <a:pPr marL="720725" lvl="1" indent="-342900">
              <a:spcAft>
                <a:spcPts val="600"/>
              </a:spcAft>
              <a:buFont typeface="Courier New" panose="02070309020205020404" pitchFamily="49" charset="0"/>
              <a:buChar char="o"/>
            </a:pPr>
            <a:r>
              <a:rPr lang="en-US">
                <a:latin typeface="NSPCC Regular" panose="020F0503030202060203" pitchFamily="34" charset="0"/>
                <a:hlinkClick r:id="rId3"/>
              </a:rPr>
              <a:t>Behind The Screen </a:t>
            </a:r>
            <a:endParaRPr lang="en-US"/>
          </a:p>
          <a:p>
            <a:pPr marL="342900" indent="-342900">
              <a:spcAft>
                <a:spcPts val="600"/>
              </a:spcAft>
            </a:pPr>
            <a:endParaRPr lang="en-US"/>
          </a:p>
        </p:txBody>
      </p:sp>
      <p:pic>
        <p:nvPicPr>
          <p:cNvPr id="5" name="Picture 4" descr="People eating outdoors">
            <a:extLst>
              <a:ext uri="{FF2B5EF4-FFF2-40B4-BE49-F238E27FC236}">
                <a16:creationId xmlns:a16="http://schemas.microsoft.com/office/drawing/2014/main" id="{85A1FF3C-EBBF-0C37-A3BA-D1D8C98FD3CF}"/>
              </a:ext>
            </a:extLst>
          </p:cNvPr>
          <p:cNvPicPr>
            <a:picLocks noChangeAspect="1"/>
          </p:cNvPicPr>
          <p:nvPr/>
        </p:nvPicPr>
        <p:blipFill>
          <a:blip r:embed="rId4"/>
          <a:srcRect l="8238" r="8238"/>
          <a:stretch/>
        </p:blipFill>
        <p:spPr>
          <a:xfrm>
            <a:off x="6189029" y="1656000"/>
            <a:ext cx="5638531" cy="4500563"/>
          </a:xfrm>
          <a:prstGeom prst="rect">
            <a:avLst/>
          </a:prstGeom>
          <a:noFill/>
        </p:spPr>
      </p:pic>
    </p:spTree>
    <p:extLst>
      <p:ext uri="{BB962C8B-B14F-4D97-AF65-F5344CB8AC3E}">
        <p14:creationId xmlns:p14="http://schemas.microsoft.com/office/powerpoint/2010/main" val="881384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B800BD7-937D-47EA-88A4-D333CE32842F}"/>
              </a:ext>
            </a:extLst>
          </p:cNvPr>
          <p:cNvSpPr/>
          <p:nvPr/>
        </p:nvSpPr>
        <p:spPr>
          <a:xfrm>
            <a:off x="0" y="0"/>
            <a:ext cx="6259286" cy="1272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B00387D-2695-44D4-8DBC-712958037FF7}"/>
              </a:ext>
            </a:extLst>
          </p:cNvPr>
          <p:cNvSpPr/>
          <p:nvPr/>
        </p:nvSpPr>
        <p:spPr>
          <a:xfrm>
            <a:off x="0" y="0"/>
            <a:ext cx="12192000" cy="104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9BC455D-522B-407D-BFB6-FE8DD967B298}"/>
              </a:ext>
            </a:extLst>
          </p:cNvPr>
          <p:cNvSpPr/>
          <p:nvPr/>
        </p:nvSpPr>
        <p:spPr>
          <a:xfrm>
            <a:off x="0" y="0"/>
            <a:ext cx="12192000" cy="995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5D005E9-02FA-43C4-58D1-12FF2E2D2AAC}"/>
              </a:ext>
              <a:ext uri="{C183D7F6-B498-43B3-948B-1728B52AA6E4}">
                <adec:decorative xmlns:adec="http://schemas.microsoft.com/office/drawing/2017/decorative" val="1"/>
              </a:ext>
            </a:extLst>
          </p:cNvPr>
          <p:cNvGrpSpPr/>
          <p:nvPr/>
        </p:nvGrpSpPr>
        <p:grpSpPr>
          <a:xfrm>
            <a:off x="366022" y="1010052"/>
            <a:ext cx="11483703" cy="62933"/>
            <a:chOff x="372942" y="1744377"/>
            <a:chExt cx="11483703" cy="62933"/>
          </a:xfrm>
        </p:grpSpPr>
        <p:pic>
          <p:nvPicPr>
            <p:cNvPr id="10" name="Picture 9">
              <a:extLst>
                <a:ext uri="{FF2B5EF4-FFF2-40B4-BE49-F238E27FC236}">
                  <a16:creationId xmlns:a16="http://schemas.microsoft.com/office/drawing/2014/main" id="{080AA4C5-E4AC-A631-5767-D5FC0E7396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2942" y="1744377"/>
              <a:ext cx="4274214" cy="62933"/>
            </a:xfrm>
            <a:prstGeom prst="rect">
              <a:avLst/>
            </a:prstGeom>
          </p:spPr>
        </p:pic>
        <p:pic>
          <p:nvPicPr>
            <p:cNvPr id="11" name="Picture 10">
              <a:extLst>
                <a:ext uri="{FF2B5EF4-FFF2-40B4-BE49-F238E27FC236}">
                  <a16:creationId xmlns:a16="http://schemas.microsoft.com/office/drawing/2014/main" id="{EA00102A-B5B2-4F1A-475A-DA4999668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3314" y="1744377"/>
              <a:ext cx="4274214" cy="62933"/>
            </a:xfrm>
            <a:prstGeom prst="rect">
              <a:avLst/>
            </a:prstGeom>
          </p:spPr>
        </p:pic>
        <p:pic>
          <p:nvPicPr>
            <p:cNvPr id="12" name="Picture 11">
              <a:extLst>
                <a:ext uri="{FF2B5EF4-FFF2-40B4-BE49-F238E27FC236}">
                  <a16:creationId xmlns:a16="http://schemas.microsoft.com/office/drawing/2014/main" id="{6AEE36E4-8165-4648-6917-50F5CEE4DD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r="35736" b="-2"/>
            <a:stretch/>
          </p:blipFill>
          <p:spPr>
            <a:xfrm>
              <a:off x="9109846" y="1744377"/>
              <a:ext cx="2746799" cy="62933"/>
            </a:xfrm>
            <a:prstGeom prst="rect">
              <a:avLst/>
            </a:prstGeom>
          </p:spPr>
        </p:pic>
      </p:grpSp>
      <p:sp>
        <p:nvSpPr>
          <p:cNvPr id="32" name="Title 1">
            <a:extLst>
              <a:ext uri="{FF2B5EF4-FFF2-40B4-BE49-F238E27FC236}">
                <a16:creationId xmlns:a16="http://schemas.microsoft.com/office/drawing/2014/main" id="{FEF47485-3F03-4D5F-BF32-72A4111BD127}"/>
              </a:ext>
            </a:extLst>
          </p:cNvPr>
          <p:cNvSpPr txBox="1">
            <a:spLocks/>
          </p:cNvSpPr>
          <p:nvPr/>
        </p:nvSpPr>
        <p:spPr>
          <a:xfrm>
            <a:off x="-1664540" y="1170892"/>
            <a:ext cx="889374" cy="5030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ysClr val="windowText" lastClr="000000"/>
              </a:solidFill>
              <a:effectLst/>
              <a:uLnTx/>
              <a:uFillTx/>
              <a:latin typeface="NSPCC" panose="02000000000000000000" pitchFamily="2" charset="77"/>
              <a:ea typeface="+mj-ea"/>
              <a:cs typeface="+mj-cs"/>
            </a:endParaRPr>
          </a:p>
        </p:txBody>
      </p:sp>
      <p:sp>
        <p:nvSpPr>
          <p:cNvPr id="58" name="Title 1">
            <a:extLst>
              <a:ext uri="{FF2B5EF4-FFF2-40B4-BE49-F238E27FC236}">
                <a16:creationId xmlns:a16="http://schemas.microsoft.com/office/drawing/2014/main" id="{4D2BC032-E178-450B-A17A-B3D7248B7D98}"/>
              </a:ext>
            </a:extLst>
          </p:cNvPr>
          <p:cNvSpPr txBox="1">
            <a:spLocks/>
          </p:cNvSpPr>
          <p:nvPr/>
        </p:nvSpPr>
        <p:spPr>
          <a:xfrm>
            <a:off x="-1664540" y="5896781"/>
            <a:ext cx="889374" cy="5030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ysClr val="windowText" lastClr="000000"/>
              </a:solidFill>
              <a:effectLst/>
              <a:uLnTx/>
              <a:uFillTx/>
              <a:latin typeface="NSPCC" panose="02000000000000000000" pitchFamily="2" charset="77"/>
              <a:ea typeface="+mj-ea"/>
              <a:cs typeface="+mj-cs"/>
            </a:endParaRPr>
          </a:p>
        </p:txBody>
      </p:sp>
      <p:sp>
        <p:nvSpPr>
          <p:cNvPr id="30" name="Title 1">
            <a:extLst>
              <a:ext uri="{FF2B5EF4-FFF2-40B4-BE49-F238E27FC236}">
                <a16:creationId xmlns:a16="http://schemas.microsoft.com/office/drawing/2014/main" id="{97907727-B074-8545-D141-29C470577F9F}"/>
              </a:ext>
            </a:extLst>
          </p:cNvPr>
          <p:cNvSpPr txBox="1">
            <a:spLocks/>
          </p:cNvSpPr>
          <p:nvPr/>
        </p:nvSpPr>
        <p:spPr>
          <a:xfrm>
            <a:off x="210259" y="242681"/>
            <a:ext cx="11545871" cy="523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a:ln>
                  <a:noFill/>
                </a:ln>
                <a:solidFill>
                  <a:srgbClr val="018926"/>
                </a:solidFill>
                <a:effectLst/>
                <a:uLnTx/>
                <a:uFillTx/>
                <a:latin typeface="NSPCC Headline"/>
                <a:ea typeface="+mj-ea"/>
                <a:cs typeface="+mj-cs"/>
              </a:rPr>
              <a:t>NSPCC Learning - Resources</a:t>
            </a:r>
          </a:p>
        </p:txBody>
      </p:sp>
      <p:sp>
        <p:nvSpPr>
          <p:cNvPr id="22" name="Rectangle 1">
            <a:extLst>
              <a:ext uri="{FF2B5EF4-FFF2-40B4-BE49-F238E27FC236}">
                <a16:creationId xmlns:a16="http://schemas.microsoft.com/office/drawing/2014/main" id="{B77485D9-BBD4-B9A1-534E-0347D1D543AA}"/>
              </a:ext>
            </a:extLst>
          </p:cNvPr>
          <p:cNvSpPr/>
          <p:nvPr/>
        </p:nvSpPr>
        <p:spPr>
          <a:xfrm flipH="1">
            <a:off x="270163" y="1279697"/>
            <a:ext cx="3983458"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67D0FD8-CAE1-3D19-A95A-304411D3B87A}"/>
              </a:ext>
            </a:extLst>
          </p:cNvPr>
          <p:cNvSpPr/>
          <p:nvPr/>
        </p:nvSpPr>
        <p:spPr>
          <a:xfrm flipH="1">
            <a:off x="4683813" y="1274003"/>
            <a:ext cx="7423780" cy="536472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108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7EC73A5-63B7-D884-454A-F98287F801A9}"/>
              </a:ext>
            </a:extLst>
          </p:cNvPr>
          <p:cNvSpPr txBox="1"/>
          <p:nvPr/>
        </p:nvSpPr>
        <p:spPr>
          <a:xfrm>
            <a:off x="277700" y="1326562"/>
            <a:ext cx="3981924"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NSPCC Regular" panose="020F0503030202060203" pitchFamily="34" charset="0"/>
                <a:ea typeface="+mn-ea"/>
                <a:cs typeface="+mn-cs"/>
              </a:rPr>
              <a:t>News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18926"/>
                </a:solidFill>
                <a:effectLst/>
                <a:uLnTx/>
                <a:uFillTx/>
                <a:latin typeface="NSPCC Regular" panose="020F0503030202060203" pitchFamily="34" charset="0"/>
                <a:ea typeface="+mn-ea"/>
                <a:cs typeface="+mn-cs"/>
              </a:rPr>
              <a:t>Podcast, blogs, why language matters</a:t>
            </a:r>
          </a:p>
        </p:txBody>
      </p:sp>
      <p:sp>
        <p:nvSpPr>
          <p:cNvPr id="7" name="Rectangle 1">
            <a:extLst>
              <a:ext uri="{FF2B5EF4-FFF2-40B4-BE49-F238E27FC236}">
                <a16:creationId xmlns:a16="http://schemas.microsoft.com/office/drawing/2014/main" id="{6C2F191B-167A-8764-C6A1-26A6E91B8CC8}"/>
              </a:ext>
            </a:extLst>
          </p:cNvPr>
          <p:cNvSpPr/>
          <p:nvPr/>
        </p:nvSpPr>
        <p:spPr>
          <a:xfrm flipH="1">
            <a:off x="307726" y="2261391"/>
            <a:ext cx="4101512" cy="82561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SPCC Regular" panose="020F0503030202060203" pitchFamily="34" charset="0"/>
                <a:ea typeface="+mn-ea"/>
                <a:cs typeface="+mn-cs"/>
              </a:rPr>
              <a:t>Key topics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18926"/>
                </a:solidFill>
                <a:effectLst/>
                <a:uLnTx/>
                <a:uFillTx/>
                <a:latin typeface="NSPCC Regular" panose="020F0503030202060203" pitchFamily="34" charset="0"/>
                <a:ea typeface="+mn-ea"/>
                <a:cs typeface="+mn-cs"/>
              </a:rPr>
              <a:t>Safer recruitment, online safety</a:t>
            </a:r>
          </a:p>
        </p:txBody>
      </p:sp>
      <p:sp>
        <p:nvSpPr>
          <p:cNvPr id="26" name="Rectangle 1">
            <a:extLst>
              <a:ext uri="{FF2B5EF4-FFF2-40B4-BE49-F238E27FC236}">
                <a16:creationId xmlns:a16="http://schemas.microsoft.com/office/drawing/2014/main" id="{C240FF28-CE75-C77F-383D-A438EE982BCC}"/>
              </a:ext>
            </a:extLst>
          </p:cNvPr>
          <p:cNvSpPr/>
          <p:nvPr/>
        </p:nvSpPr>
        <p:spPr>
          <a:xfrm flipH="1">
            <a:off x="307727" y="5375839"/>
            <a:ext cx="3983457" cy="82561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SPCC Regular"/>
                <a:ea typeface="+mn-ea"/>
                <a:cs typeface="+mn-cs"/>
              </a:rPr>
              <a:t>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18926"/>
                </a:solidFill>
                <a:effectLst/>
                <a:uLnTx/>
                <a:uFillTx/>
                <a:latin typeface="NSPCC Regular"/>
                <a:ea typeface="+mn-ea"/>
                <a:cs typeface="+mn-cs"/>
              </a:rPr>
              <a:t>Child Protection consultancy </a:t>
            </a:r>
          </a:p>
        </p:txBody>
      </p:sp>
      <p:pic>
        <p:nvPicPr>
          <p:cNvPr id="42" name="Picture 41" descr="A person sitting in a chair talking to a person&#10;&#10;Description automatically generated">
            <a:extLst>
              <a:ext uri="{FF2B5EF4-FFF2-40B4-BE49-F238E27FC236}">
                <a16:creationId xmlns:a16="http://schemas.microsoft.com/office/drawing/2014/main" id="{E9803AA1-1E53-4C2A-3725-1A71CB6CCCE2}"/>
              </a:ext>
            </a:extLst>
          </p:cNvPr>
          <p:cNvPicPr>
            <a:picLocks noChangeAspect="1"/>
          </p:cNvPicPr>
          <p:nvPr/>
        </p:nvPicPr>
        <p:blipFill>
          <a:blip r:embed="rId4">
            <a:extLst>
              <a:ext uri="{28A0092B-C50C-407E-A947-70E740481C1C}">
                <a14:useLocalDpi xmlns:a14="http://schemas.microsoft.com/office/drawing/2010/main" val="0"/>
              </a:ext>
            </a:extLst>
          </a:blip>
          <a:srcRect r="12156"/>
          <a:stretch/>
        </p:blipFill>
        <p:spPr>
          <a:xfrm>
            <a:off x="4824861" y="1486652"/>
            <a:ext cx="6651522" cy="5046670"/>
          </a:xfrm>
          <a:prstGeom prst="rect">
            <a:avLst/>
          </a:prstGeom>
        </p:spPr>
      </p:pic>
      <p:sp>
        <p:nvSpPr>
          <p:cNvPr id="3" name="Rectangle 1">
            <a:extLst>
              <a:ext uri="{FF2B5EF4-FFF2-40B4-BE49-F238E27FC236}">
                <a16:creationId xmlns:a16="http://schemas.microsoft.com/office/drawing/2014/main" id="{808471F8-9146-E4AE-A792-419085816D6D}"/>
              </a:ext>
            </a:extLst>
          </p:cNvPr>
          <p:cNvSpPr/>
          <p:nvPr/>
        </p:nvSpPr>
        <p:spPr>
          <a:xfrm flipH="1">
            <a:off x="307726" y="3211528"/>
            <a:ext cx="3983458"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SPCC Regular" panose="020F0503030202060203" pitchFamily="34" charset="0"/>
                <a:ea typeface="+mn-ea"/>
                <a:cs typeface="+mn-cs"/>
              </a:rPr>
              <a:t>Research and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18926"/>
                </a:solidFill>
                <a:effectLst/>
                <a:uLnTx/>
                <a:uFillTx/>
                <a:latin typeface="NSPCC Regular" panose="020F0503030202060203" pitchFamily="34" charset="0"/>
                <a:ea typeface="+mn-ea"/>
                <a:cs typeface="+mn-cs"/>
              </a:rPr>
              <a:t>Child protection self-assessment tool</a:t>
            </a:r>
          </a:p>
        </p:txBody>
      </p:sp>
      <p:pic>
        <p:nvPicPr>
          <p:cNvPr id="6" name="Picture 5" descr="A green text on a black background&#10;&#10;AI-generated content may be incorrect.">
            <a:extLst>
              <a:ext uri="{FF2B5EF4-FFF2-40B4-BE49-F238E27FC236}">
                <a16:creationId xmlns:a16="http://schemas.microsoft.com/office/drawing/2014/main" id="{35C18557-A580-7B0E-3B0C-51BF7F606385}"/>
              </a:ext>
            </a:extLst>
          </p:cNvPr>
          <p:cNvPicPr>
            <a:picLocks noChangeAspect="1"/>
          </p:cNvPicPr>
          <p:nvPr/>
        </p:nvPicPr>
        <p:blipFill>
          <a:blip r:embed="rId5"/>
          <a:stretch>
            <a:fillRect/>
          </a:stretch>
        </p:blipFill>
        <p:spPr>
          <a:xfrm>
            <a:off x="10486571" y="204740"/>
            <a:ext cx="1442358" cy="697232"/>
          </a:xfrm>
          <a:prstGeom prst="rect">
            <a:avLst/>
          </a:prstGeom>
        </p:spPr>
      </p:pic>
      <p:sp>
        <p:nvSpPr>
          <p:cNvPr id="8" name="Rectangle 1">
            <a:extLst>
              <a:ext uri="{FF2B5EF4-FFF2-40B4-BE49-F238E27FC236}">
                <a16:creationId xmlns:a16="http://schemas.microsoft.com/office/drawing/2014/main" id="{F0F4D22B-EEE1-D28B-FB73-09792E7576E8}"/>
              </a:ext>
            </a:extLst>
          </p:cNvPr>
          <p:cNvSpPr/>
          <p:nvPr/>
        </p:nvSpPr>
        <p:spPr>
          <a:xfrm flipH="1">
            <a:off x="307726" y="4324311"/>
            <a:ext cx="3983457" cy="82561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SPCC Regular"/>
                <a:ea typeface="+mn-ea"/>
                <a:cs typeface="+mn-cs"/>
              </a:rPr>
              <a:t>Training</a:t>
            </a:r>
          </a:p>
        </p:txBody>
      </p:sp>
    </p:spTree>
    <p:extLst>
      <p:ext uri="{BB962C8B-B14F-4D97-AF65-F5344CB8AC3E}">
        <p14:creationId xmlns:p14="http://schemas.microsoft.com/office/powerpoint/2010/main" val="230225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6484-FC71-2200-52FD-6D47214F2434}"/>
            </a:ext>
          </a:extLst>
        </p:cNvPr>
        <p:cNvGrpSpPr/>
        <p:nvPr/>
      </p:nvGrpSpPr>
      <p:grpSpPr>
        <a:xfrm>
          <a:off x="0" y="0"/>
          <a:ext cx="0" cy="0"/>
          <a:chOff x="0" y="0"/>
          <a:chExt cx="0" cy="0"/>
        </a:xfrm>
      </p:grpSpPr>
      <p:sp>
        <p:nvSpPr>
          <p:cNvPr id="64" name="Rectangle 63">
            <a:extLst>
              <a:ext uri="{FF2B5EF4-FFF2-40B4-BE49-F238E27FC236}">
                <a16:creationId xmlns:a16="http://schemas.microsoft.com/office/drawing/2014/main" id="{8B6574B6-B558-6801-CE24-FDBC88437EA2}"/>
              </a:ext>
            </a:extLst>
          </p:cNvPr>
          <p:cNvSpPr/>
          <p:nvPr/>
        </p:nvSpPr>
        <p:spPr>
          <a:xfrm>
            <a:off x="0" y="0"/>
            <a:ext cx="6259286" cy="1272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65AAFFB-001B-FCF8-F642-80593CD09DFD}"/>
              </a:ext>
            </a:extLst>
          </p:cNvPr>
          <p:cNvSpPr/>
          <p:nvPr/>
        </p:nvSpPr>
        <p:spPr>
          <a:xfrm>
            <a:off x="0" y="0"/>
            <a:ext cx="12192000" cy="104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BC4A4DD-86F4-95F8-E680-B353236F2EAA}"/>
              </a:ext>
            </a:extLst>
          </p:cNvPr>
          <p:cNvSpPr/>
          <p:nvPr/>
        </p:nvSpPr>
        <p:spPr>
          <a:xfrm>
            <a:off x="0" y="0"/>
            <a:ext cx="12192000" cy="995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6158C14-3BF1-4B80-31E5-065DA3B6C055}"/>
              </a:ext>
              <a:ext uri="{C183D7F6-B498-43B3-948B-1728B52AA6E4}">
                <adec:decorative xmlns:adec="http://schemas.microsoft.com/office/drawing/2017/decorative" val="1"/>
              </a:ext>
            </a:extLst>
          </p:cNvPr>
          <p:cNvGrpSpPr/>
          <p:nvPr/>
        </p:nvGrpSpPr>
        <p:grpSpPr>
          <a:xfrm>
            <a:off x="366022" y="1010052"/>
            <a:ext cx="11483703" cy="62933"/>
            <a:chOff x="372942" y="1744377"/>
            <a:chExt cx="11483703" cy="62933"/>
          </a:xfrm>
        </p:grpSpPr>
        <p:pic>
          <p:nvPicPr>
            <p:cNvPr id="10" name="Picture 9">
              <a:extLst>
                <a:ext uri="{FF2B5EF4-FFF2-40B4-BE49-F238E27FC236}">
                  <a16:creationId xmlns:a16="http://schemas.microsoft.com/office/drawing/2014/main" id="{D4661B6C-5286-A09B-1C22-9AEA216BC2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2942" y="1744377"/>
              <a:ext cx="4274214" cy="62933"/>
            </a:xfrm>
            <a:prstGeom prst="rect">
              <a:avLst/>
            </a:prstGeom>
          </p:spPr>
        </p:pic>
        <p:pic>
          <p:nvPicPr>
            <p:cNvPr id="11" name="Picture 10">
              <a:extLst>
                <a:ext uri="{FF2B5EF4-FFF2-40B4-BE49-F238E27FC236}">
                  <a16:creationId xmlns:a16="http://schemas.microsoft.com/office/drawing/2014/main" id="{8FB40553-F1ED-246A-F0B4-CFF3957A1D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3314" y="1744377"/>
              <a:ext cx="4274214" cy="62933"/>
            </a:xfrm>
            <a:prstGeom prst="rect">
              <a:avLst/>
            </a:prstGeom>
          </p:spPr>
        </p:pic>
        <p:pic>
          <p:nvPicPr>
            <p:cNvPr id="12" name="Picture 11">
              <a:extLst>
                <a:ext uri="{FF2B5EF4-FFF2-40B4-BE49-F238E27FC236}">
                  <a16:creationId xmlns:a16="http://schemas.microsoft.com/office/drawing/2014/main" id="{0777875A-D17B-766D-D6F0-53973F6037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r="35736" b="-2"/>
            <a:stretch/>
          </p:blipFill>
          <p:spPr>
            <a:xfrm>
              <a:off x="9109846" y="1744377"/>
              <a:ext cx="2746799" cy="62933"/>
            </a:xfrm>
            <a:prstGeom prst="rect">
              <a:avLst/>
            </a:prstGeom>
          </p:spPr>
        </p:pic>
      </p:grpSp>
      <p:sp>
        <p:nvSpPr>
          <p:cNvPr id="32" name="Title 1">
            <a:extLst>
              <a:ext uri="{FF2B5EF4-FFF2-40B4-BE49-F238E27FC236}">
                <a16:creationId xmlns:a16="http://schemas.microsoft.com/office/drawing/2014/main" id="{8F295BB4-7775-877B-BF19-CC46E9C4D6C2}"/>
              </a:ext>
            </a:extLst>
          </p:cNvPr>
          <p:cNvSpPr txBox="1">
            <a:spLocks/>
          </p:cNvSpPr>
          <p:nvPr/>
        </p:nvSpPr>
        <p:spPr>
          <a:xfrm>
            <a:off x="-1664540" y="1170892"/>
            <a:ext cx="889374" cy="5030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ysClr val="windowText" lastClr="000000"/>
              </a:solidFill>
              <a:effectLst/>
              <a:uLnTx/>
              <a:uFillTx/>
              <a:latin typeface="NSPCC" panose="02000000000000000000" pitchFamily="2" charset="77"/>
              <a:ea typeface="+mj-ea"/>
              <a:cs typeface="+mj-cs"/>
            </a:endParaRPr>
          </a:p>
        </p:txBody>
      </p:sp>
      <p:sp>
        <p:nvSpPr>
          <p:cNvPr id="58" name="Title 1">
            <a:extLst>
              <a:ext uri="{FF2B5EF4-FFF2-40B4-BE49-F238E27FC236}">
                <a16:creationId xmlns:a16="http://schemas.microsoft.com/office/drawing/2014/main" id="{04A19B6E-756D-438A-93A3-EB43C42B8F81}"/>
              </a:ext>
            </a:extLst>
          </p:cNvPr>
          <p:cNvSpPr txBox="1">
            <a:spLocks/>
          </p:cNvSpPr>
          <p:nvPr/>
        </p:nvSpPr>
        <p:spPr>
          <a:xfrm>
            <a:off x="-1664540" y="5896781"/>
            <a:ext cx="889374" cy="5030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ysClr val="windowText" lastClr="000000"/>
              </a:solidFill>
              <a:effectLst/>
              <a:uLnTx/>
              <a:uFillTx/>
              <a:latin typeface="NSPCC" panose="02000000000000000000" pitchFamily="2" charset="77"/>
              <a:ea typeface="+mj-ea"/>
              <a:cs typeface="+mj-cs"/>
            </a:endParaRPr>
          </a:p>
        </p:txBody>
      </p:sp>
      <p:sp>
        <p:nvSpPr>
          <p:cNvPr id="30" name="Title 1">
            <a:extLst>
              <a:ext uri="{FF2B5EF4-FFF2-40B4-BE49-F238E27FC236}">
                <a16:creationId xmlns:a16="http://schemas.microsoft.com/office/drawing/2014/main" id="{63052653-8D1B-A8E3-6809-5C4BEAE324D2}"/>
              </a:ext>
            </a:extLst>
          </p:cNvPr>
          <p:cNvSpPr txBox="1">
            <a:spLocks/>
          </p:cNvSpPr>
          <p:nvPr/>
        </p:nvSpPr>
        <p:spPr>
          <a:xfrm>
            <a:off x="210259" y="242681"/>
            <a:ext cx="11545871" cy="5238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300" b="1" i="0" u="none" strike="noStrike" kern="1200" cap="none" spc="0" normalizeH="0" baseline="0" noProof="0">
                <a:ln>
                  <a:noFill/>
                </a:ln>
                <a:solidFill>
                  <a:srgbClr val="018926"/>
                </a:solidFill>
                <a:effectLst/>
                <a:uLnTx/>
                <a:uFillTx/>
                <a:latin typeface="NSPCC Headline"/>
                <a:ea typeface="+mj-ea"/>
                <a:cs typeface="+mj-cs"/>
              </a:rPr>
              <a:t>NSPCC Learning - Training</a:t>
            </a:r>
          </a:p>
        </p:txBody>
      </p:sp>
      <p:sp>
        <p:nvSpPr>
          <p:cNvPr id="22" name="Rectangle 1">
            <a:extLst>
              <a:ext uri="{FF2B5EF4-FFF2-40B4-BE49-F238E27FC236}">
                <a16:creationId xmlns:a16="http://schemas.microsoft.com/office/drawing/2014/main" id="{AC5B63BA-7C14-8D7D-5179-4D27F963A26D}"/>
              </a:ext>
            </a:extLst>
          </p:cNvPr>
          <p:cNvSpPr/>
          <p:nvPr/>
        </p:nvSpPr>
        <p:spPr>
          <a:xfrm flipH="1">
            <a:off x="229051" y="2142455"/>
            <a:ext cx="3983458"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12C4FACD-9624-B5B1-054C-1E86685B2FAD}"/>
              </a:ext>
            </a:extLst>
          </p:cNvPr>
          <p:cNvSpPr/>
          <p:nvPr/>
        </p:nvSpPr>
        <p:spPr>
          <a:xfrm flipH="1">
            <a:off x="4683813" y="1274003"/>
            <a:ext cx="7423780" cy="536472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108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1A7DE01-BF6B-8BD4-7E93-E21937735FD9}"/>
              </a:ext>
            </a:extLst>
          </p:cNvPr>
          <p:cNvSpPr txBox="1"/>
          <p:nvPr/>
        </p:nvSpPr>
        <p:spPr>
          <a:xfrm>
            <a:off x="293915" y="2216023"/>
            <a:ext cx="3981924"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panose="020F0503030202060203" pitchFamily="34" charset="0"/>
                <a:ea typeface="+mn-ea"/>
                <a:cs typeface="+mn-cs"/>
              </a:rPr>
              <a:t>Safeguarding young people and young adults training</a:t>
            </a:r>
            <a:endParaRPr kumimoji="0" lang="en-US" sz="1800" b="0" i="0" u="none" strike="noStrike" kern="1200" cap="none" spc="0" normalizeH="0" baseline="0" noProof="0">
              <a:ln>
                <a:noFill/>
              </a:ln>
              <a:solidFill>
                <a:srgbClr val="000000"/>
              </a:solidFill>
              <a:effectLst/>
              <a:uLnTx/>
              <a:uFillTx/>
              <a:latin typeface="NSPCC Regular" panose="020F0503030202060203" pitchFamily="34" charset="0"/>
              <a:ea typeface="+mn-ea"/>
              <a:cs typeface="+mn-cs"/>
            </a:endParaRPr>
          </a:p>
        </p:txBody>
      </p:sp>
      <p:sp>
        <p:nvSpPr>
          <p:cNvPr id="7" name="Rectangle 1">
            <a:extLst>
              <a:ext uri="{FF2B5EF4-FFF2-40B4-BE49-F238E27FC236}">
                <a16:creationId xmlns:a16="http://schemas.microsoft.com/office/drawing/2014/main" id="{52D3A3A7-B3F2-4A41-A0A3-2528937C3320}"/>
              </a:ext>
            </a:extLst>
          </p:cNvPr>
          <p:cNvSpPr/>
          <p:nvPr/>
        </p:nvSpPr>
        <p:spPr>
          <a:xfrm flipH="1">
            <a:off x="234121" y="3221502"/>
            <a:ext cx="4101512" cy="82561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panose="020F0503030202060203" pitchFamily="34" charset="0"/>
                <a:ea typeface="+mn-ea"/>
                <a:cs typeface="+mn-cs"/>
              </a:rPr>
              <a:t>Designated Child Protection lead in Scotland</a:t>
            </a:r>
            <a:endParaRPr kumimoji="0" lang="en-GB" sz="1800" b="0" i="0" u="none" strike="noStrike" kern="1200" cap="none" spc="0" normalizeH="0" baseline="0" noProof="0">
              <a:ln>
                <a:noFill/>
              </a:ln>
              <a:solidFill>
                <a:srgbClr val="FFFFFF"/>
              </a:solidFill>
              <a:effectLst/>
              <a:uLnTx/>
              <a:uFillTx/>
              <a:latin typeface="NSPCC Regular" panose="020F0503030202060203" pitchFamily="34" charset="0"/>
              <a:ea typeface="+mn-ea"/>
              <a:cs typeface="+mn-cs"/>
            </a:endParaRPr>
          </a:p>
        </p:txBody>
      </p:sp>
      <p:sp>
        <p:nvSpPr>
          <p:cNvPr id="26" name="Rectangle 1">
            <a:extLst>
              <a:ext uri="{FF2B5EF4-FFF2-40B4-BE49-F238E27FC236}">
                <a16:creationId xmlns:a16="http://schemas.microsoft.com/office/drawing/2014/main" id="{942FA70E-BBB0-21B3-091F-A016F10A81D5}"/>
              </a:ext>
            </a:extLst>
          </p:cNvPr>
          <p:cNvSpPr/>
          <p:nvPr/>
        </p:nvSpPr>
        <p:spPr>
          <a:xfrm flipH="1">
            <a:off x="247894" y="4214432"/>
            <a:ext cx="4101511" cy="825610"/>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a:ea typeface="Calibri"/>
                <a:cs typeface="Calibri"/>
              </a:rPr>
              <a:t>Safer Recruitment Training</a:t>
            </a:r>
            <a:endParaRPr kumimoji="0" lang="en-GB" sz="1800" b="0" i="0" u="none" strike="noStrike" kern="1200" cap="none" spc="0" normalizeH="0" baseline="0" noProof="0">
              <a:ln>
                <a:noFill/>
              </a:ln>
              <a:solidFill>
                <a:srgbClr val="018926"/>
              </a:solidFill>
              <a:effectLst/>
              <a:uLnTx/>
              <a:uFillTx/>
              <a:latin typeface="NSPCC Regular"/>
              <a:ea typeface="+mn-ea"/>
              <a:cs typeface="+mn-cs"/>
            </a:endParaRPr>
          </a:p>
        </p:txBody>
      </p:sp>
      <p:pic>
        <p:nvPicPr>
          <p:cNvPr id="42" name="Picture 41" descr="A person sitting in a chair talking to a person&#10;&#10;Description automatically generated">
            <a:extLst>
              <a:ext uri="{FF2B5EF4-FFF2-40B4-BE49-F238E27FC236}">
                <a16:creationId xmlns:a16="http://schemas.microsoft.com/office/drawing/2014/main" id="{89362B9D-5A28-05E1-C659-46F853E752ED}"/>
              </a:ext>
            </a:extLst>
          </p:cNvPr>
          <p:cNvPicPr>
            <a:picLocks noChangeAspect="1"/>
          </p:cNvPicPr>
          <p:nvPr/>
        </p:nvPicPr>
        <p:blipFill>
          <a:blip r:embed="rId4">
            <a:extLst>
              <a:ext uri="{28A0092B-C50C-407E-A947-70E740481C1C}">
                <a14:useLocalDpi xmlns:a14="http://schemas.microsoft.com/office/drawing/2010/main" val="0"/>
              </a:ext>
            </a:extLst>
          </a:blip>
          <a:srcRect r="12156"/>
          <a:stretch/>
        </p:blipFill>
        <p:spPr>
          <a:xfrm>
            <a:off x="4824861" y="1486652"/>
            <a:ext cx="6651522" cy="5046670"/>
          </a:xfrm>
          <a:prstGeom prst="rect">
            <a:avLst/>
          </a:prstGeom>
        </p:spPr>
      </p:pic>
      <p:sp>
        <p:nvSpPr>
          <p:cNvPr id="3" name="Rectangle 1">
            <a:extLst>
              <a:ext uri="{FF2B5EF4-FFF2-40B4-BE49-F238E27FC236}">
                <a16:creationId xmlns:a16="http://schemas.microsoft.com/office/drawing/2014/main" id="{5108B1AD-849B-1DC2-A7B6-46B88FF7833D}"/>
              </a:ext>
            </a:extLst>
          </p:cNvPr>
          <p:cNvSpPr/>
          <p:nvPr/>
        </p:nvSpPr>
        <p:spPr>
          <a:xfrm flipH="1">
            <a:off x="210259" y="1129523"/>
            <a:ext cx="4080049" cy="886866"/>
          </a:xfrm>
          <a:custGeom>
            <a:avLst/>
            <a:gdLst>
              <a:gd name="connsiteX0" fmla="*/ 0 w 5275021"/>
              <a:gd name="connsiteY0" fmla="*/ 0 h 5464337"/>
              <a:gd name="connsiteX1" fmla="*/ 5275021 w 5275021"/>
              <a:gd name="connsiteY1" fmla="*/ 0 h 5464337"/>
              <a:gd name="connsiteX2" fmla="*/ 5275021 w 5275021"/>
              <a:gd name="connsiteY2" fmla="*/ 5464337 h 5464337"/>
              <a:gd name="connsiteX3" fmla="*/ 0 w 5275021"/>
              <a:gd name="connsiteY3" fmla="*/ 5464337 h 5464337"/>
              <a:gd name="connsiteX4" fmla="*/ 0 w 5275021"/>
              <a:gd name="connsiteY4" fmla="*/ 0 h 5464337"/>
              <a:gd name="connsiteX0" fmla="*/ 152400 w 5275021"/>
              <a:gd name="connsiteY0" fmla="*/ 598714 h 5464337"/>
              <a:gd name="connsiteX1" fmla="*/ 5275021 w 5275021"/>
              <a:gd name="connsiteY1" fmla="*/ 0 h 5464337"/>
              <a:gd name="connsiteX2" fmla="*/ 5275021 w 5275021"/>
              <a:gd name="connsiteY2" fmla="*/ 5464337 h 5464337"/>
              <a:gd name="connsiteX3" fmla="*/ 0 w 5275021"/>
              <a:gd name="connsiteY3" fmla="*/ 5464337 h 5464337"/>
              <a:gd name="connsiteX4" fmla="*/ 152400 w 5275021"/>
              <a:gd name="connsiteY4" fmla="*/ 598714 h 5464337"/>
              <a:gd name="connsiteX0" fmla="*/ 326571 w 5275021"/>
              <a:gd name="connsiteY0" fmla="*/ 0 h 5616738"/>
              <a:gd name="connsiteX1" fmla="*/ 5275021 w 5275021"/>
              <a:gd name="connsiteY1" fmla="*/ 152401 h 5616738"/>
              <a:gd name="connsiteX2" fmla="*/ 5275021 w 5275021"/>
              <a:gd name="connsiteY2" fmla="*/ 5616738 h 5616738"/>
              <a:gd name="connsiteX3" fmla="*/ 0 w 5275021"/>
              <a:gd name="connsiteY3" fmla="*/ 5616738 h 5616738"/>
              <a:gd name="connsiteX4" fmla="*/ 326571 w 5275021"/>
              <a:gd name="connsiteY4" fmla="*/ 0 h 5616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021" h="5616738">
                <a:moveTo>
                  <a:pt x="326571" y="0"/>
                </a:moveTo>
                <a:lnTo>
                  <a:pt x="5275021" y="152401"/>
                </a:lnTo>
                <a:lnTo>
                  <a:pt x="5275021" y="5616738"/>
                </a:lnTo>
                <a:lnTo>
                  <a:pt x="0" y="5616738"/>
                </a:lnTo>
                <a:lnTo>
                  <a:pt x="326571" y="0"/>
                </a:lnTo>
                <a:close/>
              </a:path>
            </a:pathLst>
          </a:custGeom>
          <a:solidFill>
            <a:srgbClr val="E1F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18926"/>
                </a:solidFill>
                <a:effectLst/>
                <a:uLnTx/>
                <a:uFillTx/>
                <a:latin typeface="NSPCC Regular" panose="020F0503030202060203" pitchFamily="34" charset="0"/>
                <a:ea typeface="+mn-ea"/>
                <a:cs typeface="+mn-cs"/>
              </a:rPr>
              <a:t>Introduction to safeguarding &amp; child protection training</a:t>
            </a:r>
            <a:endParaRPr kumimoji="0" lang="en-GB" sz="1800" b="0" i="0" u="none" strike="noStrike" kern="1200" cap="none" spc="0" normalizeH="0" baseline="0" noProof="0">
              <a:ln>
                <a:noFill/>
              </a:ln>
              <a:solidFill>
                <a:srgbClr val="FFFFFF"/>
              </a:solidFill>
              <a:effectLst/>
              <a:uLnTx/>
              <a:uFillTx/>
              <a:latin typeface="NSPCC Regular" panose="020F0503030202060203" pitchFamily="34" charset="0"/>
              <a:ea typeface="+mn-ea"/>
              <a:cs typeface="+mn-cs"/>
            </a:endParaRPr>
          </a:p>
        </p:txBody>
      </p:sp>
      <p:pic>
        <p:nvPicPr>
          <p:cNvPr id="6" name="Picture 5" descr="A green text on a black background&#10;&#10;AI-generated content may be incorrect.">
            <a:extLst>
              <a:ext uri="{FF2B5EF4-FFF2-40B4-BE49-F238E27FC236}">
                <a16:creationId xmlns:a16="http://schemas.microsoft.com/office/drawing/2014/main" id="{7C07F371-D639-ECE5-DF30-A4D8A5FD75DE}"/>
              </a:ext>
            </a:extLst>
          </p:cNvPr>
          <p:cNvPicPr>
            <a:picLocks noChangeAspect="1"/>
          </p:cNvPicPr>
          <p:nvPr/>
        </p:nvPicPr>
        <p:blipFill>
          <a:blip r:embed="rId5"/>
          <a:stretch>
            <a:fillRect/>
          </a:stretch>
        </p:blipFill>
        <p:spPr>
          <a:xfrm>
            <a:off x="10486571" y="204740"/>
            <a:ext cx="1442358" cy="697232"/>
          </a:xfrm>
          <a:prstGeom prst="rect">
            <a:avLst/>
          </a:prstGeom>
        </p:spPr>
      </p:pic>
      <p:pic>
        <p:nvPicPr>
          <p:cNvPr id="15" name="Picture 14" descr="A group of women and a baby&#10;&#10;AI-generated content may be incorrect.">
            <a:extLst>
              <a:ext uri="{FF2B5EF4-FFF2-40B4-BE49-F238E27FC236}">
                <a16:creationId xmlns:a16="http://schemas.microsoft.com/office/drawing/2014/main" id="{3DB92530-694C-A37F-B81C-F61E198FE9B3}"/>
              </a:ext>
            </a:extLst>
          </p:cNvPr>
          <p:cNvPicPr>
            <a:picLocks noChangeAspect="1"/>
          </p:cNvPicPr>
          <p:nvPr/>
        </p:nvPicPr>
        <p:blipFill>
          <a:blip r:embed="rId6"/>
          <a:stretch>
            <a:fillRect/>
          </a:stretch>
        </p:blipFill>
        <p:spPr>
          <a:xfrm>
            <a:off x="229051" y="5213676"/>
            <a:ext cx="3679596" cy="1161978"/>
          </a:xfrm>
          <a:prstGeom prst="rect">
            <a:avLst/>
          </a:prstGeom>
        </p:spPr>
      </p:pic>
    </p:spTree>
    <p:extLst>
      <p:ext uri="{BB962C8B-B14F-4D97-AF65-F5344CB8AC3E}">
        <p14:creationId xmlns:p14="http://schemas.microsoft.com/office/powerpoint/2010/main" val="403621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EC63D-B4A4-4098-5D61-CBF3F2ABCBC6}"/>
              </a:ext>
            </a:extLst>
          </p:cNvPr>
          <p:cNvSpPr>
            <a:spLocks noGrp="1"/>
          </p:cNvSpPr>
          <p:nvPr>
            <p:ph type="title"/>
          </p:nvPr>
        </p:nvSpPr>
        <p:spPr>
          <a:xfrm>
            <a:off x="838200" y="681037"/>
            <a:ext cx="10515600" cy="1009651"/>
          </a:xfrm>
        </p:spPr>
        <p:txBody>
          <a:bodyPr vert="horz" lIns="91440" tIns="45720" rIns="91440" bIns="45720" rtlCol="0" anchor="t">
            <a:normAutofit/>
          </a:bodyPr>
          <a:lstStyle/>
          <a:p>
            <a:r>
              <a:rPr lang="en-US" kern="1200">
                <a:latin typeface="+mj-lt"/>
                <a:ea typeface="+mj-ea"/>
                <a:cs typeface="+mj-cs"/>
              </a:rPr>
              <a:t>Welcome and housekeeping </a:t>
            </a:r>
          </a:p>
        </p:txBody>
      </p:sp>
      <p:sp>
        <p:nvSpPr>
          <p:cNvPr id="4" name="Slide Number Placeholder 3">
            <a:extLst>
              <a:ext uri="{FF2B5EF4-FFF2-40B4-BE49-F238E27FC236}">
                <a16:creationId xmlns:a16="http://schemas.microsoft.com/office/drawing/2014/main" id="{9599291B-92B9-76B6-4359-32861E68D4B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36ECA9F8-30CB-5A4F-9E23-C367792DA992}"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a:t>
            </a:fld>
            <a:endParaRPr kumimoji="0" lang="en-US" b="0" i="0" u="none" strike="noStrike" cap="none" spc="0" normalizeH="0" baseline="0" noProof="0">
              <a:ln>
                <a:noFill/>
              </a:ln>
              <a:effectLst/>
              <a:uLnTx/>
              <a:uFillTx/>
            </a:endParaRPr>
          </a:p>
        </p:txBody>
      </p:sp>
      <p:graphicFrame>
        <p:nvGraphicFramePr>
          <p:cNvPr id="15" name="TextBox 5">
            <a:extLst>
              <a:ext uri="{FF2B5EF4-FFF2-40B4-BE49-F238E27FC236}">
                <a16:creationId xmlns:a16="http://schemas.microsoft.com/office/drawing/2014/main" id="{BF474482-8442-DC76-EA6A-D41E57D850F3}"/>
              </a:ext>
            </a:extLst>
          </p:cNvPr>
          <p:cNvGraphicFramePr/>
          <p:nvPr>
            <p:extLst>
              <p:ext uri="{D42A27DB-BD31-4B8C-83A1-F6EECF244321}">
                <p14:modId xmlns:p14="http://schemas.microsoft.com/office/powerpoint/2010/main" val="341160871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23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oung person in school uniform looking concerned and talking on a mobile phone">
            <a:extLst>
              <a:ext uri="{FF2B5EF4-FFF2-40B4-BE49-F238E27FC236}">
                <a16:creationId xmlns:a16="http://schemas.microsoft.com/office/drawing/2014/main" id="{AAB0AB02-71B4-D6AB-B7FC-3399F80C7B5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5026" y="0"/>
            <a:ext cx="12207026" cy="6877048"/>
          </a:xfrm>
          <a:prstGeom prst="rect">
            <a:avLst/>
          </a:prstGeom>
        </p:spPr>
      </p:pic>
      <p:sp>
        <p:nvSpPr>
          <p:cNvPr id="3" name="Rectangle 2">
            <a:extLst>
              <a:ext uri="{FF2B5EF4-FFF2-40B4-BE49-F238E27FC236}">
                <a16:creationId xmlns:a16="http://schemas.microsoft.com/office/drawing/2014/main" id="{216A85A7-29CF-E43E-75A9-0AE1581C068C}"/>
              </a:ext>
              <a:ext uri="{C183D7F6-B498-43B3-948B-1728B52AA6E4}">
                <adec:decorative xmlns:adec="http://schemas.microsoft.com/office/drawing/2017/decorative" val="1"/>
              </a:ext>
            </a:extLst>
          </p:cNvPr>
          <p:cNvSpPr/>
          <p:nvPr/>
        </p:nvSpPr>
        <p:spPr>
          <a:xfrm>
            <a:off x="452490" y="2518167"/>
            <a:ext cx="6336616" cy="37766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SPCC"/>
              <a:ea typeface="+mn-ea"/>
              <a:cs typeface="+mn-cs"/>
            </a:endParaRPr>
          </a:p>
        </p:txBody>
      </p:sp>
      <p:sp>
        <p:nvSpPr>
          <p:cNvPr id="4" name="Rectangle 3">
            <a:extLst>
              <a:ext uri="{FF2B5EF4-FFF2-40B4-BE49-F238E27FC236}">
                <a16:creationId xmlns:a16="http://schemas.microsoft.com/office/drawing/2014/main" id="{576A6C10-A110-FA20-FCCE-F316C28ED453}"/>
              </a:ext>
              <a:ext uri="{C183D7F6-B498-43B3-948B-1728B52AA6E4}">
                <adec:decorative xmlns:adec="http://schemas.microsoft.com/office/drawing/2017/decorative" val="1"/>
              </a:ext>
            </a:extLst>
          </p:cNvPr>
          <p:cNvSpPr/>
          <p:nvPr/>
        </p:nvSpPr>
        <p:spPr>
          <a:xfrm>
            <a:off x="452489" y="2518167"/>
            <a:ext cx="6336617" cy="3776616"/>
          </a:xfrm>
          <a:prstGeom prst="rect">
            <a:avLst/>
          </a:prstGeom>
          <a:solidFill>
            <a:srgbClr val="B1DD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SPCC"/>
              <a:ea typeface="+mn-ea"/>
              <a:cs typeface="+mn-cs"/>
            </a:endParaRPr>
          </a:p>
        </p:txBody>
      </p:sp>
      <p:sp>
        <p:nvSpPr>
          <p:cNvPr id="8" name="Rectangle 7">
            <a:extLst>
              <a:ext uri="{FF2B5EF4-FFF2-40B4-BE49-F238E27FC236}">
                <a16:creationId xmlns:a16="http://schemas.microsoft.com/office/drawing/2014/main" id="{9E94834F-4EFD-ACF0-6921-24AB82B14868}"/>
              </a:ext>
              <a:ext uri="{C183D7F6-B498-43B3-948B-1728B52AA6E4}">
                <adec:decorative xmlns:adec="http://schemas.microsoft.com/office/drawing/2017/decorative" val="1"/>
              </a:ext>
            </a:extLst>
          </p:cNvPr>
          <p:cNvSpPr/>
          <p:nvPr/>
        </p:nvSpPr>
        <p:spPr>
          <a:xfrm>
            <a:off x="452490" y="731642"/>
            <a:ext cx="5643510" cy="642188"/>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SPCC"/>
              <a:ea typeface="+mn-ea"/>
              <a:cs typeface="+mn-cs"/>
            </a:endParaRPr>
          </a:p>
        </p:txBody>
      </p:sp>
      <p:sp>
        <p:nvSpPr>
          <p:cNvPr id="20" name="Rectangle 19">
            <a:extLst>
              <a:ext uri="{FF2B5EF4-FFF2-40B4-BE49-F238E27FC236}">
                <a16:creationId xmlns:a16="http://schemas.microsoft.com/office/drawing/2014/main" id="{987C4E8F-6155-CCCA-CF5E-46699AF4848E}"/>
              </a:ext>
              <a:ext uri="{C183D7F6-B498-43B3-948B-1728B52AA6E4}">
                <adec:decorative xmlns:adec="http://schemas.microsoft.com/office/drawing/2017/decorative" val="1"/>
              </a:ext>
            </a:extLst>
          </p:cNvPr>
          <p:cNvSpPr/>
          <p:nvPr/>
        </p:nvSpPr>
        <p:spPr>
          <a:xfrm>
            <a:off x="1055670" y="1448243"/>
            <a:ext cx="6109901" cy="642188"/>
          </a:xfrm>
          <a:prstGeom prst="rect">
            <a:avLst/>
          </a:prstGeom>
          <a:solidFill>
            <a:srgbClr val="018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SPCC"/>
              <a:ea typeface="+mn-ea"/>
              <a:cs typeface="+mn-cs"/>
            </a:endParaRPr>
          </a:p>
        </p:txBody>
      </p:sp>
      <p:sp>
        <p:nvSpPr>
          <p:cNvPr id="5" name="Title 1">
            <a:extLst>
              <a:ext uri="{FF2B5EF4-FFF2-40B4-BE49-F238E27FC236}">
                <a16:creationId xmlns:a16="http://schemas.microsoft.com/office/drawing/2014/main" id="{D924B498-29D5-FEE5-7BB9-77C413ACACF2}"/>
              </a:ext>
            </a:extLst>
          </p:cNvPr>
          <p:cNvSpPr txBox="1">
            <a:spLocks noGrp="1"/>
          </p:cNvSpPr>
          <p:nvPr>
            <p:ph type="title" idx="4294967295"/>
          </p:nvPr>
        </p:nvSpPr>
        <p:spPr>
          <a:xfrm>
            <a:off x="487363" y="781050"/>
            <a:ext cx="6678612" cy="1154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3800" b="0" i="0" u="none" strike="noStrike" kern="1200" cap="none" spc="0" normalizeH="0" baseline="0" noProof="0">
                <a:ln>
                  <a:noFill/>
                </a:ln>
                <a:solidFill>
                  <a:schemeClr val="bg1"/>
                </a:solidFill>
                <a:effectLst/>
                <a:uLnTx/>
                <a:uFillTx/>
                <a:latin typeface="NSPCC Headline" pitchFamily="2" charset="77"/>
                <a:ea typeface="+mj-ea"/>
                <a:cs typeface="+mj-cs"/>
              </a:rPr>
              <a:t>Childline gives children</a:t>
            </a:r>
          </a:p>
          <a:p>
            <a:pPr marL="0" marR="0" lvl="0" indent="0" algn="l" defTabSz="914400" rtl="0" eaLnBrk="1" fontAlgn="auto" latinLnBrk="0" hangingPunct="1">
              <a:lnSpc>
                <a:spcPct val="90000"/>
              </a:lnSpc>
              <a:spcBef>
                <a:spcPct val="0"/>
              </a:spcBef>
              <a:spcAft>
                <a:spcPts val="1600"/>
              </a:spcAft>
              <a:buClrTx/>
              <a:buSzTx/>
              <a:buFontTx/>
              <a:buNone/>
              <a:tabLst/>
              <a:defRPr/>
            </a:pPr>
            <a:r>
              <a:rPr kumimoji="0" lang="en-GB" sz="3800" b="0" i="0" u="none" strike="noStrike" kern="1200" cap="none" spc="0" normalizeH="0" baseline="0" noProof="0">
                <a:ln>
                  <a:noFill/>
                </a:ln>
                <a:solidFill>
                  <a:schemeClr val="bg1"/>
                </a:solidFill>
                <a:effectLst/>
                <a:uLnTx/>
                <a:uFillTx/>
                <a:latin typeface="NSPCC Headline" pitchFamily="2" charset="77"/>
                <a:ea typeface="+mj-ea"/>
                <a:cs typeface="+mj-cs"/>
              </a:rPr>
              <a:t>       and young people a voice</a:t>
            </a:r>
          </a:p>
          <a:p>
            <a:pPr marL="0" marR="0" lvl="0" indent="0" algn="l" defTabSz="914400" rtl="0" eaLnBrk="1" fontAlgn="auto" latinLnBrk="0" hangingPunct="1">
              <a:lnSpc>
                <a:spcPct val="90000"/>
              </a:lnSpc>
              <a:spcBef>
                <a:spcPct val="0"/>
              </a:spcBef>
              <a:spcAft>
                <a:spcPts val="1600"/>
              </a:spcAft>
              <a:buClrTx/>
              <a:buSzTx/>
              <a:buFontTx/>
              <a:buNone/>
              <a:tabLst/>
              <a:defRPr/>
            </a:pPr>
            <a:endParaRPr kumimoji="0" lang="en-GB" sz="3800" b="0" i="0" u="none" strike="noStrike" kern="1200" cap="none" spc="0" normalizeH="0" baseline="0" noProof="0">
              <a:ln>
                <a:noFill/>
              </a:ln>
              <a:solidFill>
                <a:schemeClr val="bg1"/>
              </a:solidFill>
              <a:effectLst/>
              <a:uLnTx/>
              <a:uFillTx/>
              <a:latin typeface="NSPCC Headline" pitchFamily="2" charset="77"/>
              <a:ea typeface="+mj-ea"/>
              <a:cs typeface="+mj-cs"/>
            </a:endParaRPr>
          </a:p>
        </p:txBody>
      </p:sp>
      <p:sp>
        <p:nvSpPr>
          <p:cNvPr id="9" name="TextBox 8">
            <a:extLst>
              <a:ext uri="{FF2B5EF4-FFF2-40B4-BE49-F238E27FC236}">
                <a16:creationId xmlns:a16="http://schemas.microsoft.com/office/drawing/2014/main" id="{638627FA-439C-F88D-3E51-A8C8C67686DA}"/>
              </a:ext>
            </a:extLst>
          </p:cNvPr>
          <p:cNvSpPr txBox="1"/>
          <p:nvPr/>
        </p:nvSpPr>
        <p:spPr>
          <a:xfrm>
            <a:off x="578068" y="2663828"/>
            <a:ext cx="5517932" cy="341389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SPCC" panose="02000000000000000000" pitchFamily="2" charset="77"/>
                <a:ea typeface="+mn-ea"/>
                <a:cs typeface="+mn-cs"/>
              </a:rPr>
              <a:t>Childline is a free, confidential service for children and young people, available 24/7. </a:t>
            </a:r>
            <a:br>
              <a:rPr kumimoji="0" lang="en-GB" sz="1800" b="0" i="0" u="none" strike="noStrike" kern="1200" cap="none" spc="0" normalizeH="0" baseline="0" noProof="0">
                <a:ln>
                  <a:noFill/>
                </a:ln>
                <a:solidFill>
                  <a:srgbClr val="000000"/>
                </a:solidFill>
                <a:effectLst/>
                <a:uLnTx/>
                <a:uFillTx/>
                <a:latin typeface="NSPCC" panose="02000000000000000000" pitchFamily="2" charset="77"/>
                <a:ea typeface="+mn-ea"/>
                <a:cs typeface="+mn-cs"/>
              </a:rPr>
            </a:br>
            <a:r>
              <a:rPr kumimoji="0" lang="en-GB" sz="1800" b="1" i="0" u="none" strike="noStrike" kern="1200" cap="none" spc="0" normalizeH="0" baseline="0" noProof="0">
                <a:ln>
                  <a:noFill/>
                </a:ln>
                <a:solidFill>
                  <a:srgbClr val="000000"/>
                </a:solidFill>
                <a:effectLst/>
                <a:uLnTx/>
                <a:uFillTx/>
                <a:latin typeface="NSPCC" panose="02000000000000000000" pitchFamily="2" charset="77"/>
                <a:ea typeface="+mn-ea"/>
                <a:cs typeface="+mn-cs"/>
              </a:rPr>
              <a:t>nspcc.org.uk/childline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NSPCC" panose="02000000000000000000" pitchFamily="2" charset="77"/>
                <a:ea typeface="+mn-ea"/>
                <a:cs typeface="+mn-cs"/>
              </a:rPr>
              <a:t>Whatever their worry, children can talk to a counsellor over the phone, via email, or using </a:t>
            </a:r>
            <a:br>
              <a:rPr kumimoji="0" lang="en-GB" sz="1800" b="1" i="0" u="none" strike="noStrike" kern="1200" cap="none" spc="0" normalizeH="0" baseline="0" noProof="0">
                <a:ln>
                  <a:noFill/>
                </a:ln>
                <a:solidFill>
                  <a:srgbClr val="000000"/>
                </a:solidFill>
                <a:effectLst/>
                <a:uLnTx/>
                <a:uFillTx/>
                <a:latin typeface="NSPCC" panose="02000000000000000000" pitchFamily="2" charset="77"/>
                <a:ea typeface="+mn-ea"/>
                <a:cs typeface="+mn-cs"/>
              </a:rPr>
            </a:br>
            <a:r>
              <a:rPr kumimoji="0" lang="en-GB" sz="1800" b="1" i="0" u="none" strike="noStrike" kern="1200" cap="none" spc="0" normalizeH="0" baseline="0" noProof="0">
                <a:ln>
                  <a:noFill/>
                </a:ln>
                <a:solidFill>
                  <a:srgbClr val="000000"/>
                </a:solidFill>
                <a:effectLst/>
                <a:uLnTx/>
                <a:uFillTx/>
                <a:latin typeface="NSPCC" panose="02000000000000000000" pitchFamily="2" charset="77"/>
                <a:ea typeface="+mn-ea"/>
                <a:cs typeface="+mn-cs"/>
              </a:rPr>
              <a:t>the 1-2-1 chat.</a:t>
            </a:r>
            <a:r>
              <a:rPr kumimoji="0" lang="en-GB" sz="1800" b="0" i="0" u="none" strike="noStrike" kern="1200" cap="none" spc="0" normalizeH="0" baseline="0" noProof="0">
                <a:ln>
                  <a:noFill/>
                </a:ln>
                <a:solidFill>
                  <a:srgbClr val="000000"/>
                </a:solidFill>
                <a:effectLst/>
                <a:uLnTx/>
                <a:uFillTx/>
                <a:latin typeface="NSPCC" panose="02000000000000000000" pitchFamily="2" charset="77"/>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NSPCC" panose="02000000000000000000" pitchFamily="2" charset="77"/>
                <a:ea typeface="+mn-ea"/>
                <a:cs typeface="+mn-cs"/>
              </a:rPr>
              <a:t>The Childline website has a range of information and games for young people, and message boards for peer-to-peer support. Childline’s Deaf Zone provides advice and support for those who are d/Deaf or hard of hearing. And the Childline Kids website provides help and support for younger children.</a:t>
            </a:r>
          </a:p>
        </p:txBody>
      </p:sp>
      <p:pic>
        <p:nvPicPr>
          <p:cNvPr id="15" name="Picture 14" descr="A picture of a mobile phone showing the Childline website">
            <a:extLst>
              <a:ext uri="{FF2B5EF4-FFF2-40B4-BE49-F238E27FC236}">
                <a16:creationId xmlns:a16="http://schemas.microsoft.com/office/drawing/2014/main" id="{15535535-B637-F164-582C-A8DD4C3A28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174" y="254"/>
            <a:ext cx="2626794" cy="7018463"/>
          </a:xfrm>
          <a:prstGeom prst="rect">
            <a:avLst/>
          </a:prstGeom>
        </p:spPr>
      </p:pic>
    </p:spTree>
    <p:extLst>
      <p:ext uri="{BB962C8B-B14F-4D97-AF65-F5344CB8AC3E}">
        <p14:creationId xmlns:p14="http://schemas.microsoft.com/office/powerpoint/2010/main" val="12913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025F5C63-9075-F96E-DCC4-CBB105EB0562}"/>
              </a:ext>
              <a:ext uri="{C183D7F6-B498-43B3-948B-1728B52AA6E4}">
                <adec:decorative xmlns:adec="http://schemas.microsoft.com/office/drawing/2017/decorative" val="1"/>
              </a:ext>
            </a:extLst>
          </p:cNvPr>
          <p:cNvSpPr/>
          <p:nvPr/>
        </p:nvSpPr>
        <p:spPr>
          <a:xfrm>
            <a:off x="0" y="-1"/>
            <a:ext cx="7642622" cy="6858001"/>
          </a:xfrm>
          <a:prstGeom prst="rect">
            <a:avLst/>
          </a:prstGeom>
          <a:solidFill>
            <a:srgbClr val="01892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SPCC"/>
              <a:ea typeface="+mn-ea"/>
              <a:cs typeface="+mn-cs"/>
            </a:endParaRPr>
          </a:p>
        </p:txBody>
      </p:sp>
      <p:pic>
        <p:nvPicPr>
          <p:cNvPr id="30" name="Picture 29">
            <a:extLst>
              <a:ext uri="{FF2B5EF4-FFF2-40B4-BE49-F238E27FC236}">
                <a16:creationId xmlns:a16="http://schemas.microsoft.com/office/drawing/2014/main" id="{C5C1DEB9-C196-0D84-8CB5-D9A52D0CD40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003"/>
            <a:ext cx="7662140" cy="2521340"/>
          </a:xfrm>
          <a:prstGeom prst="rect">
            <a:avLst/>
          </a:prstGeom>
        </p:spPr>
      </p:pic>
      <p:sp>
        <p:nvSpPr>
          <p:cNvPr id="5" name="Title 1">
            <a:extLst>
              <a:ext uri="{FF2B5EF4-FFF2-40B4-BE49-F238E27FC236}">
                <a16:creationId xmlns:a16="http://schemas.microsoft.com/office/drawing/2014/main" id="{7CC3FF46-D1A1-0A3E-9380-C287CCCA9863}"/>
              </a:ext>
            </a:extLst>
          </p:cNvPr>
          <p:cNvSpPr txBox="1">
            <a:spLocks noGrp="1"/>
          </p:cNvSpPr>
          <p:nvPr>
            <p:ph type="title" idx="4294967295"/>
          </p:nvPr>
        </p:nvSpPr>
        <p:spPr>
          <a:xfrm>
            <a:off x="368300" y="1609725"/>
            <a:ext cx="7256463"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chemeClr val="bg1"/>
                </a:solidFill>
                <a:effectLst/>
                <a:uLnTx/>
                <a:uFillTx/>
                <a:latin typeface="NSPCC Headline" pitchFamily="2" charset="77"/>
                <a:ea typeface="+mj-ea"/>
                <a:cs typeface="+mj-cs"/>
              </a:rPr>
              <a:t>Our Helpline</a:t>
            </a:r>
          </a:p>
        </p:txBody>
      </p:sp>
      <p:sp>
        <p:nvSpPr>
          <p:cNvPr id="11" name="TextBox 10">
            <a:extLst>
              <a:ext uri="{FF2B5EF4-FFF2-40B4-BE49-F238E27FC236}">
                <a16:creationId xmlns:a16="http://schemas.microsoft.com/office/drawing/2014/main" id="{E2BBAF6D-8B51-18F0-2CB8-B5DDF6143FC9}"/>
              </a:ext>
            </a:extLst>
          </p:cNvPr>
          <p:cNvSpPr txBox="1"/>
          <p:nvPr/>
        </p:nvSpPr>
        <p:spPr>
          <a:xfrm>
            <a:off x="367861" y="2355460"/>
            <a:ext cx="5370329" cy="252134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t>The NSPCC Helpline is our service for adults </a:t>
            </a:r>
            <a:b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b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t>with any concern about a child. From parents, </a:t>
            </a:r>
            <a:b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b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t>to professionals, to the wider public, the </a:t>
            </a:r>
            <a:b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b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t>Helpline is here for anyone to contact.</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NSPCC" panose="02000000000000000000" pitchFamily="2" charset="77"/>
                <a:ea typeface="+mn-ea"/>
                <a:cs typeface="+mn-cs"/>
              </a:rPr>
              <a:t>It doesn’t have to be an emergency. In fact, every day roughly half of all the calls taken by our friendly team are for guidance and support. This is across </a:t>
            </a:r>
            <a:br>
              <a:rPr kumimoji="0" lang="en-GB" sz="1800" b="0" i="0" u="none" strike="noStrike" kern="1200" cap="none" spc="0" normalizeH="0" baseline="0" noProof="0">
                <a:ln>
                  <a:noFill/>
                </a:ln>
                <a:solidFill>
                  <a:srgbClr val="FFFFFF"/>
                </a:solidFill>
                <a:effectLst/>
                <a:uLnTx/>
                <a:uFillTx/>
                <a:latin typeface="NSPCC" panose="02000000000000000000" pitchFamily="2" charset="77"/>
                <a:ea typeface="+mn-ea"/>
                <a:cs typeface="+mn-cs"/>
              </a:rPr>
            </a:br>
            <a:r>
              <a:rPr kumimoji="0" lang="en-GB" sz="1800" b="0" i="0" u="none" strike="noStrike" kern="1200" cap="none" spc="0" normalizeH="0" baseline="0" noProof="0">
                <a:ln>
                  <a:noFill/>
                </a:ln>
                <a:solidFill>
                  <a:srgbClr val="FFFFFF"/>
                </a:solidFill>
                <a:effectLst/>
                <a:uLnTx/>
                <a:uFillTx/>
                <a:latin typeface="NSPCC" panose="02000000000000000000" pitchFamily="2" charset="77"/>
                <a:ea typeface="+mn-ea"/>
                <a:cs typeface="+mn-cs"/>
              </a:rPr>
              <a:t>a huge range of issues affecting children.</a:t>
            </a:r>
          </a:p>
        </p:txBody>
      </p:sp>
      <p:pic>
        <p:nvPicPr>
          <p:cNvPr id="13" name="Picture 12" descr="The NSPCC Helpline logo">
            <a:extLst>
              <a:ext uri="{FF2B5EF4-FFF2-40B4-BE49-F238E27FC236}">
                <a16:creationId xmlns:a16="http://schemas.microsoft.com/office/drawing/2014/main" id="{5A4D4204-D3CF-5629-2ABF-1376502404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49" y="4689709"/>
            <a:ext cx="3093514" cy="1422256"/>
          </a:xfrm>
          <a:prstGeom prst="rect">
            <a:avLst/>
          </a:prstGeom>
        </p:spPr>
      </p:pic>
      <p:sp>
        <p:nvSpPr>
          <p:cNvPr id="15" name="TextBox 14">
            <a:extLst>
              <a:ext uri="{FF2B5EF4-FFF2-40B4-BE49-F238E27FC236}">
                <a16:creationId xmlns:a16="http://schemas.microsoft.com/office/drawing/2014/main" id="{CBA884E5-5F2C-2F40-7ADC-A3F9076EA370}"/>
              </a:ext>
            </a:extLst>
          </p:cNvPr>
          <p:cNvSpPr txBox="1"/>
          <p:nvPr/>
        </p:nvSpPr>
        <p:spPr>
          <a:xfrm>
            <a:off x="439111" y="5882432"/>
            <a:ext cx="5370329" cy="812065"/>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t>For any concerns about a child</a:t>
            </a:r>
            <a:b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b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hlinkClick r:id="rId5">
                  <a:extLst>
                    <a:ext uri="{A12FA001-AC4F-418D-AE19-62706E023703}">
                      <ahyp:hlinkClr xmlns:ahyp="http://schemas.microsoft.com/office/drawing/2018/hyperlinkcolor" val="tx"/>
                    </a:ext>
                  </a:extLst>
                </a:hlinkClick>
              </a:rPr>
              <a:t>help@nspcc.org.uk</a:t>
            </a:r>
            <a:r>
              <a:rPr kumimoji="0" lang="en-GB" sz="1800" b="1" i="0" u="none" strike="noStrike" kern="1200" cap="none" spc="0" normalizeH="0" baseline="0" noProof="0">
                <a:ln>
                  <a:noFill/>
                </a:ln>
                <a:solidFill>
                  <a:srgbClr val="FFFFFF"/>
                </a:solidFill>
                <a:effectLst/>
                <a:uLnTx/>
                <a:uFillTx/>
                <a:latin typeface="NSPCC" panose="02000000000000000000" pitchFamily="2" charset="77"/>
                <a:ea typeface="+mn-ea"/>
                <a:cs typeface="+mn-cs"/>
              </a:rPr>
              <a:t> | 0808 800 5000</a:t>
            </a:r>
            <a:endParaRPr kumimoji="0" lang="en-GB" sz="1800" b="0" i="0" u="none" strike="noStrike" kern="1200" cap="none" spc="0" normalizeH="0" baseline="0" noProof="0">
              <a:ln>
                <a:noFill/>
              </a:ln>
              <a:solidFill>
                <a:srgbClr val="FFFFFF"/>
              </a:solidFill>
              <a:effectLst/>
              <a:uLnTx/>
              <a:uFillTx/>
              <a:latin typeface="NSPCC" panose="02000000000000000000" pitchFamily="2" charset="77"/>
              <a:ea typeface="+mn-ea"/>
              <a:cs typeface="+mn-cs"/>
            </a:endParaRPr>
          </a:p>
        </p:txBody>
      </p:sp>
      <p:grpSp>
        <p:nvGrpSpPr>
          <p:cNvPr id="3" name="Group 2" descr="A montage of a diverse range of NSPCC Helpline practitioners, many of them wearing their headsets. ">
            <a:extLst>
              <a:ext uri="{FF2B5EF4-FFF2-40B4-BE49-F238E27FC236}">
                <a16:creationId xmlns:a16="http://schemas.microsoft.com/office/drawing/2014/main" id="{2A9EE71A-D36A-01C8-3171-9FA811EB6300}"/>
              </a:ext>
            </a:extLst>
          </p:cNvPr>
          <p:cNvGrpSpPr/>
          <p:nvPr/>
        </p:nvGrpSpPr>
        <p:grpSpPr>
          <a:xfrm>
            <a:off x="7627522" y="303"/>
            <a:ext cx="4564478" cy="6857697"/>
            <a:chOff x="7627522" y="303"/>
            <a:chExt cx="4564478" cy="6857697"/>
          </a:xfrm>
        </p:grpSpPr>
        <p:pic>
          <p:nvPicPr>
            <p:cNvPr id="14" name="Picture 13">
              <a:extLst>
                <a:ext uri="{FF2B5EF4-FFF2-40B4-BE49-F238E27FC236}">
                  <a16:creationId xmlns:a16="http://schemas.microsoft.com/office/drawing/2014/main" id="{AE294207-FF79-E135-5DBA-306C63CB3BD3}"/>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7627523" y="303"/>
              <a:ext cx="1510179" cy="1680015"/>
            </a:xfrm>
            <a:prstGeom prst="rect">
              <a:avLst/>
            </a:prstGeom>
          </p:spPr>
        </p:pic>
        <p:pic>
          <p:nvPicPr>
            <p:cNvPr id="12" name="Picture 11">
              <a:extLst>
                <a:ext uri="{FF2B5EF4-FFF2-40B4-BE49-F238E27FC236}">
                  <a16:creationId xmlns:a16="http://schemas.microsoft.com/office/drawing/2014/main" id="{C356D20B-A02E-BF6F-6440-2267A457C977}"/>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l="-1"/>
            <a:stretch/>
          </p:blipFill>
          <p:spPr>
            <a:xfrm>
              <a:off x="9136713" y="303"/>
              <a:ext cx="1511299" cy="1680015"/>
            </a:xfrm>
            <a:prstGeom prst="rect">
              <a:avLst/>
            </a:prstGeom>
          </p:spPr>
        </p:pic>
        <p:pic>
          <p:nvPicPr>
            <p:cNvPr id="8" name="Picture 7" descr="A montage of a diverse range of NSPCC Helpline practitioners, many of them wearing their headsets. ">
              <a:extLst>
                <a:ext uri="{FF2B5EF4-FFF2-40B4-BE49-F238E27FC236}">
                  <a16:creationId xmlns:a16="http://schemas.microsoft.com/office/drawing/2014/main" id="{D3913F4D-966D-F9D8-B95D-A6A549A4A891}"/>
                </a:ext>
              </a:extLst>
            </p:cNvPr>
            <p:cNvPicPr>
              <a:picLocks noChangeAspect="1"/>
            </p:cNvPicPr>
            <p:nvPr/>
          </p:nvPicPr>
          <p:blipFill rotWithShape="1">
            <a:blip r:embed="rId8" cstate="screen">
              <a:alphaModFix/>
              <a:extLst>
                <a:ext uri="{28A0092B-C50C-407E-A947-70E740481C1C}">
                  <a14:useLocalDpi xmlns:a14="http://schemas.microsoft.com/office/drawing/2010/main"/>
                </a:ext>
              </a:extLst>
            </a:blip>
            <a:srcRect/>
            <a:stretch/>
          </p:blipFill>
          <p:spPr>
            <a:xfrm>
              <a:off x="10645174" y="303"/>
              <a:ext cx="1546826" cy="1680015"/>
            </a:xfrm>
            <a:prstGeom prst="rect">
              <a:avLst/>
            </a:prstGeom>
          </p:spPr>
        </p:pic>
        <p:pic>
          <p:nvPicPr>
            <p:cNvPr id="4" name="Picture 3">
              <a:extLst>
                <a:ext uri="{FF2B5EF4-FFF2-40B4-BE49-F238E27FC236}">
                  <a16:creationId xmlns:a16="http://schemas.microsoft.com/office/drawing/2014/main" id="{0DC850D6-26DA-1814-B01C-362D0B0CDE0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7627522" y="1679634"/>
              <a:ext cx="1510179" cy="1682713"/>
            </a:xfrm>
            <a:prstGeom prst="rect">
              <a:avLst/>
            </a:prstGeom>
          </p:spPr>
        </p:pic>
        <p:pic>
          <p:nvPicPr>
            <p:cNvPr id="16" name="Picture 15">
              <a:extLst>
                <a:ext uri="{FF2B5EF4-FFF2-40B4-BE49-F238E27FC236}">
                  <a16:creationId xmlns:a16="http://schemas.microsoft.com/office/drawing/2014/main" id="{3577B026-EF97-4DBB-7520-29F43344C857}"/>
                </a:ext>
              </a:extLst>
            </p:cNvPr>
            <p:cNvPicPr>
              <a:picLocks noChangeAspect="1"/>
            </p:cNvPicPr>
            <p:nvPr/>
          </p:nvPicPr>
          <p:blipFill rotWithShape="1">
            <a:blip r:embed="rId10" cstate="screen">
              <a:alphaModFix/>
              <a:extLst>
                <a:ext uri="{28A0092B-C50C-407E-A947-70E740481C1C}">
                  <a14:useLocalDpi xmlns:a14="http://schemas.microsoft.com/office/drawing/2010/main"/>
                </a:ext>
              </a:extLst>
            </a:blip>
            <a:srcRect/>
            <a:stretch/>
          </p:blipFill>
          <p:spPr>
            <a:xfrm>
              <a:off x="9136713" y="1675947"/>
              <a:ext cx="1514810" cy="1686400"/>
            </a:xfrm>
            <a:prstGeom prst="rect">
              <a:avLst/>
            </a:prstGeom>
            <a:ln>
              <a:noFill/>
            </a:ln>
          </p:spPr>
        </p:pic>
        <p:pic>
          <p:nvPicPr>
            <p:cNvPr id="35" name="Picture 34">
              <a:extLst>
                <a:ext uri="{FF2B5EF4-FFF2-40B4-BE49-F238E27FC236}">
                  <a16:creationId xmlns:a16="http://schemas.microsoft.com/office/drawing/2014/main" id="{15AD039F-3267-9BA0-D828-CC6A1731B92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648012" y="1675947"/>
              <a:ext cx="1543987" cy="1686400"/>
            </a:xfrm>
            <a:prstGeom prst="rect">
              <a:avLst/>
            </a:prstGeom>
            <a:ln>
              <a:noFill/>
            </a:ln>
          </p:spPr>
        </p:pic>
        <p:pic>
          <p:nvPicPr>
            <p:cNvPr id="24" name="Picture 23">
              <a:extLst>
                <a:ext uri="{FF2B5EF4-FFF2-40B4-BE49-F238E27FC236}">
                  <a16:creationId xmlns:a16="http://schemas.microsoft.com/office/drawing/2014/main" id="{1C51C750-0D07-14C1-A5D6-89E49F14E9D9}"/>
                </a:ext>
              </a:extLst>
            </p:cNvPr>
            <p:cNvPicPr>
              <a:picLocks noChangeAspect="1"/>
            </p:cNvPicPr>
            <p:nvPr/>
          </p:nvPicPr>
          <p:blipFill rotWithShape="1">
            <a:blip r:embed="rId12" cstate="screen">
              <a:alphaModFix/>
              <a:extLst>
                <a:ext uri="{28A0092B-C50C-407E-A947-70E740481C1C}">
                  <a14:useLocalDpi xmlns:a14="http://schemas.microsoft.com/office/drawing/2010/main"/>
                </a:ext>
              </a:extLst>
            </a:blip>
            <a:srcRect/>
            <a:stretch/>
          </p:blipFill>
          <p:spPr>
            <a:xfrm>
              <a:off x="7627523" y="3362378"/>
              <a:ext cx="1516764" cy="1680015"/>
            </a:xfrm>
            <a:prstGeom prst="rect">
              <a:avLst/>
            </a:prstGeom>
          </p:spPr>
        </p:pic>
        <p:pic>
          <p:nvPicPr>
            <p:cNvPr id="23" name="Picture 22">
              <a:extLst>
                <a:ext uri="{FF2B5EF4-FFF2-40B4-BE49-F238E27FC236}">
                  <a16:creationId xmlns:a16="http://schemas.microsoft.com/office/drawing/2014/main" id="{6A3BD6BF-BAF5-B189-FA91-454882104F66}"/>
                </a:ext>
              </a:extLst>
            </p:cNvPr>
            <p:cNvPicPr>
              <a:picLocks noChangeAspect="1"/>
            </p:cNvPicPr>
            <p:nvPr/>
          </p:nvPicPr>
          <p:blipFill rotWithShape="1">
            <a:blip r:embed="rId13" cstate="screen">
              <a:alphaModFix/>
              <a:extLst>
                <a:ext uri="{28A0092B-C50C-407E-A947-70E740481C1C}">
                  <a14:useLocalDpi xmlns:a14="http://schemas.microsoft.com/office/drawing/2010/main"/>
                </a:ext>
              </a:extLst>
            </a:blip>
            <a:srcRect/>
            <a:stretch/>
          </p:blipFill>
          <p:spPr>
            <a:xfrm>
              <a:off x="9136713" y="3362378"/>
              <a:ext cx="1514811" cy="1680015"/>
            </a:xfrm>
            <a:prstGeom prst="rect">
              <a:avLst/>
            </a:prstGeom>
          </p:spPr>
        </p:pic>
        <p:pic>
          <p:nvPicPr>
            <p:cNvPr id="22" name="Picture 21">
              <a:extLst>
                <a:ext uri="{FF2B5EF4-FFF2-40B4-BE49-F238E27FC236}">
                  <a16:creationId xmlns:a16="http://schemas.microsoft.com/office/drawing/2014/main" id="{2BBFB7D7-3E2B-E0B5-EEBB-4D926E2B5EE4}"/>
                </a:ext>
              </a:extLst>
            </p:cNvPr>
            <p:cNvPicPr>
              <a:picLocks noChangeAspect="1"/>
            </p:cNvPicPr>
            <p:nvPr/>
          </p:nvPicPr>
          <p:blipFill rotWithShape="1">
            <a:blip r:embed="rId14" cstate="screen">
              <a:alphaModFix/>
              <a:extLst>
                <a:ext uri="{28A0092B-C50C-407E-A947-70E740481C1C}">
                  <a14:useLocalDpi xmlns:a14="http://schemas.microsoft.com/office/drawing/2010/main"/>
                </a:ext>
              </a:extLst>
            </a:blip>
            <a:srcRect/>
            <a:stretch/>
          </p:blipFill>
          <p:spPr>
            <a:xfrm>
              <a:off x="10648349" y="3362378"/>
              <a:ext cx="1543651" cy="1680015"/>
            </a:xfrm>
            <a:prstGeom prst="rect">
              <a:avLst/>
            </a:prstGeom>
          </p:spPr>
        </p:pic>
        <p:pic>
          <p:nvPicPr>
            <p:cNvPr id="20" name="Picture 19">
              <a:extLst>
                <a:ext uri="{FF2B5EF4-FFF2-40B4-BE49-F238E27FC236}">
                  <a16:creationId xmlns:a16="http://schemas.microsoft.com/office/drawing/2014/main" id="{C44B0F86-1B83-14ED-2AFF-8CFA6D2A5886}"/>
                </a:ext>
              </a:extLst>
            </p:cNvPr>
            <p:cNvPicPr>
              <a:picLocks noChangeAspect="1"/>
            </p:cNvPicPr>
            <p:nvPr/>
          </p:nvPicPr>
          <p:blipFill rotWithShape="1">
            <a:blip r:embed="rId15" cstate="screen">
              <a:alphaModFix/>
              <a:extLst>
                <a:ext uri="{28A0092B-C50C-407E-A947-70E740481C1C}">
                  <a14:useLocalDpi xmlns:a14="http://schemas.microsoft.com/office/drawing/2010/main"/>
                </a:ext>
              </a:extLst>
            </a:blip>
            <a:srcRect/>
            <a:stretch/>
          </p:blipFill>
          <p:spPr>
            <a:xfrm>
              <a:off x="7627523" y="5042424"/>
              <a:ext cx="1510179" cy="1815576"/>
            </a:xfrm>
            <a:prstGeom prst="rect">
              <a:avLst/>
            </a:prstGeom>
          </p:spPr>
        </p:pic>
        <p:pic>
          <p:nvPicPr>
            <p:cNvPr id="19" name="Picture 18">
              <a:extLst>
                <a:ext uri="{FF2B5EF4-FFF2-40B4-BE49-F238E27FC236}">
                  <a16:creationId xmlns:a16="http://schemas.microsoft.com/office/drawing/2014/main" id="{B97BF31E-085C-06B3-EBEB-285F97FCEF4A}"/>
                </a:ext>
              </a:extLst>
            </p:cNvPr>
            <p:cNvPicPr>
              <a:picLocks noChangeAspect="1"/>
            </p:cNvPicPr>
            <p:nvPr/>
          </p:nvPicPr>
          <p:blipFill rotWithShape="1">
            <a:blip r:embed="rId16" cstate="screen">
              <a:alphaModFix/>
              <a:extLst>
                <a:ext uri="{28A0092B-C50C-407E-A947-70E740481C1C}">
                  <a14:useLocalDpi xmlns:a14="http://schemas.microsoft.com/office/drawing/2010/main"/>
                </a:ext>
              </a:extLst>
            </a:blip>
            <a:srcRect/>
            <a:stretch/>
          </p:blipFill>
          <p:spPr>
            <a:xfrm>
              <a:off x="9136713" y="5042424"/>
              <a:ext cx="1514810" cy="1815576"/>
            </a:xfrm>
            <a:prstGeom prst="rect">
              <a:avLst/>
            </a:prstGeom>
          </p:spPr>
        </p:pic>
        <p:pic>
          <p:nvPicPr>
            <p:cNvPr id="17" name="Picture 16">
              <a:extLst>
                <a:ext uri="{FF2B5EF4-FFF2-40B4-BE49-F238E27FC236}">
                  <a16:creationId xmlns:a16="http://schemas.microsoft.com/office/drawing/2014/main" id="{3DC29424-C313-A1C5-D910-C1AF11909017}"/>
                </a:ext>
              </a:extLst>
            </p:cNvPr>
            <p:cNvPicPr>
              <a:picLocks noChangeAspect="1"/>
            </p:cNvPicPr>
            <p:nvPr/>
          </p:nvPicPr>
          <p:blipFill rotWithShape="1">
            <a:blip r:embed="rId17" cstate="screen">
              <a:alphaModFix/>
              <a:extLst>
                <a:ext uri="{28A0092B-C50C-407E-A947-70E740481C1C}">
                  <a14:useLocalDpi xmlns:a14="http://schemas.microsoft.com/office/drawing/2010/main"/>
                </a:ext>
              </a:extLst>
            </a:blip>
            <a:srcRect/>
            <a:stretch/>
          </p:blipFill>
          <p:spPr>
            <a:xfrm>
              <a:off x="10651524" y="5042424"/>
              <a:ext cx="1540476" cy="1815576"/>
            </a:xfrm>
            <a:prstGeom prst="rect">
              <a:avLst/>
            </a:prstGeom>
          </p:spPr>
        </p:pic>
      </p:grpSp>
    </p:spTree>
    <p:extLst>
      <p:ext uri="{BB962C8B-B14F-4D97-AF65-F5344CB8AC3E}">
        <p14:creationId xmlns:p14="http://schemas.microsoft.com/office/powerpoint/2010/main" val="1598963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0EC1-D0FA-4C80-807D-E435241B4D48}"/>
              </a:ext>
            </a:extLst>
          </p:cNvPr>
          <p:cNvSpPr>
            <a:spLocks noGrp="1"/>
          </p:cNvSpPr>
          <p:nvPr>
            <p:ph type="title"/>
          </p:nvPr>
        </p:nvSpPr>
        <p:spPr>
          <a:xfrm>
            <a:off x="360000" y="216000"/>
            <a:ext cx="11472001" cy="595548"/>
          </a:xfrm>
        </p:spPr>
        <p:txBody>
          <a:bodyPr wrap="square" anchor="ctr">
            <a:normAutofit/>
          </a:bodyPr>
          <a:lstStyle/>
          <a:p>
            <a:r>
              <a:rPr lang="en-GB">
                <a:solidFill>
                  <a:schemeClr val="bg1"/>
                </a:solidFill>
                <a:latin typeface="NSPCC Regular"/>
              </a:rPr>
              <a:t>Links and Resources</a:t>
            </a:r>
          </a:p>
        </p:txBody>
      </p:sp>
      <p:sp>
        <p:nvSpPr>
          <p:cNvPr id="3" name="Text Placeholder 2">
            <a:extLst>
              <a:ext uri="{FF2B5EF4-FFF2-40B4-BE49-F238E27FC236}">
                <a16:creationId xmlns:a16="http://schemas.microsoft.com/office/drawing/2014/main" id="{F7F61868-59F9-2C7E-8FC9-9373506BB2FD}"/>
              </a:ext>
            </a:extLst>
          </p:cNvPr>
          <p:cNvSpPr>
            <a:spLocks noGrp="1"/>
          </p:cNvSpPr>
          <p:nvPr>
            <p:ph sz="quarter" idx="14"/>
          </p:nvPr>
        </p:nvSpPr>
        <p:spPr>
          <a:xfrm>
            <a:off x="596110" y="1097917"/>
            <a:ext cx="7851015" cy="5541603"/>
          </a:xfrm>
        </p:spPr>
        <p:txBody>
          <a:bodyPr vert="horz" lIns="0" tIns="0" rIns="0" bIns="0" rtlCol="0" anchor="t">
            <a:normAutofit/>
          </a:bodyPr>
          <a:lstStyle/>
          <a:p>
            <a:pPr marL="0" indent="0">
              <a:lnSpc>
                <a:spcPct val="95000"/>
              </a:lnSpc>
              <a:spcAft>
                <a:spcPts val="600"/>
              </a:spcAft>
              <a:buNone/>
            </a:pPr>
            <a:r>
              <a:rPr lang="en-GB" sz="1800" b="1" dirty="0">
                <a:solidFill>
                  <a:schemeClr val="bg1"/>
                </a:solidFill>
                <a:latin typeface="NSPCC Regular" panose="020F0503030202060203" pitchFamily="34" charset="0"/>
              </a:rPr>
              <a:t>NSPCC</a:t>
            </a:r>
          </a:p>
          <a:p>
            <a:pPr marL="226695" indent="-226695">
              <a:lnSpc>
                <a:spcPct val="95000"/>
              </a:lnSpc>
              <a:spcAft>
                <a:spcPts val="600"/>
              </a:spcAft>
            </a:pPr>
            <a:r>
              <a:rPr lang="en-GB" sz="1800" dirty="0">
                <a:solidFill>
                  <a:schemeClr val="bg1"/>
                </a:solidFill>
                <a:latin typeface="NSPCC Regular" panose="020F0503030202060203" pitchFamily="34" charset="0"/>
                <a:hlinkClick r:id="rId3">
                  <a:extLst>
                    <a:ext uri="{A12FA001-AC4F-418D-AE19-62706E023703}">
                      <ahyp:hlinkClr xmlns:ahyp="http://schemas.microsoft.com/office/drawing/2018/hyperlinkcolor" val="tx"/>
                    </a:ext>
                  </a:extLst>
                </a:hlinkClick>
              </a:rPr>
              <a:t>NSPCC Learning</a:t>
            </a:r>
          </a:p>
          <a:p>
            <a:pPr marL="226695" indent="-226695">
              <a:lnSpc>
                <a:spcPct val="95000"/>
              </a:lnSpc>
              <a:spcAft>
                <a:spcPts val="600"/>
              </a:spcAft>
            </a:pPr>
            <a:r>
              <a:rPr lang="en-GB" sz="1800" dirty="0">
                <a:solidFill>
                  <a:schemeClr val="bg1"/>
                </a:solidFill>
                <a:latin typeface="NSPCC Regular" panose="020F0503030202060203" pitchFamily="34" charset="0"/>
                <a:hlinkClick r:id="rId4">
                  <a:extLst>
                    <a:ext uri="{A12FA001-AC4F-418D-AE19-62706E023703}">
                      <ahyp:hlinkClr xmlns:ahyp="http://schemas.microsoft.com/office/drawing/2018/hyperlinkcolor" val="tx"/>
                    </a:ext>
                  </a:extLst>
                </a:hlinkClick>
              </a:rPr>
              <a:t>NSPCC Website</a:t>
            </a:r>
            <a:r>
              <a:rPr lang="en-GB" sz="1800" dirty="0">
                <a:solidFill>
                  <a:schemeClr val="bg1"/>
                </a:solidFill>
                <a:latin typeface="NSPCC Regular" panose="020F0503030202060203" pitchFamily="34" charset="0"/>
              </a:rPr>
              <a:t> </a:t>
            </a:r>
          </a:p>
          <a:p>
            <a:pPr marL="226695" indent="-226695">
              <a:lnSpc>
                <a:spcPct val="95000"/>
              </a:lnSpc>
              <a:spcAft>
                <a:spcPts val="600"/>
              </a:spcAft>
            </a:pPr>
            <a:r>
              <a:rPr lang="en-GB" sz="1800" dirty="0">
                <a:solidFill>
                  <a:schemeClr val="bg1"/>
                </a:solidFill>
                <a:latin typeface="NSPCC Regular" panose="020F0503030202060203" pitchFamily="34" charset="0"/>
                <a:hlinkClick r:id="rId5">
                  <a:extLst>
                    <a:ext uri="{A12FA001-AC4F-418D-AE19-62706E023703}">
                      <ahyp:hlinkClr xmlns:ahyp="http://schemas.microsoft.com/office/drawing/2018/hyperlinkcolor" val="tx"/>
                    </a:ext>
                  </a:extLst>
                </a:hlinkClick>
              </a:rPr>
              <a:t>NSPCC Helpline</a:t>
            </a:r>
          </a:p>
          <a:p>
            <a:pPr marL="226695" indent="-226695">
              <a:lnSpc>
                <a:spcPct val="95000"/>
              </a:lnSpc>
              <a:spcAft>
                <a:spcPts val="600"/>
              </a:spcAft>
            </a:pPr>
            <a:r>
              <a:rPr lang="en-GB" sz="1800" dirty="0">
                <a:solidFill>
                  <a:schemeClr val="bg1"/>
                </a:solidFill>
                <a:latin typeface="NSPCC Regular" panose="020F0503030202060203" pitchFamily="34" charset="0"/>
                <a:hlinkClick r:id="rId6">
                  <a:extLst>
                    <a:ext uri="{A12FA001-AC4F-418D-AE19-62706E023703}">
                      <ahyp:hlinkClr xmlns:ahyp="http://schemas.microsoft.com/office/drawing/2018/hyperlinkcolor" val="tx"/>
                    </a:ext>
                  </a:extLst>
                </a:hlinkClick>
              </a:rPr>
              <a:t>Listen Up, Speak Up</a:t>
            </a:r>
            <a:r>
              <a:rPr lang="en-GB" sz="1800" dirty="0">
                <a:solidFill>
                  <a:schemeClr val="bg1"/>
                </a:solidFill>
                <a:latin typeface="NSPCC Regular" panose="020F0503030202060203" pitchFamily="34" charset="0"/>
              </a:rPr>
              <a:t> - to organise a workshop click </a:t>
            </a:r>
            <a:r>
              <a:rPr lang="en-GB" sz="1800" dirty="0">
                <a:solidFill>
                  <a:schemeClr val="bg1"/>
                </a:solidFill>
                <a:latin typeface="NSPCC Regular" panose="020F0503030202060203" pitchFamily="34" charset="0"/>
                <a:hlinkClick r:id="rId7">
                  <a:extLst>
                    <a:ext uri="{A12FA001-AC4F-418D-AE19-62706E023703}">
                      <ahyp:hlinkClr xmlns:ahyp="http://schemas.microsoft.com/office/drawing/2018/hyperlinkcolor" val="tx"/>
                    </a:ext>
                  </a:extLst>
                </a:hlinkClick>
              </a:rPr>
              <a:t>here</a:t>
            </a:r>
          </a:p>
          <a:p>
            <a:pPr marL="285750" lvl="3" indent="-285750">
              <a:lnSpc>
                <a:spcPct val="95000"/>
              </a:lnSpc>
              <a:spcAft>
                <a:spcPts val="600"/>
              </a:spcAft>
              <a:buChar char="•"/>
            </a:pPr>
            <a:r>
              <a:rPr lang="en-GB" b="0" dirty="0">
                <a:solidFill>
                  <a:schemeClr val="bg1"/>
                </a:solidFill>
                <a:latin typeface="NSPCC Regular" panose="020F0503030202060203" pitchFamily="34" charset="0"/>
              </a:rPr>
              <a:t>Childline</a:t>
            </a:r>
          </a:p>
          <a:p>
            <a:pPr marL="285750" lvl="3" indent="-285750">
              <a:lnSpc>
                <a:spcPct val="95000"/>
              </a:lnSpc>
              <a:spcAft>
                <a:spcPts val="600"/>
              </a:spcAft>
              <a:buChar char="•"/>
            </a:pPr>
            <a:r>
              <a:rPr lang="en-GB" b="0" dirty="0">
                <a:solidFill>
                  <a:schemeClr val="bg1"/>
                </a:solidFill>
                <a:latin typeface="NSPCC Regular" panose="020F0503030202060203" pitchFamily="34" charset="0"/>
              </a:rPr>
              <a:t>Building Connections</a:t>
            </a:r>
          </a:p>
          <a:p>
            <a:pPr marL="285750" lvl="3" indent="-285750">
              <a:lnSpc>
                <a:spcPct val="95000"/>
              </a:lnSpc>
              <a:spcAft>
                <a:spcPts val="600"/>
              </a:spcAft>
              <a:buChar char="•"/>
            </a:pPr>
            <a:r>
              <a:rPr lang="en-GB" b="0" dirty="0">
                <a:solidFill>
                  <a:schemeClr val="bg1"/>
                </a:solidFill>
                <a:latin typeface="NSPCC Regular" panose="020F0503030202060203" pitchFamily="34" charset="0"/>
                <a:hlinkClick r:id="rId8">
                  <a:extLst>
                    <a:ext uri="{A12FA001-AC4F-418D-AE19-62706E023703}">
                      <ahyp:hlinkClr xmlns:ahyp="http://schemas.microsoft.com/office/drawing/2018/hyperlinkcolor" val="tx"/>
                    </a:ext>
                  </a:extLst>
                </a:hlinkClick>
              </a:rPr>
              <a:t>NSPCC Behind the Screen</a:t>
            </a:r>
            <a:endParaRPr lang="en-GB" b="1" dirty="0">
              <a:solidFill>
                <a:schemeClr val="bg1"/>
              </a:solidFill>
              <a:latin typeface="NSPCC Regular" panose="020F0503030202060203" pitchFamily="34" charset="0"/>
            </a:endParaRPr>
          </a:p>
          <a:p>
            <a:pPr lvl="2">
              <a:lnSpc>
                <a:spcPct val="95000"/>
              </a:lnSpc>
              <a:spcAft>
                <a:spcPts val="600"/>
              </a:spcAft>
            </a:pPr>
            <a:r>
              <a:rPr lang="en-GB" b="1" dirty="0">
                <a:solidFill>
                  <a:schemeClr val="bg1"/>
                </a:solidFill>
                <a:latin typeface="NSPCC Regular" panose="020F0503030202060203" pitchFamily="34" charset="0"/>
              </a:rPr>
              <a:t>External links</a:t>
            </a:r>
            <a:endParaRPr lang="en-GB" dirty="0">
              <a:solidFill>
                <a:schemeClr val="bg1"/>
              </a:solidFill>
              <a:latin typeface="NSPCC Regular" panose="020F0503030202060203" pitchFamily="34" charset="0"/>
            </a:endParaRPr>
          </a:p>
          <a:p>
            <a:pPr marL="342900" indent="-342900">
              <a:lnSpc>
                <a:spcPct val="95000"/>
              </a:lnSpc>
              <a:buFont typeface="Arial,Sans-Serif"/>
              <a:buChar char="•"/>
            </a:pPr>
            <a:r>
              <a:rPr lang="en-US" sz="1800" dirty="0">
                <a:solidFill>
                  <a:schemeClr val="bg1"/>
                </a:solidFill>
                <a:latin typeface="NSPCC Regular" panose="020F0503030202060203" pitchFamily="34" charset="0"/>
                <a:hlinkClick r:id="rId9">
                  <a:extLst>
                    <a:ext uri="{A12FA001-AC4F-418D-AE19-62706E023703}">
                      <ahyp:hlinkClr xmlns:ahyp="http://schemas.microsoft.com/office/drawing/2018/hyperlinkcolor" val="tx"/>
                    </a:ext>
                  </a:extLst>
                </a:hlinkClick>
              </a:rPr>
              <a:t>Child Protection Resource for Young People</a:t>
            </a:r>
            <a:r>
              <a:rPr lang="en-US" sz="1800" dirty="0">
                <a:solidFill>
                  <a:schemeClr val="bg1"/>
                </a:solidFill>
                <a:latin typeface="NSPCC Regular" panose="020F0503030202060203" pitchFamily="34" charset="0"/>
              </a:rPr>
              <a:t> </a:t>
            </a:r>
          </a:p>
          <a:p>
            <a:pPr marL="569595" lvl="1" indent="-226695">
              <a:lnSpc>
                <a:spcPct val="95000"/>
              </a:lnSpc>
              <a:buFont typeface="Courier New,monospace"/>
              <a:buChar char="o"/>
            </a:pPr>
            <a:r>
              <a:rPr lang="en-US" sz="1800" dirty="0">
                <a:solidFill>
                  <a:schemeClr val="bg1"/>
                </a:solidFill>
                <a:latin typeface="NSPCC Regular" panose="020F0503030202060203" pitchFamily="34" charset="0"/>
              </a:rPr>
              <a:t>A guide to child protection in Scotland </a:t>
            </a:r>
          </a:p>
          <a:p>
            <a:pPr marL="226695" indent="-226695">
              <a:lnSpc>
                <a:spcPct val="95000"/>
              </a:lnSpc>
            </a:pPr>
            <a:endParaRPr lang="en-US" sz="1800" dirty="0">
              <a:solidFill>
                <a:schemeClr val="bg1"/>
              </a:solidFill>
              <a:latin typeface="NSPCC Regular" panose="020F0503030202060203" pitchFamily="34" charset="0"/>
            </a:endParaRPr>
          </a:p>
          <a:p>
            <a:pPr marL="342900" indent="-342900">
              <a:lnSpc>
                <a:spcPct val="95000"/>
              </a:lnSpc>
              <a:buFont typeface="Arial,Sans-Serif"/>
              <a:buChar char="•"/>
            </a:pPr>
            <a:r>
              <a:rPr lang="en-US" sz="1800" dirty="0">
                <a:solidFill>
                  <a:schemeClr val="bg1"/>
                </a:solidFill>
                <a:latin typeface="NSPCC Regular" panose="020F0503030202060203" pitchFamily="34" charset="0"/>
                <a:hlinkClick r:id="rId10">
                  <a:extLst>
                    <a:ext uri="{A12FA001-AC4F-418D-AE19-62706E023703}">
                      <ahyp:hlinkClr xmlns:ahyp="http://schemas.microsoft.com/office/drawing/2018/hyperlinkcolor" val="tx"/>
                    </a:ext>
                  </a:extLst>
                </a:hlinkClick>
              </a:rPr>
              <a:t>CELCIS Knowledge Bank –Protecting Children</a:t>
            </a:r>
            <a:endParaRPr lang="en-US" sz="1800" dirty="0">
              <a:solidFill>
                <a:schemeClr val="bg1"/>
              </a:solidFill>
              <a:latin typeface="NSPCC Regular" panose="020F0503030202060203" pitchFamily="34" charset="0"/>
            </a:endParaRPr>
          </a:p>
          <a:p>
            <a:pPr marL="569595" lvl="1" indent="-226695">
              <a:lnSpc>
                <a:spcPct val="95000"/>
              </a:lnSpc>
              <a:buFont typeface="Courier New,monospace"/>
              <a:buChar char="o"/>
            </a:pPr>
            <a:r>
              <a:rPr lang="en-US" sz="1800" dirty="0">
                <a:solidFill>
                  <a:schemeClr val="bg1"/>
                </a:solidFill>
                <a:latin typeface="NSPCC Regular" panose="020F0503030202060203" pitchFamily="34" charset="0"/>
              </a:rPr>
              <a:t>Legislation, policy and information resources for Child protection</a:t>
            </a:r>
          </a:p>
          <a:p>
            <a:pPr marL="342900" lvl="1" indent="-341630">
              <a:lnSpc>
                <a:spcPct val="95000"/>
              </a:lnSpc>
            </a:pPr>
            <a:endParaRPr lang="en-US" sz="1800" dirty="0">
              <a:solidFill>
                <a:schemeClr val="bg1"/>
              </a:solidFill>
              <a:latin typeface="NSPCC Regular" panose="020F0503030202060203" pitchFamily="34" charset="0"/>
            </a:endParaRPr>
          </a:p>
          <a:p>
            <a:pPr marL="342900" indent="-342900">
              <a:lnSpc>
                <a:spcPct val="95000"/>
              </a:lnSpc>
              <a:buFont typeface="Arial,Sans-Serif"/>
              <a:buChar char="•"/>
            </a:pPr>
            <a:r>
              <a:rPr lang="en-US" sz="1800" dirty="0">
                <a:solidFill>
                  <a:schemeClr val="bg1"/>
                </a:solidFill>
                <a:latin typeface="NSPCC Regular" panose="020F0503030202060203" pitchFamily="34" charset="0"/>
                <a:hlinkClick r:id="rId11">
                  <a:extLst>
                    <a:ext uri="{A12FA001-AC4F-418D-AE19-62706E023703}">
                      <ahyp:hlinkClr xmlns:ahyp="http://schemas.microsoft.com/office/drawing/2018/hyperlinkcolor" val="tx"/>
                    </a:ext>
                  </a:extLst>
                </a:hlinkClick>
              </a:rPr>
              <a:t>UNCRC – Child Rights</a:t>
            </a:r>
            <a:r>
              <a:rPr lang="en-US" sz="1800" dirty="0">
                <a:solidFill>
                  <a:schemeClr val="bg1"/>
                </a:solidFill>
                <a:latin typeface="NSPCC Regular" panose="020F0503030202060203" pitchFamily="34" charset="0"/>
              </a:rPr>
              <a:t> </a:t>
            </a:r>
          </a:p>
          <a:p>
            <a:pPr marL="569595" lvl="1" indent="-226695">
              <a:lnSpc>
                <a:spcPct val="95000"/>
              </a:lnSpc>
              <a:buFont typeface="Courier New,monospace"/>
              <a:buChar char="o"/>
            </a:pPr>
            <a:r>
              <a:rPr lang="en-US" sz="1800" dirty="0">
                <a:solidFill>
                  <a:schemeClr val="bg1"/>
                </a:solidFill>
                <a:latin typeface="NSPCC Regular" panose="020F0503030202060203" pitchFamily="34" charset="0"/>
              </a:rPr>
              <a:t>UNICEF website has a summary page for child rights</a:t>
            </a:r>
            <a:endParaRPr lang="en-GB" sz="1800" dirty="0">
              <a:solidFill>
                <a:schemeClr val="bg1"/>
              </a:solidFill>
              <a:latin typeface="NSPCC Regular" panose="020F0503030202060203" pitchFamily="34" charset="0"/>
            </a:endParaRPr>
          </a:p>
          <a:p>
            <a:pPr lvl="2">
              <a:lnSpc>
                <a:spcPct val="95000"/>
              </a:lnSpc>
              <a:spcAft>
                <a:spcPts val="600"/>
              </a:spcAft>
            </a:pPr>
            <a:endParaRPr lang="en-GB" sz="1500" b="1" dirty="0">
              <a:solidFill>
                <a:schemeClr val="tx1"/>
              </a:solidFill>
            </a:endParaRPr>
          </a:p>
        </p:txBody>
      </p:sp>
      <p:pic>
        <p:nvPicPr>
          <p:cNvPr id="4" name="Picture 3" descr="A collage of people with different faces&#10;&#10;AI-generated content may be incorrect.">
            <a:extLst>
              <a:ext uri="{FF2B5EF4-FFF2-40B4-BE49-F238E27FC236}">
                <a16:creationId xmlns:a16="http://schemas.microsoft.com/office/drawing/2014/main" id="{F4D9B207-5240-D496-1050-EC4256CAE86D}"/>
              </a:ext>
            </a:extLst>
          </p:cNvPr>
          <p:cNvPicPr>
            <a:picLocks noChangeAspect="1"/>
          </p:cNvPicPr>
          <p:nvPr/>
        </p:nvPicPr>
        <p:blipFill>
          <a:blip r:embed="rId12"/>
          <a:srcRect l="40881" r="12137" b="-1"/>
          <a:stretch/>
        </p:blipFill>
        <p:spPr>
          <a:xfrm>
            <a:off x="8444442" y="1656000"/>
            <a:ext cx="3383118" cy="4500563"/>
          </a:xfrm>
          <a:prstGeom prst="rect">
            <a:avLst/>
          </a:prstGeom>
          <a:noFill/>
        </p:spPr>
      </p:pic>
    </p:spTree>
    <p:extLst>
      <p:ext uri="{BB962C8B-B14F-4D97-AF65-F5344CB8AC3E}">
        <p14:creationId xmlns:p14="http://schemas.microsoft.com/office/powerpoint/2010/main" val="163087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descr="NSPCC logo">
            <a:extLst>
              <a:ext uri="{FF2B5EF4-FFF2-40B4-BE49-F238E27FC236}">
                <a16:creationId xmlns:a16="http://schemas.microsoft.com/office/drawing/2014/main" id="{F9E16FA5-7EBE-25B6-9A3B-CE9FBDB65E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2364" y="441325"/>
            <a:ext cx="2187273" cy="526442"/>
          </a:xfrm>
          <a:prstGeom prst="rect">
            <a:avLst/>
          </a:prstGeom>
        </p:spPr>
      </p:pic>
      <p:pic>
        <p:nvPicPr>
          <p:cNvPr id="10" name="Picture 9" descr="Handwritten 'Thank you' illustration">
            <a:extLst>
              <a:ext uri="{FF2B5EF4-FFF2-40B4-BE49-F238E27FC236}">
                <a16:creationId xmlns:a16="http://schemas.microsoft.com/office/drawing/2014/main" id="{92F99DC9-0B21-7571-DB9E-70424A2E564E}"/>
              </a:ext>
            </a:extLst>
          </p:cNvPr>
          <p:cNvPicPr>
            <a:picLocks noChangeAspect="1"/>
          </p:cNvPicPr>
          <p:nvPr/>
        </p:nvPicPr>
        <p:blipFill>
          <a:blip r:embed="rId4"/>
          <a:stretch>
            <a:fillRect/>
          </a:stretch>
        </p:blipFill>
        <p:spPr>
          <a:xfrm>
            <a:off x="2666929" y="967767"/>
            <a:ext cx="6858143" cy="2379183"/>
          </a:xfrm>
          <a:prstGeom prst="rect">
            <a:avLst/>
          </a:prstGeom>
        </p:spPr>
      </p:pic>
      <p:sp>
        <p:nvSpPr>
          <p:cNvPr id="5" name="Title 4">
            <a:extLst>
              <a:ext uri="{FF2B5EF4-FFF2-40B4-BE49-F238E27FC236}">
                <a16:creationId xmlns:a16="http://schemas.microsoft.com/office/drawing/2014/main" id="{542CBFBF-9434-F82D-1C60-46DFB6274C4A}"/>
              </a:ext>
            </a:extLst>
          </p:cNvPr>
          <p:cNvSpPr txBox="1">
            <a:spLocks noGrp="1"/>
          </p:cNvSpPr>
          <p:nvPr>
            <p:ph type="title" idx="4294967295"/>
          </p:nvPr>
        </p:nvSpPr>
        <p:spPr>
          <a:xfrm>
            <a:off x="1626358" y="2860040"/>
            <a:ext cx="8939283" cy="20087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0" i="0" u="none" strike="noStrike" kern="1200" cap="none" spc="100" normalizeH="0" baseline="0" noProof="0">
                <a:ln>
                  <a:noFill/>
                </a:ln>
                <a:solidFill>
                  <a:schemeClr val="bg1"/>
                </a:solidFill>
                <a:effectLst/>
                <a:uLnTx/>
                <a:uFillTx/>
                <a:latin typeface="NSPCC Regular"/>
                <a:ea typeface="Calibri"/>
                <a:cs typeface="+mn-cs"/>
              </a:rPr>
              <a:t>Any questions?</a:t>
            </a:r>
            <a:br>
              <a:rPr lang="en-GB" altLang="en-US" sz="2400" b="0" i="0" u="none" strike="noStrike" kern="1200" cap="none" spc="0" normalizeH="0" baseline="0" noProof="0">
                <a:ln>
                  <a:noFill/>
                </a:ln>
                <a:effectLst/>
                <a:uLnTx/>
                <a:uFillTx/>
                <a:latin typeface="NSPCC Regular"/>
                <a:ea typeface="Calibri" panose="020F0502020204030204" pitchFamily="34" charset="0"/>
                <a:cs typeface="+mn-cs"/>
              </a:rPr>
            </a:br>
            <a:r>
              <a:rPr kumimoji="0" lang="en-GB" altLang="en-US" sz="2400" b="0" i="0" u="none" strike="noStrike" kern="1200" cap="none" spc="0" normalizeH="0" baseline="0" noProof="0">
                <a:ln>
                  <a:noFill/>
                </a:ln>
                <a:solidFill>
                  <a:schemeClr val="bg1"/>
                </a:solidFill>
                <a:effectLst/>
                <a:uLnTx/>
                <a:uFillTx/>
                <a:latin typeface="NSPCC Regular"/>
                <a:ea typeface="Calibri"/>
                <a:cs typeface="+mn-cs"/>
              </a:rPr>
              <a:t>For queries, please email to </a:t>
            </a:r>
            <a:r>
              <a:rPr lang="en-US" sz="2400" b="0">
                <a:solidFill>
                  <a:schemeClr val="bg1"/>
                </a:solidFill>
                <a:latin typeface="NSPCC Regular"/>
                <a:ea typeface="Calibri"/>
                <a:cs typeface="Calibri"/>
                <a:hlinkClick r:id="rId5">
                  <a:extLst>
                    <a:ext uri="{A12FA001-AC4F-418D-AE19-62706E023703}">
                      <ahyp:hlinkClr xmlns:ahyp="http://schemas.microsoft.com/office/drawing/2018/hyperlinkcolor" val="tx"/>
                    </a:ext>
                  </a:extLst>
                </a:hlinkClick>
              </a:rPr>
              <a:t>scotland1@NSPCC.org.uk</a:t>
            </a:r>
            <a:br>
              <a:rPr lang="en-GB" altLang="en-US" sz="2400" b="0" i="0" u="none" strike="noStrike" kern="1200" cap="none" spc="0" normalizeH="0" baseline="0" noProof="0">
                <a:ln>
                  <a:noFill/>
                </a:ln>
                <a:effectLst/>
                <a:uLnTx/>
                <a:uFillTx/>
                <a:latin typeface="NSPCC" panose="02000000000000000000" pitchFamily="2" charset="77"/>
                <a:ea typeface="Calibri" panose="020F0502020204030204" pitchFamily="34" charset="0"/>
                <a:cs typeface="+mn-cs"/>
              </a:rPr>
            </a:br>
            <a:endParaRPr lang="en-GB" altLang="en-US" sz="2400" b="1" i="0" u="none" strike="noStrike" kern="1200" cap="none" spc="0" normalizeH="0" baseline="0" noProof="0">
              <a:ln>
                <a:noFill/>
              </a:ln>
              <a:solidFill>
                <a:schemeClr val="bg1"/>
              </a:solidFill>
              <a:effectLst/>
              <a:uLnTx/>
              <a:uFillTx/>
              <a:latin typeface="NSPCC" panose="02000000000000000000" pitchFamily="2" charset="77"/>
              <a:ea typeface="Calibri" panose="020F0502020204030204" pitchFamily="34"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400" b="1" i="0" u="none" strike="noStrike" kern="1200" cap="none" spc="0" normalizeH="0" baseline="0" noProof="0">
              <a:ln>
                <a:noFill/>
              </a:ln>
              <a:solidFill>
                <a:schemeClr val="bg1"/>
              </a:solidFill>
              <a:effectLst/>
              <a:uLnTx/>
              <a:uFillTx/>
              <a:latin typeface="NSPCC" panose="02000000000000000000" pitchFamily="2" charset="77"/>
              <a:ea typeface="+mn-ea"/>
              <a:cs typeface="+mn-cs"/>
            </a:endParaRPr>
          </a:p>
        </p:txBody>
      </p:sp>
      <p:pic>
        <p:nvPicPr>
          <p:cNvPr id="4" name="Picture 3" descr="Every childhood is worth fighting for">
            <a:extLst>
              <a:ext uri="{FF2B5EF4-FFF2-40B4-BE49-F238E27FC236}">
                <a16:creationId xmlns:a16="http://schemas.microsoft.com/office/drawing/2014/main" id="{E43CA744-FAC6-D035-C2B3-5E9791CB5E48}"/>
              </a:ext>
            </a:extLst>
          </p:cNvPr>
          <p:cNvPicPr>
            <a:picLocks noChangeAspect="1"/>
          </p:cNvPicPr>
          <p:nvPr/>
        </p:nvPicPr>
        <p:blipFill>
          <a:blip r:embed="rId6"/>
          <a:stretch>
            <a:fillRect/>
          </a:stretch>
        </p:blipFill>
        <p:spPr>
          <a:xfrm>
            <a:off x="3731459" y="5704251"/>
            <a:ext cx="4729082" cy="163293"/>
          </a:xfrm>
          <a:prstGeom prst="rect">
            <a:avLst/>
          </a:prstGeom>
        </p:spPr>
      </p:pic>
      <p:sp>
        <p:nvSpPr>
          <p:cNvPr id="6" name="TextBox 5">
            <a:extLst>
              <a:ext uri="{FF2B5EF4-FFF2-40B4-BE49-F238E27FC236}">
                <a16:creationId xmlns:a16="http://schemas.microsoft.com/office/drawing/2014/main" id="{E6403967-44B2-483F-00E9-78C76EB1A1A9}"/>
              </a:ext>
            </a:extLst>
          </p:cNvPr>
          <p:cNvSpPr txBox="1"/>
          <p:nvPr/>
        </p:nvSpPr>
        <p:spPr>
          <a:xfrm>
            <a:off x="2266932" y="6048547"/>
            <a:ext cx="7658137"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NSPCC Regular" panose="02000000000000000000" pitchFamily="2" charset="77"/>
                <a:ea typeface="+mn-ea"/>
                <a:cs typeface="+mn-cs"/>
              </a:rPr>
              <a:t>©NSPCC 2023. National Society for the Prevention of Cruelty to Children. Registered charity England  and Wales 216401, </a:t>
            </a:r>
            <a:br>
              <a:rPr kumimoji="0" lang="en-GB" sz="900" b="0" i="0" u="none" strike="noStrike" kern="1200" cap="none" spc="0" normalizeH="0" baseline="0" noProof="0">
                <a:ln>
                  <a:noFill/>
                </a:ln>
                <a:solidFill>
                  <a:srgbClr val="000000"/>
                </a:solidFill>
                <a:effectLst/>
                <a:uLnTx/>
                <a:uFillTx/>
                <a:latin typeface="NSPCC Regular" panose="02000000000000000000" pitchFamily="2" charset="77"/>
                <a:ea typeface="+mn-ea"/>
                <a:cs typeface="+mn-cs"/>
              </a:rPr>
            </a:br>
            <a:r>
              <a:rPr kumimoji="0" lang="en-GB" sz="900" b="0" i="0" u="none" strike="noStrike" kern="1200" cap="none" spc="0" normalizeH="0" baseline="0" noProof="0">
                <a:ln>
                  <a:noFill/>
                </a:ln>
                <a:solidFill>
                  <a:srgbClr val="000000"/>
                </a:solidFill>
                <a:effectLst/>
                <a:uLnTx/>
                <a:uFillTx/>
                <a:latin typeface="NSPCC Regular" panose="02000000000000000000" pitchFamily="2" charset="77"/>
                <a:ea typeface="+mn-ea"/>
                <a:cs typeface="+mn-cs"/>
              </a:rPr>
              <a:t>Scotland SC037717 and Jersey 384. Photography by Tom Hull, Harry George Hall, and Adrian James White. Children and adults </a:t>
            </a:r>
            <a:br>
              <a:rPr kumimoji="0" lang="en-GB" sz="900" b="0" i="0" u="none" strike="noStrike" kern="1200" cap="none" spc="0" normalizeH="0" baseline="0" noProof="0">
                <a:ln>
                  <a:noFill/>
                </a:ln>
                <a:solidFill>
                  <a:srgbClr val="000000"/>
                </a:solidFill>
                <a:effectLst/>
                <a:uLnTx/>
                <a:uFillTx/>
                <a:latin typeface="NSPCC Regular" panose="02000000000000000000" pitchFamily="2" charset="77"/>
                <a:ea typeface="+mn-ea"/>
                <a:cs typeface="+mn-cs"/>
              </a:rPr>
            </a:br>
            <a:r>
              <a:rPr kumimoji="0" lang="en-GB" sz="900" b="0" i="0" u="none" strike="noStrike" kern="1200" cap="none" spc="0" normalizeH="0" baseline="0" noProof="0">
                <a:ln>
                  <a:noFill/>
                </a:ln>
                <a:solidFill>
                  <a:srgbClr val="000000"/>
                </a:solidFill>
                <a:effectLst/>
                <a:uLnTx/>
                <a:uFillTx/>
                <a:latin typeface="NSPCC Regular" panose="02000000000000000000" pitchFamily="2" charset="77"/>
                <a:ea typeface="+mn-ea"/>
                <a:cs typeface="+mn-cs"/>
              </a:rPr>
              <a:t>pictured are models and volunteers. Photography includes a real-life NSPCC Childline counsellor, Sarah Murphy. J2023009.</a:t>
            </a:r>
          </a:p>
        </p:txBody>
      </p:sp>
      <p:pic>
        <p:nvPicPr>
          <p:cNvPr id="2" name="Picture 1" descr="A qr code with black dots&#10;&#10;AI-generated content may be incorrect.">
            <a:extLst>
              <a:ext uri="{FF2B5EF4-FFF2-40B4-BE49-F238E27FC236}">
                <a16:creationId xmlns:a16="http://schemas.microsoft.com/office/drawing/2014/main" id="{E22DE973-AE40-0B2D-5E90-8420A0DE1BFB}"/>
              </a:ext>
            </a:extLst>
          </p:cNvPr>
          <p:cNvPicPr>
            <a:picLocks noChangeAspect="1"/>
          </p:cNvPicPr>
          <p:nvPr/>
        </p:nvPicPr>
        <p:blipFill>
          <a:blip r:embed="rId7"/>
          <a:stretch>
            <a:fillRect/>
          </a:stretch>
        </p:blipFill>
        <p:spPr>
          <a:xfrm>
            <a:off x="5182235" y="3724275"/>
            <a:ext cx="1817370" cy="1827530"/>
          </a:xfrm>
          <a:prstGeom prst="rect">
            <a:avLst/>
          </a:prstGeom>
        </p:spPr>
      </p:pic>
    </p:spTree>
    <p:extLst>
      <p:ext uri="{BB962C8B-B14F-4D97-AF65-F5344CB8AC3E}">
        <p14:creationId xmlns:p14="http://schemas.microsoft.com/office/powerpoint/2010/main" val="191837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C267B-C5B5-F266-F07E-25B0350F54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843C9ED-9801-9188-A6C6-9A5BA2ECDCA6}"/>
              </a:ext>
            </a:extLst>
          </p:cNvPr>
          <p:cNvSpPr>
            <a:spLocks noGrp="1"/>
          </p:cNvSpPr>
          <p:nvPr>
            <p:ph type="title"/>
          </p:nvPr>
        </p:nvSpPr>
        <p:spPr/>
        <p:txBody>
          <a:bodyPr>
            <a:normAutofit/>
          </a:bodyPr>
          <a:lstStyle/>
          <a:p>
            <a:r>
              <a:rPr lang="en-GB"/>
              <a:t>Education Scotland</a:t>
            </a:r>
            <a:endParaRPr lang="en-GB">
              <a:solidFill>
                <a:schemeClr val="bg1"/>
              </a:solidFill>
            </a:endParaRPr>
          </a:p>
        </p:txBody>
      </p:sp>
      <p:sp>
        <p:nvSpPr>
          <p:cNvPr id="3" name="TextBox 2">
            <a:extLst>
              <a:ext uri="{FF2B5EF4-FFF2-40B4-BE49-F238E27FC236}">
                <a16:creationId xmlns:a16="http://schemas.microsoft.com/office/drawing/2014/main" id="{3EB18815-455E-9EBA-432C-C6CC41B9C213}"/>
              </a:ext>
            </a:extLst>
          </p:cNvPr>
          <p:cNvSpPr txBox="1"/>
          <p:nvPr/>
        </p:nvSpPr>
        <p:spPr>
          <a:xfrm>
            <a:off x="719184" y="3912395"/>
            <a:ext cx="6100354" cy="646331"/>
          </a:xfrm>
          <a:prstGeom prst="rect">
            <a:avLst/>
          </a:prstGeom>
          <a:noFill/>
        </p:spPr>
        <p:txBody>
          <a:bodyPr wrap="square">
            <a:spAutoFit/>
          </a:bodyPr>
          <a:lstStyle/>
          <a:p>
            <a:r>
              <a:rPr lang="en-GB" sz="1800">
                <a:solidFill>
                  <a:schemeClr val="bg1"/>
                </a:solidFill>
                <a:latin typeface="Arial" panose="020B0604020202020204" pitchFamily="34" charset="0"/>
                <a:cs typeface="Arial" panose="020B0604020202020204" pitchFamily="34" charset="0"/>
              </a:rPr>
              <a:t>Sarah Halliwell  </a:t>
            </a:r>
          </a:p>
          <a:p>
            <a:r>
              <a:rPr lang="en-GB" sz="1800">
                <a:solidFill>
                  <a:schemeClr val="bg1"/>
                </a:solidFill>
                <a:latin typeface="Arial" panose="020B0604020202020204" pitchFamily="34" charset="0"/>
                <a:cs typeface="Arial" panose="020B0604020202020204" pitchFamily="34" charset="0"/>
              </a:rPr>
              <a:t>HM Inspector of Education  </a:t>
            </a:r>
          </a:p>
        </p:txBody>
      </p:sp>
    </p:spTree>
    <p:extLst>
      <p:ext uri="{BB962C8B-B14F-4D97-AF65-F5344CB8AC3E}">
        <p14:creationId xmlns:p14="http://schemas.microsoft.com/office/powerpoint/2010/main" val="2106849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S_alllogos_colour-01.png"/>
          <p:cNvPicPr>
            <a:picLocks noChangeAspect="1"/>
          </p:cNvPicPr>
          <p:nvPr/>
        </p:nvPicPr>
        <p:blipFill rotWithShape="1">
          <a:blip r:embed="rId3" cstate="print">
            <a:extLst>
              <a:ext uri="{28A0092B-C50C-407E-A947-70E740481C1C}">
                <a14:useLocalDpi xmlns:a14="http://schemas.microsoft.com/office/drawing/2010/main" val="0"/>
              </a:ext>
            </a:extLst>
          </a:blip>
          <a:srcRect l="10041" t="16807" r="10529" b="28484"/>
          <a:stretch/>
        </p:blipFill>
        <p:spPr>
          <a:xfrm>
            <a:off x="658159" y="528429"/>
            <a:ext cx="3392719" cy="1428664"/>
          </a:xfrm>
          <a:prstGeom prst="rect">
            <a:avLst/>
          </a:prstGeom>
        </p:spPr>
      </p:pic>
      <p:sp>
        <p:nvSpPr>
          <p:cNvPr id="5" name="Rectangle 4">
            <a:extLst>
              <a:ext uri="{FF2B5EF4-FFF2-40B4-BE49-F238E27FC236}">
                <a16:creationId xmlns:a16="http://schemas.microsoft.com/office/drawing/2014/main" id="{E8357381-615E-78E7-D3EC-CCBB98887FD4}"/>
              </a:ext>
            </a:extLst>
          </p:cNvPr>
          <p:cNvSpPr/>
          <p:nvPr/>
        </p:nvSpPr>
        <p:spPr>
          <a:xfrm>
            <a:off x="6217212" y="894795"/>
            <a:ext cx="10633257" cy="1754326"/>
          </a:xfrm>
          <a:prstGeom prst="rect">
            <a:avLst/>
          </a:prstGeom>
        </p:spPr>
        <p:txBody>
          <a:bodyPr wrap="square">
            <a:spAutoFit/>
          </a:bodyPr>
          <a:lstStyle/>
          <a:p>
            <a:endParaRPr lang="en-GB" sz="3600" b="1">
              <a:solidFill>
                <a:srgbClr val="7030A0"/>
              </a:solidFill>
            </a:endParaRPr>
          </a:p>
          <a:p>
            <a:r>
              <a:rPr lang="en-GB" sz="3600" b="1">
                <a:solidFill>
                  <a:srgbClr val="7030A0"/>
                </a:solidFill>
              </a:rPr>
              <a:t> </a:t>
            </a:r>
          </a:p>
          <a:p>
            <a:r>
              <a:rPr lang="en-GB" sz="3600">
                <a:solidFill>
                  <a:srgbClr val="7030A0"/>
                </a:solidFill>
              </a:rPr>
              <a:t>		</a:t>
            </a:r>
            <a:endParaRPr lang="en-US" sz="3600"/>
          </a:p>
        </p:txBody>
      </p:sp>
      <p:sp>
        <p:nvSpPr>
          <p:cNvPr id="6" name="Rectangle 5">
            <a:extLst>
              <a:ext uri="{FF2B5EF4-FFF2-40B4-BE49-F238E27FC236}">
                <a16:creationId xmlns:a16="http://schemas.microsoft.com/office/drawing/2014/main" id="{4DBD46A4-B98E-2600-D0A6-5DF6871E7FAE}"/>
              </a:ext>
            </a:extLst>
          </p:cNvPr>
          <p:cNvSpPr/>
          <p:nvPr/>
        </p:nvSpPr>
        <p:spPr>
          <a:xfrm>
            <a:off x="6369612" y="1047195"/>
            <a:ext cx="10633257" cy="1754326"/>
          </a:xfrm>
          <a:prstGeom prst="rect">
            <a:avLst/>
          </a:prstGeom>
        </p:spPr>
        <p:txBody>
          <a:bodyPr wrap="square">
            <a:spAutoFit/>
          </a:bodyPr>
          <a:lstStyle/>
          <a:p>
            <a:endParaRPr lang="en-GB" sz="3600" b="1">
              <a:solidFill>
                <a:srgbClr val="7030A0"/>
              </a:solidFill>
            </a:endParaRPr>
          </a:p>
          <a:p>
            <a:r>
              <a:rPr lang="en-GB" sz="3600" b="1">
                <a:solidFill>
                  <a:srgbClr val="7030A0"/>
                </a:solidFill>
              </a:rPr>
              <a:t> </a:t>
            </a:r>
          </a:p>
          <a:p>
            <a:r>
              <a:rPr lang="en-GB" sz="3600">
                <a:solidFill>
                  <a:srgbClr val="7030A0"/>
                </a:solidFill>
              </a:rPr>
              <a:t>		</a:t>
            </a:r>
            <a:endParaRPr lang="en-US" sz="3600"/>
          </a:p>
        </p:txBody>
      </p:sp>
      <p:pic>
        <p:nvPicPr>
          <p:cNvPr id="13" name="Picture 12">
            <a:extLst>
              <a:ext uri="{FF2B5EF4-FFF2-40B4-BE49-F238E27FC236}">
                <a16:creationId xmlns:a16="http://schemas.microsoft.com/office/drawing/2014/main" id="{A2FD59C2-9D5B-D2D5-166A-95C9E814ADC1}"/>
              </a:ext>
            </a:extLst>
          </p:cNvPr>
          <p:cNvPicPr>
            <a:picLocks noChangeAspect="1"/>
          </p:cNvPicPr>
          <p:nvPr/>
        </p:nvPicPr>
        <p:blipFill>
          <a:blip r:embed="rId4"/>
          <a:stretch>
            <a:fillRect/>
          </a:stretch>
        </p:blipFill>
        <p:spPr>
          <a:xfrm>
            <a:off x="0" y="5963205"/>
            <a:ext cx="12192000" cy="894796"/>
          </a:xfrm>
          <a:prstGeom prst="rect">
            <a:avLst/>
          </a:prstGeom>
        </p:spPr>
      </p:pic>
      <p:sp>
        <p:nvSpPr>
          <p:cNvPr id="8" name="Rectangle 7"/>
          <p:cNvSpPr/>
          <p:nvPr/>
        </p:nvSpPr>
        <p:spPr>
          <a:xfrm>
            <a:off x="121186" y="2334425"/>
            <a:ext cx="12070813" cy="7355860"/>
          </a:xfrm>
          <a:prstGeom prst="rect">
            <a:avLst/>
          </a:prstGeom>
        </p:spPr>
        <p:txBody>
          <a:bodyPr wrap="square">
            <a:spAutoFit/>
          </a:bodyPr>
          <a:lstStyle/>
          <a:p>
            <a:pPr algn="ctr"/>
            <a:r>
              <a:rPr lang="en-GB" sz="6000" b="1">
                <a:solidFill>
                  <a:srgbClr val="434B69"/>
                </a:solidFill>
                <a:latin typeface="Arial" panose="020B0604020202020204" pitchFamily="34" charset="0"/>
                <a:cs typeface="Arial" panose="020B0604020202020204" pitchFamily="34" charset="0"/>
              </a:rPr>
              <a:t>Prevent</a:t>
            </a:r>
          </a:p>
          <a:p>
            <a:pPr algn="ctr"/>
            <a:endParaRPr lang="en-GB" sz="6000" b="1">
              <a:solidFill>
                <a:srgbClr val="434B69"/>
              </a:solidFill>
            </a:endParaRPr>
          </a:p>
          <a:p>
            <a:r>
              <a:rPr lang="en-GB" sz="3200">
                <a:solidFill>
                  <a:srgbClr val="434B69"/>
                </a:solidFill>
                <a:latin typeface="Arial" panose="020B0604020202020204" pitchFamily="34" charset="0"/>
                <a:cs typeface="Arial" panose="020B0604020202020204" pitchFamily="34" charset="0"/>
              </a:rPr>
              <a:t>Sarah Halliwell  </a:t>
            </a:r>
          </a:p>
          <a:p>
            <a:r>
              <a:rPr lang="en-GB" sz="3200">
                <a:solidFill>
                  <a:srgbClr val="434B69"/>
                </a:solidFill>
                <a:latin typeface="Arial" panose="020B0604020202020204" pitchFamily="34" charset="0"/>
                <a:cs typeface="Arial" panose="020B0604020202020204" pitchFamily="34" charset="0"/>
              </a:rPr>
              <a:t>HM Inspector of Education  </a:t>
            </a:r>
          </a:p>
          <a:p>
            <a:pPr algn="ctr"/>
            <a:endParaRPr lang="en-GB" sz="3600" b="1">
              <a:solidFill>
                <a:srgbClr val="434B69"/>
              </a:solidFill>
            </a:endParaRPr>
          </a:p>
          <a:p>
            <a:pPr algn="ctr"/>
            <a:endParaRPr lang="en-GB" sz="3600" b="1">
              <a:solidFill>
                <a:srgbClr val="434B69"/>
              </a:solidFill>
            </a:endParaRPr>
          </a:p>
          <a:p>
            <a:pPr algn="ctr"/>
            <a:endParaRPr lang="en-GB" sz="3600" b="1">
              <a:solidFill>
                <a:srgbClr val="434B69"/>
              </a:solidFill>
            </a:endParaRPr>
          </a:p>
          <a:p>
            <a:pPr algn="ctr"/>
            <a:endParaRPr lang="en-GB" sz="3600" b="1">
              <a:solidFill>
                <a:srgbClr val="434B69"/>
              </a:solidFill>
            </a:endParaRPr>
          </a:p>
          <a:p>
            <a:pPr algn="ctr"/>
            <a:endParaRPr lang="en-GB" sz="3600" b="1">
              <a:solidFill>
                <a:srgbClr val="434B69"/>
              </a:solidFill>
            </a:endParaRPr>
          </a:p>
          <a:p>
            <a:pPr algn="ctr"/>
            <a:r>
              <a:rPr lang="en-GB" sz="3600" b="1">
                <a:solidFill>
                  <a:srgbClr val="009999"/>
                </a:solidFill>
              </a:rPr>
              <a:t>  </a:t>
            </a:r>
          </a:p>
          <a:p>
            <a:pPr algn="ctr"/>
            <a:r>
              <a:rPr lang="en-GB" sz="3600" b="1">
                <a:solidFill>
                  <a:srgbClr val="009999"/>
                </a:solidFill>
              </a:rPr>
              <a:t> 			</a:t>
            </a:r>
          </a:p>
          <a:p>
            <a:pPr algn="ctr"/>
            <a:endParaRPr lang="en-GB" sz="3600" b="1">
              <a:solidFill>
                <a:srgbClr val="7030A0"/>
              </a:solidFill>
            </a:endParaRPr>
          </a:p>
        </p:txBody>
      </p:sp>
    </p:spTree>
    <p:extLst>
      <p:ext uri="{BB962C8B-B14F-4D97-AF65-F5344CB8AC3E}">
        <p14:creationId xmlns:p14="http://schemas.microsoft.com/office/powerpoint/2010/main" val="3104219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7643-5F8D-CAD8-BFA0-F09C5779458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D9B402E-9E41-4BA9-BE2C-FBEAF28A9A0B}"/>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326EE88-57F2-01C5-C171-A9E94709E355}"/>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840541"/>
            <a:ext cx="12263839" cy="1026730"/>
          </a:xfrm>
          <a:prstGeom prst="rect">
            <a:avLst/>
          </a:prstGeom>
        </p:spPr>
      </p:pic>
      <p:sp>
        <p:nvSpPr>
          <p:cNvPr id="2" name="Title 1">
            <a:extLst>
              <a:ext uri="{FF2B5EF4-FFF2-40B4-BE49-F238E27FC236}">
                <a16:creationId xmlns:a16="http://schemas.microsoft.com/office/drawing/2014/main" id="{08578805-73E3-2C37-F362-280DA2263F9C}"/>
              </a:ext>
            </a:extLst>
          </p:cNvPr>
          <p:cNvSpPr>
            <a:spLocks noGrp="1"/>
          </p:cNvSpPr>
          <p:nvPr>
            <p:ph type="title"/>
          </p:nvPr>
        </p:nvSpPr>
        <p:spPr>
          <a:xfrm>
            <a:off x="611801" y="525849"/>
            <a:ext cx="11049507" cy="782320"/>
          </a:xfrm>
        </p:spPr>
        <p:txBody>
          <a:bodyPr>
            <a:normAutofit/>
          </a:bodyPr>
          <a:lstStyle/>
          <a:p>
            <a:r>
              <a:rPr lang="en-GB" sz="2800" b="1">
                <a:solidFill>
                  <a:srgbClr val="00ABB5"/>
                </a:solidFill>
                <a:latin typeface="+mn-lt"/>
                <a:ea typeface="+mn-ea"/>
                <a:cs typeface="+mn-cs"/>
              </a:rPr>
              <a:t>What is Prevent?  </a:t>
            </a:r>
          </a:p>
        </p:txBody>
      </p:sp>
      <p:sp>
        <p:nvSpPr>
          <p:cNvPr id="3" name="Content Placeholder 2">
            <a:extLst>
              <a:ext uri="{FF2B5EF4-FFF2-40B4-BE49-F238E27FC236}">
                <a16:creationId xmlns:a16="http://schemas.microsoft.com/office/drawing/2014/main" id="{4AEE7719-1431-B53E-898E-2E3F207B7283}"/>
              </a:ext>
            </a:extLst>
          </p:cNvPr>
          <p:cNvSpPr>
            <a:spLocks noGrp="1"/>
          </p:cNvSpPr>
          <p:nvPr>
            <p:ph idx="1"/>
          </p:nvPr>
        </p:nvSpPr>
        <p:spPr>
          <a:xfrm>
            <a:off x="195943" y="1308169"/>
            <a:ext cx="11344860" cy="4509528"/>
          </a:xfrm>
        </p:spPr>
        <p:txBody>
          <a:bodyPr>
            <a:normAutofit/>
          </a:bodyPr>
          <a:lstStyle/>
          <a:p>
            <a:pPr marL="457200" lvl="1" indent="0">
              <a:buNone/>
              <a:defRPr/>
            </a:pPr>
            <a:r>
              <a:rPr lang="en-GB" sz="2800" b="0" i="0" dirty="0">
                <a:effectLst/>
                <a:latin typeface="Arial" panose="020B0604020202020204" pitchFamily="34" charset="0"/>
                <a:cs typeface="Arial" panose="020B0604020202020204" pitchFamily="34" charset="0"/>
              </a:rPr>
              <a:t>The UK Counter-Terrorism (CONTEST) Strategy was developed to address threats that Scotland and the rest of the UK face from a range of extremist and terrorist ideologies, groups and individuals.</a:t>
            </a:r>
          </a:p>
          <a:p>
            <a:pPr marL="457200" lvl="1" indent="0">
              <a:buNone/>
              <a:defRPr/>
            </a:pPr>
            <a:endParaRPr lang="en-GB" sz="2800" dirty="0">
              <a:latin typeface="Arial" panose="020B0604020202020204" pitchFamily="34" charset="0"/>
              <a:cs typeface="Arial" panose="020B0604020202020204" pitchFamily="34" charset="0"/>
            </a:endParaRPr>
          </a:p>
          <a:p>
            <a:pPr marL="457200" lvl="1" indent="0">
              <a:buNone/>
              <a:defRPr/>
            </a:pPr>
            <a:r>
              <a:rPr lang="en-GB" sz="2800" dirty="0">
                <a:latin typeface="Arial" panose="020B0604020202020204" pitchFamily="34" charset="0"/>
                <a:cs typeface="Arial" panose="020B0604020202020204" pitchFamily="34" charset="0"/>
                <a:hlinkClick r:id="rId4"/>
              </a:rPr>
              <a:t>Counter-terrorism strategy (CONTEST) 2023 - GOV.UK</a:t>
            </a:r>
            <a:endParaRPr lang="en-GB" altLang="en-US" sz="2800" dirty="0">
              <a:latin typeface="Arial" panose="020B0604020202020204" pitchFamily="34" charset="0"/>
              <a:cs typeface="Arial" panose="020B0604020202020204" pitchFamily="34" charset="0"/>
            </a:endParaRPr>
          </a:p>
          <a:p>
            <a:pPr marL="457200" lvl="1" indent="0">
              <a:buNone/>
              <a:defRPr/>
            </a:pPr>
            <a:endParaRPr lang="en-GB" sz="2800" dirty="0">
              <a:latin typeface="Arial" panose="020B0604020202020204" pitchFamily="34" charset="0"/>
              <a:cs typeface="Arial" panose="020B0604020202020204" pitchFamily="34" charset="0"/>
            </a:endParaRPr>
          </a:p>
          <a:p>
            <a:pPr marL="457200" lvl="1" indent="0">
              <a:buNone/>
              <a:defRPr/>
            </a:pPr>
            <a:r>
              <a:rPr lang="en-GB" sz="2800" b="0" i="0" dirty="0">
                <a:effectLst/>
                <a:latin typeface="Arial" panose="020B0604020202020204" pitchFamily="34" charset="0"/>
                <a:cs typeface="Arial" panose="020B0604020202020204" pitchFamily="34" charset="0"/>
              </a:rPr>
              <a:t>Prevent is one strand of this strategy and sits alongside,</a:t>
            </a:r>
          </a:p>
          <a:p>
            <a:pPr marL="457200" lvl="1" indent="0">
              <a:buNone/>
              <a:defRPr/>
            </a:pPr>
            <a:r>
              <a:rPr lang="en-GB" sz="2800" b="0" i="0" dirty="0">
                <a:effectLst/>
                <a:latin typeface="Arial" panose="020B0604020202020204" pitchFamily="34" charset="0"/>
                <a:cs typeface="Arial" panose="020B0604020202020204" pitchFamily="34" charset="0"/>
              </a:rPr>
              <a:t>Pursue Protect and Prepare.</a:t>
            </a:r>
          </a:p>
          <a:p>
            <a:pPr marL="457200" lvl="1" indent="0">
              <a:buNone/>
              <a:defRPr/>
            </a:pPr>
            <a:endParaRPr lang="en-GB" altLang="en-US" sz="3300" dirty="0">
              <a:latin typeface="Arial" panose="020B0604020202020204" pitchFamily="34" charset="0"/>
              <a:cs typeface="Arial" panose="020B0604020202020204" pitchFamily="34" charset="0"/>
            </a:endParaRPr>
          </a:p>
          <a:p>
            <a:pPr marL="457200" lvl="1" indent="0">
              <a:buNone/>
              <a:defRPr/>
            </a:pPr>
            <a:endParaRPr lang="en-GB" sz="3300" b="0" dirty="0">
              <a:effectLst/>
              <a:latin typeface="Arial" panose="020B0604020202020204" pitchFamily="34" charset="0"/>
              <a:cs typeface="Arial" panose="020B0604020202020204" pitchFamily="34" charset="0"/>
            </a:endParaRPr>
          </a:p>
          <a:p>
            <a:pPr marL="457200" lvl="1" indent="0">
              <a:buNone/>
              <a:defRPr/>
            </a:pPr>
            <a:endParaRPr lang="en-GB" sz="28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28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840541"/>
            <a:ext cx="12263839" cy="1026730"/>
          </a:xfrm>
          <a:prstGeom prst="rect">
            <a:avLst/>
          </a:prstGeom>
        </p:spPr>
      </p:pic>
      <p:sp>
        <p:nvSpPr>
          <p:cNvPr id="2" name="Title 1"/>
          <p:cNvSpPr>
            <a:spLocks noGrp="1"/>
          </p:cNvSpPr>
          <p:nvPr>
            <p:ph type="title"/>
          </p:nvPr>
        </p:nvSpPr>
        <p:spPr>
          <a:xfrm>
            <a:off x="611801" y="525849"/>
            <a:ext cx="11049507" cy="782320"/>
          </a:xfrm>
        </p:spPr>
        <p:txBody>
          <a:bodyPr>
            <a:normAutofit/>
          </a:bodyPr>
          <a:lstStyle/>
          <a:p>
            <a:r>
              <a:rPr lang="en-GB" sz="2800" b="1">
                <a:solidFill>
                  <a:srgbClr val="00ABB5"/>
                </a:solidFill>
                <a:latin typeface="+mn-lt"/>
                <a:ea typeface="+mn-ea"/>
                <a:cs typeface="+mn-cs"/>
              </a:rPr>
              <a:t>Prevent Duty</a:t>
            </a:r>
          </a:p>
        </p:txBody>
      </p:sp>
      <p:sp>
        <p:nvSpPr>
          <p:cNvPr id="3" name="Content Placeholder 2"/>
          <p:cNvSpPr>
            <a:spLocks noGrp="1"/>
          </p:cNvSpPr>
          <p:nvPr>
            <p:ph idx="1"/>
          </p:nvPr>
        </p:nvSpPr>
        <p:spPr>
          <a:xfrm>
            <a:off x="195943" y="1308169"/>
            <a:ext cx="11344860" cy="4509528"/>
          </a:xfrm>
        </p:spPr>
        <p:txBody>
          <a:bodyPr>
            <a:normAutofit lnSpcReduction="10000"/>
          </a:bodyPr>
          <a:lstStyle/>
          <a:p>
            <a:pPr marL="457200" lvl="1" indent="0">
              <a:buNone/>
              <a:defRPr/>
            </a:pPr>
            <a:r>
              <a:rPr lang="en-GB" sz="2800" b="0" i="0" dirty="0">
                <a:solidFill>
                  <a:srgbClr val="212121"/>
                </a:solidFill>
                <a:effectLst/>
                <a:latin typeface="Arial" panose="020B0604020202020204" pitchFamily="34" charset="0"/>
                <a:cs typeface="Arial" panose="020B0604020202020204" pitchFamily="34" charset="0"/>
              </a:rPr>
              <a:t>The Prevent duty was established by the Counter-Terrorism and Security </a:t>
            </a:r>
            <a:r>
              <a:rPr lang="en-GB" sz="2800" b="0" i="0" dirty="0">
                <a:effectLst/>
                <a:latin typeface="Arial" panose="020B0604020202020204" pitchFamily="34" charset="0"/>
                <a:cs typeface="Arial" panose="020B0604020202020204" pitchFamily="34" charset="0"/>
              </a:rPr>
              <a:t>Act</a:t>
            </a:r>
            <a:r>
              <a:rPr lang="en-GB" sz="2800" b="0" i="0" dirty="0">
                <a:solidFill>
                  <a:srgbClr val="212121"/>
                </a:solidFill>
                <a:effectLst/>
                <a:latin typeface="Arial" panose="020B0604020202020204" pitchFamily="34" charset="0"/>
                <a:cs typeface="Arial" panose="020B0604020202020204" pitchFamily="34" charset="0"/>
              </a:rPr>
              <a:t> 2015 and places a duty on specified authorities such as education, health, local authorities, police and criminal justice agencies (prisons and probation) to have “</a:t>
            </a:r>
            <a:r>
              <a:rPr lang="en-GB" sz="2800" b="0" i="1" dirty="0">
                <a:solidFill>
                  <a:srgbClr val="212121"/>
                </a:solidFill>
                <a:effectLst/>
                <a:latin typeface="Arial" panose="020B0604020202020204" pitchFamily="34" charset="0"/>
                <a:cs typeface="Arial" panose="020B0604020202020204" pitchFamily="34" charset="0"/>
              </a:rPr>
              <a:t>due regard to the need to prevent people from becoming terrorists or supporting terrorism</a:t>
            </a:r>
            <a:r>
              <a:rPr lang="en-GB" sz="2800" b="0" i="0" dirty="0">
                <a:solidFill>
                  <a:srgbClr val="212121"/>
                </a:solidFill>
                <a:effectLst/>
                <a:latin typeface="Arial" panose="020B0604020202020204" pitchFamily="34" charset="0"/>
                <a:cs typeface="Arial" panose="020B0604020202020204" pitchFamily="34" charset="0"/>
              </a:rPr>
              <a:t>.” </a:t>
            </a:r>
          </a:p>
          <a:p>
            <a:pPr marL="457200" lvl="1" indent="0">
              <a:buNone/>
              <a:defRPr/>
            </a:pPr>
            <a:endParaRPr lang="en-GB" sz="2800" b="0" i="0" dirty="0">
              <a:solidFill>
                <a:srgbClr val="212121"/>
              </a:solidFill>
              <a:effectLst/>
              <a:latin typeface="Arial" panose="020B0604020202020204" pitchFamily="34" charset="0"/>
              <a:cs typeface="Arial" panose="020B0604020202020204" pitchFamily="34" charset="0"/>
            </a:endParaRPr>
          </a:p>
          <a:p>
            <a:pPr marL="457200" lvl="1" indent="0">
              <a:buNone/>
              <a:defRPr/>
            </a:pPr>
            <a:r>
              <a:rPr lang="en-GB" sz="2600" u="sng"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4"/>
              </a:rPr>
              <a:t>Counter-Terrorism and Security Act 2015 (legislation.gov.uk)</a:t>
            </a:r>
            <a:endParaRPr lang="en-GB" sz="2600" u="sng" dirty="0">
              <a:solidFill>
                <a:srgbClr val="0000FF"/>
              </a:solidFill>
              <a:effectLst/>
              <a:latin typeface="Arial" panose="020B0604020202020204" pitchFamily="34" charset="0"/>
              <a:ea typeface="Aptos" panose="020B0004020202020204" pitchFamily="34" charset="0"/>
              <a:cs typeface="Arial" panose="020B0604020202020204" pitchFamily="34" charset="0"/>
            </a:endParaRPr>
          </a:p>
          <a:p>
            <a:pPr marL="457200" lvl="1" indent="0">
              <a:buNone/>
              <a:defRPr/>
            </a:pPr>
            <a:endParaRPr lang="en-GB" sz="2800" dirty="0">
              <a:solidFill>
                <a:srgbClr val="212121"/>
              </a:solidFill>
              <a:latin typeface="Arial" panose="020B0604020202020204" pitchFamily="34" charset="0"/>
              <a:cs typeface="Arial" panose="020B0604020202020204" pitchFamily="34" charset="0"/>
            </a:endParaRPr>
          </a:p>
          <a:p>
            <a:pPr marL="457200" lvl="1" indent="0">
              <a:buNone/>
              <a:defRPr/>
            </a:pPr>
            <a:r>
              <a:rPr lang="en-GB" sz="2800" b="0" i="0" dirty="0">
                <a:solidFill>
                  <a:srgbClr val="212121"/>
                </a:solidFill>
                <a:effectLst/>
                <a:latin typeface="Arial" panose="020B0604020202020204" pitchFamily="34" charset="0"/>
                <a:cs typeface="Arial" panose="020B0604020202020204" pitchFamily="34" charset="0"/>
              </a:rPr>
              <a:t>The updated Prevent guidance came into force on </a:t>
            </a:r>
            <a:r>
              <a:rPr lang="en-GB" sz="2800" i="0" dirty="0">
                <a:solidFill>
                  <a:srgbClr val="212121"/>
                </a:solidFill>
                <a:effectLst/>
                <a:latin typeface="Arial" panose="020B0604020202020204" pitchFamily="34" charset="0"/>
                <a:cs typeface="Arial" panose="020B0604020202020204" pitchFamily="34" charset="0"/>
              </a:rPr>
              <a:t>19 August 2024 </a:t>
            </a:r>
            <a:r>
              <a:rPr lang="en-GB" sz="2800" b="0" i="0" dirty="0">
                <a:solidFill>
                  <a:srgbClr val="212121"/>
                </a:solidFill>
                <a:effectLst/>
                <a:latin typeface="Arial" panose="020B0604020202020204" pitchFamily="34" charset="0"/>
                <a:cs typeface="Arial" panose="020B0604020202020204" pitchFamily="34" charset="0"/>
              </a:rPr>
              <a:t>following parliamentary approval and this duty of care is now a legal requirement for all education providers. </a:t>
            </a:r>
            <a:endParaRPr lang="en-GB" u="sng" dirty="0">
              <a:solidFill>
                <a:srgbClr val="0000FF"/>
              </a:solidFill>
              <a:effectLst/>
              <a:latin typeface="Arial" panose="020B0604020202020204" pitchFamily="34" charset="0"/>
              <a:ea typeface="Aptos" panose="020B0004020202020204" pitchFamily="34" charset="0"/>
              <a:cs typeface="Arial" panose="020B0604020202020204" pitchFamily="34" charset="0"/>
            </a:endParaRPr>
          </a:p>
          <a:p>
            <a:pPr marL="457200" lvl="1" indent="0">
              <a:buNone/>
              <a:defRPr/>
            </a:pPr>
            <a:endParaRPr lang="en-GB" altLang="en-US" sz="3600" dirty="0">
              <a:solidFill>
                <a:srgbClr val="434B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368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D935C-538E-749E-EC20-2728FB7087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D8AAC25-7B4F-F91B-19E3-5546319F1B99}"/>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5C6B20-D3D7-7A6B-16A5-06E184485B65}"/>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840541"/>
            <a:ext cx="12263839" cy="1026730"/>
          </a:xfrm>
          <a:prstGeom prst="rect">
            <a:avLst/>
          </a:prstGeom>
        </p:spPr>
      </p:pic>
      <p:sp>
        <p:nvSpPr>
          <p:cNvPr id="2" name="Title 1">
            <a:extLst>
              <a:ext uri="{FF2B5EF4-FFF2-40B4-BE49-F238E27FC236}">
                <a16:creationId xmlns:a16="http://schemas.microsoft.com/office/drawing/2014/main" id="{C69852FE-9BD7-97EC-8CB5-A00E6A4C9DAD}"/>
              </a:ext>
            </a:extLst>
          </p:cNvPr>
          <p:cNvSpPr>
            <a:spLocks noGrp="1"/>
          </p:cNvSpPr>
          <p:nvPr>
            <p:ph type="title"/>
          </p:nvPr>
        </p:nvSpPr>
        <p:spPr>
          <a:xfrm>
            <a:off x="611801" y="525849"/>
            <a:ext cx="11049507" cy="782320"/>
          </a:xfrm>
        </p:spPr>
        <p:txBody>
          <a:bodyPr>
            <a:normAutofit/>
          </a:bodyPr>
          <a:lstStyle/>
          <a:p>
            <a:r>
              <a:rPr lang="en-GB" sz="2800" b="1">
                <a:solidFill>
                  <a:srgbClr val="00ABB5"/>
                </a:solidFill>
                <a:latin typeface="+mn-lt"/>
                <a:ea typeface="+mn-ea"/>
                <a:cs typeface="+mn-cs"/>
              </a:rPr>
              <a:t>Prevent Duty and Education</a:t>
            </a:r>
          </a:p>
        </p:txBody>
      </p:sp>
      <p:sp>
        <p:nvSpPr>
          <p:cNvPr id="3" name="Content Placeholder 2">
            <a:extLst>
              <a:ext uri="{FF2B5EF4-FFF2-40B4-BE49-F238E27FC236}">
                <a16:creationId xmlns:a16="http://schemas.microsoft.com/office/drawing/2014/main" id="{21E017B6-8812-6B82-8DB3-3E7C69551192}"/>
              </a:ext>
            </a:extLst>
          </p:cNvPr>
          <p:cNvSpPr>
            <a:spLocks noGrp="1"/>
          </p:cNvSpPr>
          <p:nvPr>
            <p:ph idx="1"/>
          </p:nvPr>
        </p:nvSpPr>
        <p:spPr>
          <a:xfrm>
            <a:off x="195943" y="1308169"/>
            <a:ext cx="11344860" cy="4509528"/>
          </a:xfrm>
        </p:spPr>
        <p:txBody>
          <a:bodyPr>
            <a:normAutofit/>
          </a:bodyPr>
          <a:lstStyle/>
          <a:p>
            <a:pPr marL="457200" lvl="1" indent="0">
              <a:buNone/>
              <a:defRPr/>
            </a:pPr>
            <a:r>
              <a:rPr lang="en-GB" sz="2800" b="0" dirty="0">
                <a:effectLst/>
                <a:latin typeface="Arial" panose="020B0604020202020204" pitchFamily="34" charset="0"/>
                <a:cs typeface="Arial" panose="020B0604020202020204" pitchFamily="34" charset="0"/>
              </a:rPr>
              <a:t>The Prevent Duty</a:t>
            </a:r>
            <a:r>
              <a:rPr lang="en-GB" sz="2800" dirty="0">
                <a:latin typeface="Arial" panose="020B0604020202020204" pitchFamily="34" charset="0"/>
                <a:cs typeface="Arial" panose="020B0604020202020204" pitchFamily="34" charset="0"/>
              </a:rPr>
              <a:t> </a:t>
            </a:r>
            <a:r>
              <a:rPr lang="en-GB" sz="2800" b="0" dirty="0">
                <a:effectLst/>
                <a:latin typeface="Arial" panose="020B0604020202020204" pitchFamily="34" charset="0"/>
                <a:cs typeface="Arial" panose="020B0604020202020204" pitchFamily="34" charset="0"/>
              </a:rPr>
              <a:t>“</a:t>
            </a:r>
            <a:r>
              <a:rPr lang="en-GB" sz="2800" b="0" i="1" dirty="0">
                <a:effectLst/>
                <a:latin typeface="Arial" panose="020B0604020202020204" pitchFamily="34" charset="0"/>
                <a:cs typeface="Arial" panose="020B0604020202020204" pitchFamily="34" charset="0"/>
              </a:rPr>
              <a:t>applies to all education establishments including schools, early learning and childcare settings, the publicly funded skills sector, independent schools and both further and higher education provision across Scotland.” </a:t>
            </a:r>
          </a:p>
          <a:p>
            <a:pPr marL="457200" lvl="1" indent="0">
              <a:buNone/>
              <a:defRPr/>
            </a:pPr>
            <a:endParaRPr lang="en-GB" sz="3300" b="0" i="1" dirty="0">
              <a:effectLst/>
              <a:latin typeface="Arial" panose="020B0604020202020204" pitchFamily="34" charset="0"/>
              <a:cs typeface="Arial" panose="020B0604020202020204" pitchFamily="34" charset="0"/>
            </a:endParaRPr>
          </a:p>
          <a:p>
            <a:pPr marL="457200" lvl="1" indent="0">
              <a:buNone/>
              <a:defRPr/>
            </a:pPr>
            <a:r>
              <a:rPr lang="en-GB" sz="2800" b="0" dirty="0">
                <a:effectLst/>
                <a:latin typeface="Arial" panose="020B0604020202020204" pitchFamily="34" charset="0"/>
                <a:cs typeface="Arial" panose="020B0604020202020204" pitchFamily="34" charset="0"/>
              </a:rPr>
              <a:t>Section 165 Prevent Duty Guidance </a:t>
            </a:r>
          </a:p>
          <a:p>
            <a:pPr marL="457200" lvl="1" indent="0">
              <a:buNone/>
              <a:defRPr/>
            </a:pPr>
            <a:endParaRPr lang="en-GB" sz="2800" b="0" dirty="0">
              <a:effectLst/>
              <a:latin typeface="Arial" panose="020B0604020202020204" pitchFamily="34" charset="0"/>
              <a:cs typeface="Arial" panose="020B0604020202020204" pitchFamily="34" charset="0"/>
            </a:endParaRPr>
          </a:p>
          <a:p>
            <a:pPr marL="457200" lvl="1" indent="0">
              <a:buNone/>
              <a:defRPr/>
            </a:pPr>
            <a:r>
              <a:rPr lang="en-GB" sz="2800" u="sng"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4"/>
              </a:rPr>
              <a:t>Prevent duty guidance: for Scotland (accessible) - GOV.UK (www.gov.uk)</a:t>
            </a:r>
            <a:endParaRPr lang="en-GB" sz="2800" b="0" i="0" dirty="0">
              <a:effectLst/>
              <a:latin typeface="Arial" panose="020B0604020202020204" pitchFamily="34" charset="0"/>
              <a:cs typeface="Arial" panose="020B0604020202020204" pitchFamily="34" charset="0"/>
            </a:endParaRPr>
          </a:p>
          <a:p>
            <a:pPr marL="457200" lvl="1" indent="0">
              <a:buNone/>
              <a:defRPr/>
            </a:pPr>
            <a:endParaRPr lang="en-GB" sz="3300" b="0" dirty="0">
              <a:effectLst/>
              <a:latin typeface="Arial" panose="020B0604020202020204" pitchFamily="34" charset="0"/>
              <a:cs typeface="Arial" panose="020B0604020202020204" pitchFamily="34" charset="0"/>
            </a:endParaRPr>
          </a:p>
          <a:p>
            <a:pPr marL="457200" lvl="1" indent="0">
              <a:buNone/>
              <a:defRPr/>
            </a:pPr>
            <a:endParaRPr lang="en-GB" sz="28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839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p:cNvSpPr>
            <a:spLocks noGrp="1"/>
          </p:cNvSpPr>
          <p:nvPr>
            <p:ph type="title"/>
          </p:nvPr>
        </p:nvSpPr>
        <p:spPr>
          <a:xfrm>
            <a:off x="575291" y="525848"/>
            <a:ext cx="11047354" cy="782320"/>
          </a:xfrm>
        </p:spPr>
        <p:txBody>
          <a:bodyPr>
            <a:normAutofit/>
          </a:bodyPr>
          <a:lstStyle/>
          <a:p>
            <a:r>
              <a:rPr lang="en-GB" sz="2800" b="1">
                <a:solidFill>
                  <a:srgbClr val="00ABB5"/>
                </a:solidFill>
                <a:latin typeface="+mn-lt"/>
                <a:ea typeface="+mn-ea"/>
                <a:cs typeface="+mn-cs"/>
              </a:rPr>
              <a:t>Everyone has civic responsibility and a duty of care </a:t>
            </a:r>
          </a:p>
        </p:txBody>
      </p:sp>
      <p:sp>
        <p:nvSpPr>
          <p:cNvPr id="3" name="Content Placeholder 2"/>
          <p:cNvSpPr>
            <a:spLocks noGrp="1"/>
          </p:cNvSpPr>
          <p:nvPr>
            <p:ph idx="1"/>
          </p:nvPr>
        </p:nvSpPr>
        <p:spPr>
          <a:xfrm>
            <a:off x="504040" y="1308168"/>
            <a:ext cx="11357034" cy="4817789"/>
          </a:xfrm>
        </p:spPr>
        <p:txBody>
          <a:bodyPr>
            <a:normAutofit/>
          </a:bodyPr>
          <a:lstStyle/>
          <a:p>
            <a:pPr marL="0" indent="0">
              <a:buNone/>
            </a:pPr>
            <a:r>
              <a:rPr lang="en-GB" b="0" i="0" dirty="0">
                <a:effectLst/>
                <a:latin typeface="Arial" panose="020B0604020202020204" pitchFamily="34" charset="0"/>
                <a:cs typeface="Arial" panose="020B0604020202020204" pitchFamily="34" charset="0"/>
              </a:rPr>
              <a:t>Prevent is about safeguarding individuals from being drawn into terrorism, ensuring those vulnerable to extremist and terrorist narratives are given appropriate advice and support at an early stage. Prevent is no different to any other form of safeguarding from harm.</a:t>
            </a:r>
            <a:endParaRPr lang="en-GB" b="1" i="0" dirty="0">
              <a:effectLst/>
              <a:latin typeface="Arial" panose="020B0604020202020204" pitchFamily="34" charset="0"/>
              <a:cs typeface="Arial" panose="020B0604020202020204" pitchFamily="34" charset="0"/>
            </a:endParaRPr>
          </a:p>
          <a:p>
            <a:pPr marL="0" indent="0" algn="l">
              <a:buNone/>
            </a:pPr>
            <a:endParaRPr lang="en-GB" dirty="0">
              <a:latin typeface="Arial" panose="020B0604020202020204" pitchFamily="34" charset="0"/>
              <a:cs typeface="Arial" panose="020B0604020202020204" pitchFamily="34" charset="0"/>
            </a:endParaRPr>
          </a:p>
          <a:p>
            <a:pPr marL="0" indent="0" algn="l">
              <a:buNone/>
            </a:pPr>
            <a:r>
              <a:rPr lang="en-GB" dirty="0">
                <a:latin typeface="Arial" panose="020B0604020202020204" pitchFamily="34" charset="0"/>
                <a:cs typeface="Arial" panose="020B0604020202020204" pitchFamily="34" charset="0"/>
              </a:rPr>
              <a:t>Prevent Guidance states </a:t>
            </a:r>
            <a:r>
              <a:rPr lang="en-GB" i="1" dirty="0">
                <a:latin typeface="Arial" panose="020B0604020202020204" pitchFamily="34" charset="0"/>
                <a:cs typeface="Arial" panose="020B0604020202020204" pitchFamily="34" charset="0"/>
              </a:rPr>
              <a:t>“Skilled practitioners should use techniques that open up discussion to challenge misinformed views and perceptions.”</a:t>
            </a:r>
            <a:endParaRPr lang="en-GB" dirty="0">
              <a:latin typeface="Arial" panose="020B0604020202020204" pitchFamily="34" charset="0"/>
              <a:cs typeface="Arial" panose="020B0604020202020204" pitchFamily="34" charset="0"/>
            </a:endParaRPr>
          </a:p>
          <a:p>
            <a:pPr marL="0" indent="0" algn="l">
              <a:buNone/>
            </a:pPr>
            <a:r>
              <a:rPr lang="en-GB" b="0" i="0" u="sng" dirty="0">
                <a:solidFill>
                  <a:srgbClr val="117980"/>
                </a:solidFill>
                <a:effectLst/>
                <a:latin typeface="Roboto" panose="02000000000000000000" pitchFamily="2" charset="0"/>
                <a:hlinkClick r:id="rId4"/>
              </a:rPr>
              <a:t>Prevent duty training</a:t>
            </a:r>
            <a:r>
              <a:rPr lang="en-GB" b="0" i="0" dirty="0">
                <a:solidFill>
                  <a:srgbClr val="333333"/>
                </a:solidFill>
                <a:effectLst/>
                <a:latin typeface="Roboto" panose="02000000000000000000" pitchFamily="2" charset="0"/>
              </a:rPr>
              <a:t> is available on gov.uk. </a:t>
            </a:r>
            <a:r>
              <a:rPr lang="en-GB" dirty="0">
                <a:solidFill>
                  <a:srgbClr val="333333"/>
                </a:solidFill>
                <a:latin typeface="Roboto" panose="02000000000000000000" pitchFamily="2" charset="0"/>
              </a:rPr>
              <a:t>t</a:t>
            </a:r>
            <a:r>
              <a:rPr lang="en-GB" b="0" i="0" dirty="0">
                <a:solidFill>
                  <a:srgbClr val="333333"/>
                </a:solidFill>
                <a:effectLst/>
                <a:latin typeface="Roboto" panose="02000000000000000000" pitchFamily="2" charset="0"/>
              </a:rPr>
              <a:t>o support practitioners</a:t>
            </a:r>
            <a:endParaRPr lang="en-GB" b="1" i="0" dirty="0">
              <a:effectLst/>
              <a:latin typeface="Arial" panose="020B0604020202020204" pitchFamily="34" charset="0"/>
              <a:cs typeface="Arial" panose="020B0604020202020204" pitchFamily="34" charset="0"/>
            </a:endParaRPr>
          </a:p>
          <a:p>
            <a:pPr marL="0" indent="0" algn="l">
              <a:buNone/>
            </a:pPr>
            <a:endParaRPr lang="en-GB" sz="2000" b="1" i="0" dirty="0">
              <a:solidFill>
                <a:srgbClr val="000000"/>
              </a:solidFill>
              <a:effectLst/>
              <a:latin typeface="EuclidCircularB"/>
            </a:endParaRPr>
          </a:p>
        </p:txBody>
      </p:sp>
    </p:spTree>
    <p:extLst>
      <p:ext uri="{BB962C8B-B14F-4D97-AF65-F5344CB8AC3E}">
        <p14:creationId xmlns:p14="http://schemas.microsoft.com/office/powerpoint/2010/main" val="211519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41FB9-10A8-6951-43B3-18911FAC30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E4F082-A5AA-B6F0-FF0A-E23D78E3024D}"/>
              </a:ext>
            </a:extLst>
          </p:cNvPr>
          <p:cNvSpPr>
            <a:spLocks noGrp="1"/>
          </p:cNvSpPr>
          <p:nvPr>
            <p:ph type="title"/>
          </p:nvPr>
        </p:nvSpPr>
        <p:spPr>
          <a:xfrm>
            <a:off x="493057" y="484095"/>
            <a:ext cx="10978124" cy="636494"/>
          </a:xfrm>
        </p:spPr>
        <p:txBody>
          <a:bodyPr>
            <a:normAutofit fontScale="90000"/>
          </a:bodyPr>
          <a:lstStyle/>
          <a:p>
            <a:r>
              <a:rPr lang="en-GB">
                <a:solidFill>
                  <a:schemeClr val="accent6"/>
                </a:solidFill>
              </a:rPr>
              <a:t>Agenda</a:t>
            </a:r>
          </a:p>
        </p:txBody>
      </p:sp>
      <p:sp>
        <p:nvSpPr>
          <p:cNvPr id="4" name="Slide Number Placeholder 3">
            <a:extLst>
              <a:ext uri="{FF2B5EF4-FFF2-40B4-BE49-F238E27FC236}">
                <a16:creationId xmlns:a16="http://schemas.microsoft.com/office/drawing/2014/main" id="{15463824-D7AD-F4C0-A338-2FA0A6B8A0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CA9F8-30CB-5A4F-9E23-C367792DA992}" type="slidenum">
              <a:rPr kumimoji="0" lang="en-US" sz="1200" b="0" i="0" u="none" strike="noStrike" kern="1200" cap="none" spc="0" normalizeH="0" baseline="0" noProof="0" smtClean="0">
                <a:ln>
                  <a:noFill/>
                </a:ln>
                <a:solidFill>
                  <a:srgbClr val="000000">
                    <a:tint val="75000"/>
                  </a:srgbClr>
                </a:solidFill>
                <a:effectLst/>
                <a:uLnTx/>
                <a:uFillTx/>
                <a:latin typeface="Proxima Nova Rg"/>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Proxima Nova Rg"/>
              <a:ea typeface="+mn-ea"/>
              <a:cs typeface="+mn-cs"/>
            </a:endParaRPr>
          </a:p>
        </p:txBody>
      </p:sp>
      <p:graphicFrame>
        <p:nvGraphicFramePr>
          <p:cNvPr id="5" name="Table 5">
            <a:extLst>
              <a:ext uri="{FF2B5EF4-FFF2-40B4-BE49-F238E27FC236}">
                <a16:creationId xmlns:a16="http://schemas.microsoft.com/office/drawing/2014/main" id="{384F01F4-669D-0DF8-9620-41805EDFA23A}"/>
              </a:ext>
            </a:extLst>
          </p:cNvPr>
          <p:cNvGraphicFramePr>
            <a:graphicFrameLocks noGrp="1"/>
          </p:cNvGraphicFramePr>
          <p:nvPr>
            <p:extLst>
              <p:ext uri="{D42A27DB-BD31-4B8C-83A1-F6EECF244321}">
                <p14:modId xmlns:p14="http://schemas.microsoft.com/office/powerpoint/2010/main" val="525114414"/>
              </p:ext>
            </p:extLst>
          </p:nvPr>
        </p:nvGraphicFramePr>
        <p:xfrm>
          <a:off x="493057" y="1228166"/>
          <a:ext cx="11385178" cy="5496757"/>
        </p:xfrm>
        <a:graphic>
          <a:graphicData uri="http://schemas.openxmlformats.org/drawingml/2006/table">
            <a:tbl>
              <a:tblPr firstRow="1" bandRow="1">
                <a:tableStyleId>{5C22544A-7EE6-4342-B048-85BDC9FD1C3A}</a:tableStyleId>
              </a:tblPr>
              <a:tblGrid>
                <a:gridCol w="9215719">
                  <a:extLst>
                    <a:ext uri="{9D8B030D-6E8A-4147-A177-3AD203B41FA5}">
                      <a16:colId xmlns:a16="http://schemas.microsoft.com/office/drawing/2014/main" val="387541117"/>
                    </a:ext>
                  </a:extLst>
                </a:gridCol>
                <a:gridCol w="2169459">
                  <a:extLst>
                    <a:ext uri="{9D8B030D-6E8A-4147-A177-3AD203B41FA5}">
                      <a16:colId xmlns:a16="http://schemas.microsoft.com/office/drawing/2014/main" val="2684518430"/>
                    </a:ext>
                  </a:extLst>
                </a:gridCol>
              </a:tblGrid>
              <a:tr h="555810">
                <a:tc>
                  <a:txBody>
                    <a:bodyPr/>
                    <a:lstStyle/>
                    <a:p>
                      <a:pPr marL="107950"/>
                      <a:r>
                        <a:rPr lang="en-GB" sz="1800">
                          <a:solidFill>
                            <a:schemeClr val="bg1"/>
                          </a:solidFill>
                        </a:rPr>
                        <a:t>Item</a:t>
                      </a:r>
                    </a:p>
                  </a:txBody>
                  <a:tcPr marL="45720" marR="45720" marT="22860" marB="22860" anchor="ctr">
                    <a:solidFill>
                      <a:schemeClr val="accent1">
                        <a:lumMod val="50000"/>
                      </a:schemeClr>
                    </a:solidFill>
                  </a:tcPr>
                </a:tc>
                <a:tc>
                  <a:txBody>
                    <a:bodyPr/>
                    <a:lstStyle/>
                    <a:p>
                      <a:pPr marL="107950"/>
                      <a:r>
                        <a:rPr lang="en-GB" sz="1800">
                          <a:solidFill>
                            <a:schemeClr val="bg1"/>
                          </a:solidFill>
                        </a:rPr>
                        <a:t>Timings</a:t>
                      </a:r>
                    </a:p>
                  </a:txBody>
                  <a:tcPr marL="45720" marR="45720" marT="22860" marB="22860" anchor="ctr">
                    <a:solidFill>
                      <a:schemeClr val="accent1">
                        <a:lumMod val="50000"/>
                      </a:schemeClr>
                    </a:solidFill>
                  </a:tcPr>
                </a:tc>
                <a:extLst>
                  <a:ext uri="{0D108BD9-81ED-4DB2-BD59-A6C34878D82A}">
                    <a16:rowId xmlns:a16="http://schemas.microsoft.com/office/drawing/2014/main" val="2344054542"/>
                  </a:ext>
                </a:extLst>
              </a:tr>
              <a:tr h="696757">
                <a:tc>
                  <a:txBody>
                    <a:bodyPr/>
                    <a:lstStyle/>
                    <a:p>
                      <a:pPr marL="108000"/>
                      <a:r>
                        <a:rPr lang="en-GB" sz="1800">
                          <a:solidFill>
                            <a:schemeClr val="bg1"/>
                          </a:solidFill>
                        </a:rPr>
                        <a:t>SDS - Introduction, Purpose and Objectives</a:t>
                      </a:r>
                    </a:p>
                  </a:txBody>
                  <a:tcPr marL="45720" marR="45720" marT="22860" marB="22860" anchor="ctr">
                    <a:solidFill>
                      <a:schemeClr val="accent1">
                        <a:lumMod val="50000"/>
                      </a:schemeClr>
                    </a:solidFill>
                  </a:tcPr>
                </a:tc>
                <a:tc>
                  <a:txBody>
                    <a:bodyPr/>
                    <a:lstStyle/>
                    <a:p>
                      <a:pPr marL="108000"/>
                      <a:r>
                        <a:rPr lang="en-GB" sz="1800">
                          <a:solidFill>
                            <a:schemeClr val="bg1"/>
                          </a:solidFill>
                        </a:rPr>
                        <a:t>10.30 – 10.45</a:t>
                      </a:r>
                    </a:p>
                  </a:txBody>
                  <a:tcPr marL="45720" marR="45720" marT="22860" marB="22860" anchor="ctr">
                    <a:solidFill>
                      <a:schemeClr val="accent1">
                        <a:lumMod val="50000"/>
                      </a:schemeClr>
                    </a:solidFill>
                  </a:tcPr>
                </a:tc>
                <a:extLst>
                  <a:ext uri="{0D108BD9-81ED-4DB2-BD59-A6C34878D82A}">
                    <a16:rowId xmlns:a16="http://schemas.microsoft.com/office/drawing/2014/main" val="1594572331"/>
                  </a:ext>
                </a:extLst>
              </a:tr>
              <a:tr h="1084693">
                <a:tc>
                  <a:txBody>
                    <a:bodyPr/>
                    <a:lstStyle/>
                    <a:p>
                      <a:pPr algn="l"/>
                      <a:endParaRPr lang="en-US" sz="1800">
                        <a:effectLst/>
                        <a:latin typeface="+mn-lt"/>
                        <a:ea typeface="Times New Roman" panose="02020603050405020304" pitchFamily="18" charset="0"/>
                        <a:cs typeface="Times New Roman" panose="02020603050405020304" pitchFamily="18" charset="0"/>
                      </a:endParaRPr>
                    </a:p>
                    <a:p>
                      <a:pPr algn="l"/>
                      <a:r>
                        <a:rPr lang="en-US" sz="1800">
                          <a:effectLst/>
                          <a:latin typeface="+mn-lt"/>
                          <a:ea typeface="Times New Roman" panose="02020603050405020304" pitchFamily="18" charset="0"/>
                          <a:cs typeface="Times New Roman" panose="02020603050405020304" pitchFamily="18" charset="0"/>
                        </a:rPr>
                        <a:t>NSPCC</a:t>
                      </a:r>
                    </a:p>
                    <a:p>
                      <a:pPr algn="l"/>
                      <a:r>
                        <a:rPr lang="en-US" sz="1800">
                          <a:effectLst/>
                          <a:latin typeface="+mn-lt"/>
                          <a:ea typeface="Times New Roman" panose="02020603050405020304" pitchFamily="18" charset="0"/>
                          <a:cs typeface="Times New Roman" panose="02020603050405020304" pitchFamily="18" charset="0"/>
                        </a:rPr>
                        <a:t>Education Scotland </a:t>
                      </a:r>
                    </a:p>
                    <a:p>
                      <a:pPr algn="l"/>
                      <a:endParaRPr lang="en-US" sz="1800">
                        <a:effectLst/>
                        <a:latin typeface="+mn-lt"/>
                        <a:ea typeface="Times New Roman" panose="02020603050405020304" pitchFamily="18" charset="0"/>
                        <a:cs typeface="Times New Roman" panose="02020603050405020304" pitchFamily="18" charset="0"/>
                      </a:endParaRPr>
                    </a:p>
                  </a:txBody>
                  <a:tcPr marL="114300" marR="114300" marT="0" marB="0">
                    <a:solidFill>
                      <a:schemeClr val="bg1"/>
                    </a:solidFill>
                  </a:tcPr>
                </a:tc>
                <a:tc>
                  <a:txBody>
                    <a:bodyPr/>
                    <a:lstStyle/>
                    <a:p>
                      <a:pPr marL="108000"/>
                      <a:r>
                        <a:rPr lang="en-GB" sz="1800"/>
                        <a:t>10.45 - 11.45</a:t>
                      </a:r>
                    </a:p>
                  </a:txBody>
                  <a:tcPr marL="45720" marR="45720" marT="22860" marB="22860" anchor="ctr">
                    <a:solidFill>
                      <a:schemeClr val="bg1"/>
                    </a:solidFill>
                  </a:tcPr>
                </a:tc>
                <a:extLst>
                  <a:ext uri="{0D108BD9-81ED-4DB2-BD59-A6C34878D82A}">
                    <a16:rowId xmlns:a16="http://schemas.microsoft.com/office/drawing/2014/main" val="394389566"/>
                  </a:ext>
                </a:extLst>
              </a:tr>
              <a:tr h="393096">
                <a:tc>
                  <a:txBody>
                    <a:bodyPr/>
                    <a:lstStyle/>
                    <a:p>
                      <a:pPr marL="108000"/>
                      <a:r>
                        <a:rPr lang="en-GB" sz="1800">
                          <a:solidFill>
                            <a:schemeClr val="bg1"/>
                          </a:solidFill>
                        </a:rPr>
                        <a:t>Comfort Break </a:t>
                      </a:r>
                    </a:p>
                  </a:txBody>
                  <a:tcPr marL="45720" marR="45720" marT="22860" marB="22860" anchor="ctr">
                    <a:solidFill>
                      <a:schemeClr val="accent1">
                        <a:lumMod val="50000"/>
                      </a:schemeClr>
                    </a:solidFill>
                  </a:tcPr>
                </a:tc>
                <a:tc>
                  <a:txBody>
                    <a:bodyPr/>
                    <a:lstStyle/>
                    <a:p>
                      <a:pPr marL="108000"/>
                      <a:r>
                        <a:rPr lang="en-GB" sz="1800">
                          <a:solidFill>
                            <a:schemeClr val="bg1"/>
                          </a:solidFill>
                        </a:rPr>
                        <a:t>11:45 - 12:00</a:t>
                      </a:r>
                    </a:p>
                  </a:txBody>
                  <a:tcPr marL="45720" marR="45720" marT="22860" marB="22860" anchor="ctr">
                    <a:solidFill>
                      <a:schemeClr val="accent1">
                        <a:lumMod val="50000"/>
                      </a:schemeClr>
                    </a:solidFill>
                  </a:tcPr>
                </a:tc>
                <a:extLst>
                  <a:ext uri="{0D108BD9-81ED-4DB2-BD59-A6C34878D82A}">
                    <a16:rowId xmlns:a16="http://schemas.microsoft.com/office/drawing/2014/main" val="1429391697"/>
                  </a:ext>
                </a:extLst>
              </a:tr>
              <a:tr h="587542">
                <a:tc>
                  <a:txBody>
                    <a:bodyPr/>
                    <a:lstStyle/>
                    <a:p>
                      <a:pPr marL="108000"/>
                      <a:endParaRPr lang="en-GB" sz="1800"/>
                    </a:p>
                    <a:p>
                      <a:pPr marL="108000"/>
                      <a:r>
                        <a:rPr lang="en-GB" sz="1800"/>
                        <a:t>Provider Showcase – L &amp; G Learning</a:t>
                      </a:r>
                    </a:p>
                    <a:p>
                      <a:pPr marL="108000"/>
                      <a:r>
                        <a:rPr lang="en-GB" sz="1800"/>
                        <a:t>Live Q&amp;A</a:t>
                      </a:r>
                    </a:p>
                  </a:txBody>
                  <a:tcPr marL="45720" marR="45720" marT="22860" marB="22860" anchor="ctr">
                    <a:solidFill>
                      <a:schemeClr val="bg1"/>
                    </a:solidFill>
                  </a:tcPr>
                </a:tc>
                <a:tc>
                  <a:txBody>
                    <a:bodyPr/>
                    <a:lstStyle/>
                    <a:p>
                      <a:pPr marL="108000"/>
                      <a:r>
                        <a:rPr lang="en-GB" sz="1800"/>
                        <a:t> </a:t>
                      </a:r>
                    </a:p>
                    <a:p>
                      <a:pPr marL="108000"/>
                      <a:r>
                        <a:rPr lang="en-GB" sz="1800"/>
                        <a:t>1200 – 12.45</a:t>
                      </a:r>
                    </a:p>
                  </a:txBody>
                  <a:tcPr marL="45720" marR="45720" marT="22860" marB="22860" anchor="ctr">
                    <a:solidFill>
                      <a:schemeClr val="bg1"/>
                    </a:solidFill>
                  </a:tcPr>
                </a:tc>
                <a:extLst>
                  <a:ext uri="{0D108BD9-81ED-4DB2-BD59-A6C34878D82A}">
                    <a16:rowId xmlns:a16="http://schemas.microsoft.com/office/drawing/2014/main" val="1646171735"/>
                  </a:ext>
                </a:extLst>
              </a:tr>
              <a:tr h="297573">
                <a:tc>
                  <a:txBody>
                    <a:bodyPr/>
                    <a:lstStyle/>
                    <a:p>
                      <a:pPr marL="108000"/>
                      <a:endParaRPr lang="en-GB" sz="1800"/>
                    </a:p>
                  </a:txBody>
                  <a:tcPr marL="45720" marR="45720" marT="22860" marB="22860" anchor="ctr">
                    <a:noFill/>
                  </a:tcPr>
                </a:tc>
                <a:tc>
                  <a:txBody>
                    <a:bodyPr/>
                    <a:lstStyle/>
                    <a:p>
                      <a:pPr marL="108000"/>
                      <a:endParaRPr lang="en-GB" sz="1800"/>
                    </a:p>
                  </a:txBody>
                  <a:tcPr marL="45720" marR="45720" marT="22860" marB="22860" anchor="ctr">
                    <a:noFill/>
                  </a:tcPr>
                </a:tc>
                <a:extLst>
                  <a:ext uri="{0D108BD9-81ED-4DB2-BD59-A6C34878D82A}">
                    <a16:rowId xmlns:a16="http://schemas.microsoft.com/office/drawing/2014/main" val="755526435"/>
                  </a:ext>
                </a:extLst>
              </a:tr>
              <a:tr h="341402">
                <a:tc>
                  <a:txBody>
                    <a:bodyPr/>
                    <a:lstStyle/>
                    <a:p>
                      <a:pPr marL="108000"/>
                      <a:r>
                        <a:rPr lang="en-GB" sz="1800">
                          <a:solidFill>
                            <a:schemeClr val="bg1"/>
                          </a:solidFill>
                        </a:rPr>
                        <a:t>Lunch </a:t>
                      </a:r>
                    </a:p>
                  </a:txBody>
                  <a:tcPr marL="45720" marR="45720" marT="22860" marB="22860" anchor="ctr">
                    <a:solidFill>
                      <a:schemeClr val="accent1">
                        <a:lumMod val="50000"/>
                      </a:schemeClr>
                    </a:solidFill>
                  </a:tcPr>
                </a:tc>
                <a:tc>
                  <a:txBody>
                    <a:bodyPr/>
                    <a:lstStyle/>
                    <a:p>
                      <a:pPr marL="108000"/>
                      <a:r>
                        <a:rPr lang="en-GB" sz="1800">
                          <a:solidFill>
                            <a:schemeClr val="bg1"/>
                          </a:solidFill>
                        </a:rPr>
                        <a:t>12:45 – 13:45</a:t>
                      </a:r>
                    </a:p>
                  </a:txBody>
                  <a:tcPr marL="45720" marR="45720" marT="22860" marB="22860" anchor="ctr">
                    <a:solidFill>
                      <a:schemeClr val="accent1">
                        <a:lumMod val="50000"/>
                      </a:schemeClr>
                    </a:solidFill>
                  </a:tcPr>
                </a:tc>
                <a:extLst>
                  <a:ext uri="{0D108BD9-81ED-4DB2-BD59-A6C34878D82A}">
                    <a16:rowId xmlns:a16="http://schemas.microsoft.com/office/drawing/2014/main" val="3969539052"/>
                  </a:ext>
                </a:extLst>
              </a:tr>
              <a:tr h="716689">
                <a:tc>
                  <a:txBody>
                    <a:bodyPr/>
                    <a:lstStyle/>
                    <a:p>
                      <a:pPr marL="108000"/>
                      <a:r>
                        <a:rPr lang="en-GB" sz="1800"/>
                        <a:t>Workshop and feedback</a:t>
                      </a:r>
                    </a:p>
                  </a:txBody>
                  <a:tcPr marL="45720" marR="45720" marT="22860" marB="22860" anchor="ctr">
                    <a:noFill/>
                  </a:tcPr>
                </a:tc>
                <a:tc>
                  <a:txBody>
                    <a:bodyPr/>
                    <a:lstStyle/>
                    <a:p>
                      <a:pPr marL="108000"/>
                      <a:r>
                        <a:rPr lang="en-GB" sz="1800"/>
                        <a:t>13.45 – 15.15</a:t>
                      </a:r>
                    </a:p>
                  </a:txBody>
                  <a:tcPr marL="45720" marR="45720" marT="22860" marB="22860" anchor="ctr">
                    <a:noFill/>
                  </a:tcPr>
                </a:tc>
                <a:extLst>
                  <a:ext uri="{0D108BD9-81ED-4DB2-BD59-A6C34878D82A}">
                    <a16:rowId xmlns:a16="http://schemas.microsoft.com/office/drawing/2014/main" val="2428844093"/>
                  </a:ext>
                </a:extLst>
              </a:tr>
              <a:tr h="507003">
                <a:tc>
                  <a:txBody>
                    <a:bodyPr/>
                    <a:lstStyle/>
                    <a:p>
                      <a:pPr marL="108000"/>
                      <a:r>
                        <a:rPr lang="en-GB" sz="1800">
                          <a:solidFill>
                            <a:schemeClr val="bg1"/>
                          </a:solidFill>
                        </a:rPr>
                        <a:t>Closing Remarks and Next Steps</a:t>
                      </a:r>
                    </a:p>
                  </a:txBody>
                  <a:tcPr marL="45720" marR="45720" marT="22860" marB="22860" anchor="ctr">
                    <a:solidFill>
                      <a:schemeClr val="accent1">
                        <a:lumMod val="50000"/>
                      </a:schemeClr>
                    </a:solidFill>
                  </a:tcPr>
                </a:tc>
                <a:tc>
                  <a:txBody>
                    <a:bodyPr/>
                    <a:lstStyle/>
                    <a:p>
                      <a:pPr marL="108000"/>
                      <a:r>
                        <a:rPr lang="en-GB" sz="1800">
                          <a:solidFill>
                            <a:schemeClr val="bg1"/>
                          </a:solidFill>
                        </a:rPr>
                        <a:t>15:15 - 15:30</a:t>
                      </a:r>
                    </a:p>
                  </a:txBody>
                  <a:tcPr marL="45720" marR="45720" marT="22860" marB="22860" anchor="ctr">
                    <a:solidFill>
                      <a:schemeClr val="accent1">
                        <a:lumMod val="50000"/>
                      </a:schemeClr>
                    </a:solidFill>
                  </a:tcPr>
                </a:tc>
                <a:extLst>
                  <a:ext uri="{0D108BD9-81ED-4DB2-BD59-A6C34878D82A}">
                    <a16:rowId xmlns:a16="http://schemas.microsoft.com/office/drawing/2014/main" val="701641284"/>
                  </a:ext>
                </a:extLst>
              </a:tr>
            </a:tbl>
          </a:graphicData>
        </a:graphic>
      </p:graphicFrame>
    </p:spTree>
    <p:extLst>
      <p:ext uri="{BB962C8B-B14F-4D97-AF65-F5344CB8AC3E}">
        <p14:creationId xmlns:p14="http://schemas.microsoft.com/office/powerpoint/2010/main" val="1670069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8BE8-7466-F996-6825-489B68FA32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1582537-F8EF-800D-ECA1-D1A783E4A8A8}"/>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F35703-1E96-A480-FC87-E820E7CB4F72}"/>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840541"/>
            <a:ext cx="12263839" cy="1026730"/>
          </a:xfrm>
          <a:prstGeom prst="rect">
            <a:avLst/>
          </a:prstGeom>
        </p:spPr>
      </p:pic>
      <p:sp>
        <p:nvSpPr>
          <p:cNvPr id="2" name="Title 1">
            <a:extLst>
              <a:ext uri="{FF2B5EF4-FFF2-40B4-BE49-F238E27FC236}">
                <a16:creationId xmlns:a16="http://schemas.microsoft.com/office/drawing/2014/main" id="{BBF821A0-7977-E4F3-2A42-6E8AC7E8514C}"/>
              </a:ext>
            </a:extLst>
          </p:cNvPr>
          <p:cNvSpPr>
            <a:spLocks noGrp="1"/>
          </p:cNvSpPr>
          <p:nvPr>
            <p:ph type="title"/>
          </p:nvPr>
        </p:nvSpPr>
        <p:spPr>
          <a:xfrm>
            <a:off x="326571" y="600891"/>
            <a:ext cx="11334737" cy="707278"/>
          </a:xfrm>
        </p:spPr>
        <p:txBody>
          <a:bodyPr>
            <a:normAutofit/>
          </a:bodyPr>
          <a:lstStyle/>
          <a:p>
            <a:r>
              <a:rPr lang="en-GB" sz="2800" b="1">
                <a:solidFill>
                  <a:srgbClr val="00ABB5"/>
                </a:solidFill>
                <a:latin typeface="+mn-lt"/>
                <a:ea typeface="+mn-ea"/>
                <a:cs typeface="+mn-cs"/>
              </a:rPr>
              <a:t>The role of HMI in Prevent  </a:t>
            </a:r>
          </a:p>
        </p:txBody>
      </p:sp>
      <p:sp>
        <p:nvSpPr>
          <p:cNvPr id="3" name="Content Placeholder 2">
            <a:extLst>
              <a:ext uri="{FF2B5EF4-FFF2-40B4-BE49-F238E27FC236}">
                <a16:creationId xmlns:a16="http://schemas.microsoft.com/office/drawing/2014/main" id="{A6073694-7845-0764-D3FE-56DA51A4D2C4}"/>
              </a:ext>
            </a:extLst>
          </p:cNvPr>
          <p:cNvSpPr>
            <a:spLocks noGrp="1"/>
          </p:cNvSpPr>
          <p:nvPr>
            <p:ph idx="1"/>
          </p:nvPr>
        </p:nvSpPr>
        <p:spPr>
          <a:xfrm>
            <a:off x="195943" y="1308169"/>
            <a:ext cx="11344860" cy="4509528"/>
          </a:xfrm>
        </p:spPr>
        <p:txBody>
          <a:bodyPr>
            <a:normAutofit/>
          </a:bodyPr>
          <a:lstStyle/>
          <a:p>
            <a:pPr marL="0" indent="0">
              <a:buNone/>
            </a:pPr>
            <a:r>
              <a:rPr lang="en-GB" dirty="0">
                <a:latin typeface="Arial" panose="020B0604020202020204" pitchFamily="34" charset="0"/>
                <a:cs typeface="Arial" panose="020B0604020202020204" pitchFamily="34" charset="0"/>
              </a:rPr>
              <a:t> Section 236 of the Prevent Guidance states, </a:t>
            </a:r>
            <a:r>
              <a:rPr lang="en-GB" i="1" dirty="0">
                <a:latin typeface="Arial" panose="020B0604020202020204" pitchFamily="34" charset="0"/>
                <a:cs typeface="Arial" panose="020B0604020202020204" pitchFamily="34" charset="0"/>
              </a:rPr>
              <a:t>“</a:t>
            </a:r>
            <a:r>
              <a:rPr lang="en-GB" b="0" i="1" dirty="0">
                <a:effectLst/>
                <a:latin typeface="Arial" panose="020B0604020202020204" pitchFamily="34" charset="0"/>
                <a:cs typeface="Arial" panose="020B0604020202020204" pitchFamily="34" charset="0"/>
              </a:rPr>
              <a:t>HMI Inspectors inspect publicly funded further education and skills providers and provision in Scotland under the education inspection framework. This includes colleges and providers of apprenticeships and other skills training</a:t>
            </a:r>
            <a:r>
              <a:rPr lang="en-GB" b="0" i="0" dirty="0">
                <a:effectLst/>
                <a:latin typeface="Arial" panose="020B0604020202020204" pitchFamily="34" charset="0"/>
                <a:cs typeface="Arial" panose="020B0604020202020204" pitchFamily="34" charset="0"/>
              </a:rPr>
              <a:t>.” </a:t>
            </a:r>
          </a:p>
          <a:p>
            <a:pPr marL="0" indent="0">
              <a:buNone/>
            </a:pPr>
            <a:r>
              <a:rPr lang="en-GB" b="0" i="0" dirty="0">
                <a:effectLst/>
                <a:latin typeface="Arial" panose="020B0604020202020204" pitchFamily="34" charset="0"/>
                <a:cs typeface="Arial" panose="020B0604020202020204" pitchFamily="34" charset="0"/>
              </a:rPr>
              <a:t> </a:t>
            </a:r>
          </a:p>
          <a:p>
            <a:pPr marL="0" indent="0">
              <a:buNone/>
            </a:pPr>
            <a:r>
              <a:rPr lang="en-GB" u="sng" dirty="0">
                <a:solidFill>
                  <a:srgbClr val="0000FF"/>
                </a:solidFill>
                <a:effectLst/>
                <a:latin typeface="Arial" panose="020B0604020202020204" pitchFamily="34" charset="0"/>
                <a:ea typeface="Aptos" panose="020B0004020202020204" pitchFamily="34" charset="0"/>
                <a:cs typeface="Arial" panose="020B0604020202020204" pitchFamily="34" charset="0"/>
                <a:hlinkClick r:id="rId4"/>
              </a:rPr>
              <a:t>Prevent duty guidance: for Scotland (accessible) - GOV.UK (www.gov.uk)</a:t>
            </a:r>
            <a:endParaRPr lang="en-GB" sz="3600" u="sng" dirty="0">
              <a:solidFill>
                <a:srgbClr val="434B69"/>
              </a:solidFill>
              <a:effectLst/>
              <a:latin typeface="Arial" panose="020B0604020202020204" pitchFamily="34" charset="0"/>
              <a:ea typeface="Aptos" panose="020B0004020202020204" pitchFamily="34" charset="0"/>
              <a:cs typeface="Arial" panose="020B0604020202020204" pitchFamily="34" charset="0"/>
            </a:endParaRPr>
          </a:p>
          <a:p>
            <a:pPr marL="0" indent="0">
              <a:buNone/>
            </a:pPr>
            <a:endParaRPr lang="en-GB" sz="3600" u="sng" dirty="0">
              <a:solidFill>
                <a:srgbClr val="434B69"/>
              </a:solidFill>
              <a:latin typeface="Arial" panose="020B0604020202020204" pitchFamily="34" charset="0"/>
              <a:cs typeface="Arial" panose="020B0604020202020204" pitchFamily="34" charset="0"/>
            </a:endParaRPr>
          </a:p>
          <a:p>
            <a:pPr marL="0" indent="0">
              <a:buNone/>
            </a:pPr>
            <a:endParaRPr lang="en-GB" sz="3600" u="sng" dirty="0">
              <a:solidFill>
                <a:srgbClr val="434B6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93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783D-C48C-7357-4394-6CBEF760A96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8A80E73-D703-3DAB-DD2B-F7A2716F6E2C}"/>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B73616-AFCF-759D-93E5-D3B67B7096C7}"/>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52E59448-89D0-A6D2-8B5E-3697F204B64A}"/>
              </a:ext>
            </a:extLst>
          </p:cNvPr>
          <p:cNvSpPr>
            <a:spLocks noGrp="1"/>
          </p:cNvSpPr>
          <p:nvPr>
            <p:ph type="title"/>
          </p:nvPr>
        </p:nvSpPr>
        <p:spPr>
          <a:xfrm>
            <a:off x="504041" y="525849"/>
            <a:ext cx="11157268" cy="782320"/>
          </a:xfrm>
        </p:spPr>
        <p:txBody>
          <a:bodyPr>
            <a:normAutofit/>
          </a:bodyPr>
          <a:lstStyle/>
          <a:p>
            <a:r>
              <a:rPr lang="en-GB" sz="2800" b="1">
                <a:solidFill>
                  <a:srgbClr val="00ABB5"/>
                </a:solidFill>
                <a:latin typeface="+mn-lt"/>
                <a:ea typeface="+mn-ea"/>
                <a:cs typeface="+mn-cs"/>
              </a:rPr>
              <a:t>Prevent Referrals </a:t>
            </a:r>
          </a:p>
        </p:txBody>
      </p:sp>
      <p:sp>
        <p:nvSpPr>
          <p:cNvPr id="3" name="Content Placeholder 2">
            <a:extLst>
              <a:ext uri="{FF2B5EF4-FFF2-40B4-BE49-F238E27FC236}">
                <a16:creationId xmlns:a16="http://schemas.microsoft.com/office/drawing/2014/main" id="{159D90C8-DF25-1398-431A-EFCC3BAA09B2}"/>
              </a:ext>
            </a:extLst>
          </p:cNvPr>
          <p:cNvSpPr>
            <a:spLocks noGrp="1"/>
          </p:cNvSpPr>
          <p:nvPr>
            <p:ph idx="1"/>
          </p:nvPr>
        </p:nvSpPr>
        <p:spPr>
          <a:xfrm>
            <a:off x="504040" y="1308168"/>
            <a:ext cx="11357034" cy="4817789"/>
          </a:xfrm>
        </p:spPr>
        <p:txBody>
          <a:bodyPr>
            <a:normAutofit/>
          </a:bodyPr>
          <a:lstStyle/>
          <a:p>
            <a:pPr marL="0" indent="0" algn="l" rtl="0">
              <a:buNone/>
            </a:pPr>
            <a:r>
              <a:rPr lang="en-GB" b="0" i="0">
                <a:effectLst/>
                <a:latin typeface="Arial" panose="020B0604020202020204" pitchFamily="34" charset="0"/>
                <a:cs typeface="Arial" panose="020B0604020202020204" pitchFamily="34" charset="0"/>
              </a:rPr>
              <a:t>Prevent referrals are often made in the first instance by individuals who encounter those who appear to be susceptible to radicalisation.</a:t>
            </a:r>
          </a:p>
          <a:p>
            <a:pPr marL="0" indent="0" algn="l" rtl="0">
              <a:buNone/>
            </a:pPr>
            <a:r>
              <a:rPr lang="en-GB" b="0" i="0">
                <a:effectLst/>
                <a:latin typeface="Arial" panose="020B0604020202020204" pitchFamily="34" charset="0"/>
                <a:cs typeface="Arial" panose="020B0604020202020204" pitchFamily="34" charset="0"/>
              </a:rPr>
              <a:t>Referrals come from a wide range of sources, including:</a:t>
            </a:r>
          </a:p>
          <a:p>
            <a:r>
              <a:rPr lang="en-GB" b="0" i="0">
                <a:effectLst/>
                <a:latin typeface="Arial" panose="020B0604020202020204" pitchFamily="34" charset="0"/>
                <a:cs typeface="Arial" panose="020B0604020202020204" pitchFamily="34" charset="0"/>
              </a:rPr>
              <a:t>Local authorities (11% social work and housing association)</a:t>
            </a:r>
            <a:endParaRPr lang="en-GB">
              <a:latin typeface="Arial" panose="020B0604020202020204" pitchFamily="34" charset="0"/>
              <a:cs typeface="Arial" panose="020B0604020202020204" pitchFamily="34" charset="0"/>
            </a:endParaRPr>
          </a:p>
          <a:p>
            <a:r>
              <a:rPr lang="en-GB" b="0" i="0">
                <a:effectLst/>
                <a:latin typeface="Arial" panose="020B0604020202020204" pitchFamily="34" charset="0"/>
                <a:cs typeface="Arial" panose="020B0604020202020204" pitchFamily="34" charset="0"/>
              </a:rPr>
              <a:t>Education - schools, colleges, universities (31% of referrals in 23/24)</a:t>
            </a:r>
          </a:p>
          <a:p>
            <a:r>
              <a:rPr lang="en-GB" b="0" i="0">
                <a:effectLst/>
                <a:latin typeface="Arial" panose="020B0604020202020204" pitchFamily="34" charset="0"/>
                <a:cs typeface="Arial" panose="020B0604020202020204" pitchFamily="34" charset="0"/>
              </a:rPr>
              <a:t>NHS - health bodies</a:t>
            </a:r>
          </a:p>
          <a:p>
            <a:r>
              <a:rPr lang="en-GB" b="0" i="0">
                <a:effectLst/>
                <a:latin typeface="Arial" panose="020B0604020202020204" pitchFamily="34" charset="0"/>
                <a:cs typeface="Arial" panose="020B0604020202020204" pitchFamily="34" charset="0"/>
              </a:rPr>
              <a:t>Prisons</a:t>
            </a:r>
          </a:p>
          <a:p>
            <a:r>
              <a:rPr lang="en-GB" b="0" i="0">
                <a:effectLst/>
                <a:latin typeface="Arial" panose="020B0604020202020204" pitchFamily="34" charset="0"/>
                <a:cs typeface="Arial" panose="020B0604020202020204" pitchFamily="34" charset="0"/>
              </a:rPr>
              <a:t>Police  (46% of referrals in 23/24)</a:t>
            </a:r>
          </a:p>
          <a:p>
            <a:pPr marL="0" indent="0" algn="l">
              <a:buNone/>
            </a:pPr>
            <a:endParaRPr lang="en-GB" b="1" i="0">
              <a:solidFill>
                <a:srgbClr val="000000"/>
              </a:solidFill>
              <a:effectLst/>
              <a:latin typeface="EuclidCircularB"/>
            </a:endParaRPr>
          </a:p>
        </p:txBody>
      </p:sp>
    </p:spTree>
    <p:extLst>
      <p:ext uri="{BB962C8B-B14F-4D97-AF65-F5344CB8AC3E}">
        <p14:creationId xmlns:p14="http://schemas.microsoft.com/office/powerpoint/2010/main" val="3765862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E0422-C5A2-AA89-527A-1A5293BC638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F9B419E-8663-EFDE-784C-2F1BFF819D7E}"/>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182D572-20C1-2501-A1D7-878F3BB91642}"/>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39EC4A9F-6043-BEF8-DD9C-DC8FBD8E1DCC}"/>
              </a:ext>
            </a:extLst>
          </p:cNvPr>
          <p:cNvSpPr>
            <a:spLocks noGrp="1"/>
          </p:cNvSpPr>
          <p:nvPr>
            <p:ph type="title"/>
          </p:nvPr>
        </p:nvSpPr>
        <p:spPr>
          <a:xfrm>
            <a:off x="611801" y="525849"/>
            <a:ext cx="11049507" cy="782320"/>
          </a:xfrm>
        </p:spPr>
        <p:txBody>
          <a:bodyPr>
            <a:normAutofit/>
          </a:bodyPr>
          <a:lstStyle/>
          <a:p>
            <a:r>
              <a:rPr lang="en-GB" sz="2800" b="1">
                <a:solidFill>
                  <a:srgbClr val="00ABB5"/>
                </a:solidFill>
                <a:latin typeface="+mn-lt"/>
                <a:ea typeface="+mn-ea"/>
                <a:cs typeface="+mn-cs"/>
              </a:rPr>
              <a:t>Prevent Process </a:t>
            </a:r>
          </a:p>
        </p:txBody>
      </p:sp>
      <p:sp>
        <p:nvSpPr>
          <p:cNvPr id="3" name="Content Placeholder 2">
            <a:extLst>
              <a:ext uri="{FF2B5EF4-FFF2-40B4-BE49-F238E27FC236}">
                <a16:creationId xmlns:a16="http://schemas.microsoft.com/office/drawing/2014/main" id="{4769CA7E-C994-A8DA-2729-C61237B58894}"/>
              </a:ext>
            </a:extLst>
          </p:cNvPr>
          <p:cNvSpPr>
            <a:spLocks noGrp="1"/>
          </p:cNvSpPr>
          <p:nvPr>
            <p:ph idx="1"/>
          </p:nvPr>
        </p:nvSpPr>
        <p:spPr>
          <a:xfrm>
            <a:off x="504040" y="1308168"/>
            <a:ext cx="11357034" cy="4817789"/>
          </a:xfrm>
        </p:spPr>
        <p:txBody>
          <a:bodyPr>
            <a:normAutofit/>
          </a:bodyPr>
          <a:lstStyle/>
          <a:p>
            <a:r>
              <a:rPr lang="en-GB" sz="2400" b="0" i="0">
                <a:effectLst/>
                <a:latin typeface="Arial" panose="020B0604020202020204" pitchFamily="34" charset="0"/>
                <a:cs typeface="Arial" panose="020B0604020202020204" pitchFamily="34" charset="0"/>
              </a:rPr>
              <a:t>All referrals go to Police Scotland’s Prevent Delivery Unit, who undertake an initial assessment of susceptibility before agreeing the appropriate response with partners. </a:t>
            </a:r>
          </a:p>
          <a:p>
            <a:r>
              <a:rPr lang="en-GB" sz="2400" b="0" i="0">
                <a:effectLst/>
                <a:latin typeface="Arial" panose="020B0604020202020204" pitchFamily="34" charset="0"/>
                <a:cs typeface="Arial" panose="020B0604020202020204" pitchFamily="34" charset="0"/>
              </a:rPr>
              <a:t>All Prevent referrals are confidential and do not result in a criminal record or any form of sanction. </a:t>
            </a:r>
          </a:p>
          <a:p>
            <a:r>
              <a:rPr lang="en-GB" sz="2400" b="0" i="0">
                <a:effectLst/>
                <a:latin typeface="Arial" panose="020B0604020202020204" pitchFamily="34" charset="0"/>
                <a:cs typeface="Arial" panose="020B0604020202020204" pitchFamily="34" charset="0"/>
              </a:rPr>
              <a:t>Where an individual is identified as requiring support via Prevent Case Management (PCM) partners will come together as part of a Prevent Multi-Agency Panel (PMAP) to discuss what support they could provide which would benefit the individual concerned. </a:t>
            </a:r>
          </a:p>
          <a:p>
            <a:r>
              <a:rPr lang="en-GB" sz="2400" b="0" i="0">
                <a:effectLst/>
                <a:latin typeface="Arial" panose="020B0604020202020204" pitchFamily="34" charset="0"/>
                <a:cs typeface="Arial" panose="020B0604020202020204" pitchFamily="34" charset="0"/>
              </a:rPr>
              <a:t>PMAPs are chaired by the local authority and made up of representatives from different safeguarding areas such as the police, health and education.</a:t>
            </a:r>
            <a:endParaRPr lang="en-GB" sz="2400" b="1"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1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39D3E-5F03-D219-08CC-1DAE25E295E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28674E6-475E-CF91-235B-314C8D516680}"/>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98DD80-93BA-3E62-DCF7-85C957C05BC9}"/>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874FEC3D-BDDA-6DDE-11CD-EA53248E4029}"/>
              </a:ext>
            </a:extLst>
          </p:cNvPr>
          <p:cNvSpPr>
            <a:spLocks noGrp="1"/>
          </p:cNvSpPr>
          <p:nvPr>
            <p:ph type="title"/>
          </p:nvPr>
        </p:nvSpPr>
        <p:spPr>
          <a:xfrm>
            <a:off x="611801" y="525849"/>
            <a:ext cx="11049507" cy="782320"/>
          </a:xfrm>
        </p:spPr>
        <p:txBody>
          <a:bodyPr>
            <a:normAutofit/>
          </a:bodyPr>
          <a:lstStyle/>
          <a:p>
            <a:r>
              <a:rPr lang="en-GB" sz="2800" b="1">
                <a:solidFill>
                  <a:srgbClr val="00ABB5"/>
                </a:solidFill>
                <a:latin typeface="+mn-lt"/>
                <a:ea typeface="+mn-ea"/>
                <a:cs typeface="+mn-cs"/>
              </a:rPr>
              <a:t>Prevent Support </a:t>
            </a:r>
          </a:p>
        </p:txBody>
      </p:sp>
      <p:sp>
        <p:nvSpPr>
          <p:cNvPr id="3" name="Content Placeholder 2">
            <a:extLst>
              <a:ext uri="{FF2B5EF4-FFF2-40B4-BE49-F238E27FC236}">
                <a16:creationId xmlns:a16="http://schemas.microsoft.com/office/drawing/2014/main" id="{93BA1D72-084B-6037-0309-6B585E4A25E0}"/>
              </a:ext>
            </a:extLst>
          </p:cNvPr>
          <p:cNvSpPr>
            <a:spLocks noGrp="1"/>
          </p:cNvSpPr>
          <p:nvPr>
            <p:ph idx="1"/>
          </p:nvPr>
        </p:nvSpPr>
        <p:spPr>
          <a:xfrm>
            <a:off x="504040" y="1308168"/>
            <a:ext cx="11357034" cy="4817789"/>
          </a:xfrm>
        </p:spPr>
        <p:txBody>
          <a:bodyPr>
            <a:normAutofit fontScale="77500" lnSpcReduction="20000"/>
          </a:bodyPr>
          <a:lstStyle/>
          <a:p>
            <a:r>
              <a:rPr lang="en-GB" sz="3100" b="0" i="0">
                <a:effectLst/>
                <a:latin typeface="Arial" panose="020B0604020202020204" pitchFamily="34" charset="0"/>
                <a:cs typeface="Arial" panose="020B0604020202020204" pitchFamily="34" charset="0"/>
              </a:rPr>
              <a:t>Support may involve signposting the individual to other professionals, engaging with a Home office Intervention Provider or most commonly identifying the individual’s broader support needs and accessing mainstream support services on their behalf.</a:t>
            </a:r>
            <a:br>
              <a:rPr lang="en-GB" sz="3100" b="0" i="0">
                <a:effectLst/>
                <a:latin typeface="Arial" panose="020B0604020202020204" pitchFamily="34" charset="0"/>
                <a:cs typeface="Arial" panose="020B0604020202020204" pitchFamily="34" charset="0"/>
              </a:rPr>
            </a:br>
            <a:endParaRPr lang="en-GB" sz="3100" b="0" i="0">
              <a:effectLst/>
              <a:latin typeface="Arial" panose="020B0604020202020204" pitchFamily="34" charset="0"/>
              <a:cs typeface="Arial" panose="020B0604020202020204" pitchFamily="34" charset="0"/>
            </a:endParaRPr>
          </a:p>
          <a:p>
            <a:r>
              <a:rPr lang="en-GB" sz="3100" b="0" i="0">
                <a:effectLst/>
                <a:latin typeface="Arial" panose="020B0604020202020204" pitchFamily="34" charset="0"/>
                <a:cs typeface="Arial" panose="020B0604020202020204" pitchFamily="34" charset="0"/>
              </a:rPr>
              <a:t>Safeguarding the individual is the priority </a:t>
            </a:r>
            <a:r>
              <a:rPr lang="en-GB" sz="3100">
                <a:latin typeface="Arial" panose="020B0604020202020204" pitchFamily="34" charset="0"/>
                <a:cs typeface="Arial" panose="020B0604020202020204" pitchFamily="34" charset="0"/>
              </a:rPr>
              <a:t>and</a:t>
            </a:r>
            <a:r>
              <a:rPr lang="en-GB" sz="3100" b="0" i="0">
                <a:effectLst/>
                <a:latin typeface="Arial" panose="020B0604020202020204" pitchFamily="34" charset="0"/>
                <a:cs typeface="Arial" panose="020B0604020202020204" pitchFamily="34" charset="0"/>
              </a:rPr>
              <a:t> participation in PMAP is voluntary.</a:t>
            </a:r>
          </a:p>
          <a:p>
            <a:pPr marL="0" indent="0">
              <a:buNone/>
            </a:pPr>
            <a:endParaRPr lang="en-GB" sz="3100" b="0" i="0">
              <a:effectLst/>
              <a:latin typeface="Arial" panose="020B0604020202020204" pitchFamily="34" charset="0"/>
              <a:cs typeface="Arial" panose="020B0604020202020204" pitchFamily="34" charset="0"/>
            </a:endParaRPr>
          </a:p>
          <a:p>
            <a:r>
              <a:rPr lang="en-GB" sz="3100" b="0" i="0">
                <a:effectLst/>
                <a:latin typeface="Arial" panose="020B0604020202020204" pitchFamily="34" charset="0"/>
                <a:cs typeface="Arial" panose="020B0604020202020204" pitchFamily="34" charset="0"/>
              </a:rPr>
              <a:t>Consent is required to be given by the individual (or their parent/guardian in the case of a child or incapacitated adults)</a:t>
            </a:r>
          </a:p>
          <a:p>
            <a:pPr marL="0" indent="0">
              <a:buNone/>
            </a:pPr>
            <a:endParaRPr lang="en-GB" sz="3100" b="0" i="0">
              <a:effectLst/>
              <a:latin typeface="Arial" panose="020B0604020202020204" pitchFamily="34" charset="0"/>
              <a:cs typeface="Arial" panose="020B0604020202020204" pitchFamily="34" charset="0"/>
            </a:endParaRPr>
          </a:p>
          <a:p>
            <a:r>
              <a:rPr lang="en-GB" sz="3100" b="0" i="0">
                <a:effectLst/>
                <a:latin typeface="Arial" panose="020B0604020202020204" pitchFamily="34" charset="0"/>
                <a:cs typeface="Arial" panose="020B0604020202020204" pitchFamily="34" charset="0"/>
              </a:rPr>
              <a:t>Where the individual does not consent to engage with PMAP, alternative measures are considered by the multi-agency panel, including whether the individual should enter Police-led Partnership (PLP).</a:t>
            </a:r>
            <a:br>
              <a:rPr lang="en-GB" b="0" i="0">
                <a:solidFill>
                  <a:srgbClr val="212121"/>
                </a:solidFill>
                <a:effectLst/>
                <a:latin typeface="Arial" panose="020B0604020202020204" pitchFamily="34" charset="0"/>
                <a:cs typeface="Arial" panose="020B0604020202020204" pitchFamily="34" charset="0"/>
              </a:rPr>
            </a:br>
            <a:br>
              <a:rPr lang="en-GB" b="0" i="0">
                <a:solidFill>
                  <a:srgbClr val="212121"/>
                </a:solidFill>
                <a:effectLst/>
                <a:latin typeface="Arial" panose="020B0604020202020204" pitchFamily="34" charset="0"/>
                <a:cs typeface="Arial" panose="020B0604020202020204" pitchFamily="34" charset="0"/>
              </a:rPr>
            </a:br>
            <a:endParaRPr lang="en-GB" b="0" i="0">
              <a:solidFill>
                <a:srgbClr val="212121"/>
              </a:solidFill>
              <a:effectLst/>
              <a:latin typeface="Arial" panose="020B0604020202020204" pitchFamily="34" charset="0"/>
              <a:cs typeface="Arial" panose="020B0604020202020204" pitchFamily="34" charset="0"/>
            </a:endParaRPr>
          </a:p>
          <a:p>
            <a:pPr marL="0" indent="0" algn="l">
              <a:buNone/>
            </a:pPr>
            <a:endParaRPr lang="en-GB" b="1"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31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2870E-D655-7EFE-4A07-F48825ED8C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C356F2E-5CE3-441C-0A48-C0AF10FD9713}"/>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243511-41EF-2E1A-E57E-2EA64601DC5D}"/>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59F578DC-BCC9-B24A-C0EA-858391661F36}"/>
              </a:ext>
            </a:extLst>
          </p:cNvPr>
          <p:cNvSpPr>
            <a:spLocks noGrp="1"/>
          </p:cNvSpPr>
          <p:nvPr>
            <p:ph type="title"/>
          </p:nvPr>
        </p:nvSpPr>
        <p:spPr>
          <a:xfrm>
            <a:off x="611801" y="525849"/>
            <a:ext cx="11049507" cy="782320"/>
          </a:xfrm>
        </p:spPr>
        <p:txBody>
          <a:bodyPr>
            <a:normAutofit/>
          </a:bodyPr>
          <a:lstStyle/>
          <a:p>
            <a:r>
              <a:rPr lang="en-GB" sz="2800" b="1">
                <a:solidFill>
                  <a:srgbClr val="00ABB5"/>
                </a:solidFill>
                <a:latin typeface="+mn-lt"/>
                <a:ea typeface="+mn-ea"/>
                <a:cs typeface="+mn-cs"/>
              </a:rPr>
              <a:t>Prevent timeline </a:t>
            </a:r>
          </a:p>
        </p:txBody>
      </p:sp>
      <p:sp>
        <p:nvSpPr>
          <p:cNvPr id="3" name="Content Placeholder 2">
            <a:extLst>
              <a:ext uri="{FF2B5EF4-FFF2-40B4-BE49-F238E27FC236}">
                <a16:creationId xmlns:a16="http://schemas.microsoft.com/office/drawing/2014/main" id="{B7CE7B27-877C-2BF6-70F4-5E9D8FA6FF32}"/>
              </a:ext>
            </a:extLst>
          </p:cNvPr>
          <p:cNvSpPr>
            <a:spLocks noGrp="1"/>
          </p:cNvSpPr>
          <p:nvPr>
            <p:ph idx="1"/>
          </p:nvPr>
        </p:nvSpPr>
        <p:spPr>
          <a:xfrm>
            <a:off x="504040" y="1308168"/>
            <a:ext cx="11357034" cy="4817789"/>
          </a:xfrm>
        </p:spPr>
        <p:txBody>
          <a:bodyPr>
            <a:normAutofit/>
          </a:bodyPr>
          <a:lstStyle/>
          <a:p>
            <a:pPr marL="0" indent="0" algn="l" rtl="0">
              <a:buNone/>
            </a:pPr>
            <a:r>
              <a:rPr lang="en-GB" sz="2400">
                <a:solidFill>
                  <a:srgbClr val="212121"/>
                </a:solidFill>
                <a:latin typeface="Arial" panose="020B0604020202020204" pitchFamily="34" charset="0"/>
                <a:cs typeface="Arial" panose="020B0604020202020204" pitchFamily="34" charset="0"/>
              </a:rPr>
              <a:t>REFERAL, ASSESSMENT and CASE MANAGEMENT </a:t>
            </a:r>
          </a:p>
          <a:p>
            <a:pPr marL="0" indent="0" algn="l" rtl="0">
              <a:buNone/>
            </a:pPr>
            <a:endParaRPr lang="en-GB" sz="2400">
              <a:solidFill>
                <a:srgbClr val="212121"/>
              </a:solidFill>
              <a:latin typeface="Arial" panose="020B0604020202020204" pitchFamily="34" charset="0"/>
              <a:cs typeface="Arial" panose="020B0604020202020204" pitchFamily="34" charset="0"/>
            </a:endParaRPr>
          </a:p>
          <a:p>
            <a:pPr marL="0" indent="0" algn="l" rtl="0">
              <a:buNone/>
            </a:pPr>
            <a:r>
              <a:rPr lang="en-GB" sz="2400" b="0" i="0">
                <a:solidFill>
                  <a:srgbClr val="212121"/>
                </a:solidFill>
                <a:effectLst/>
                <a:latin typeface="Arial" panose="020B0604020202020204" pitchFamily="34" charset="0"/>
                <a:cs typeface="Arial" panose="020B0604020202020204" pitchFamily="34" charset="0"/>
              </a:rPr>
              <a:t>PMAP meetings are held as required (within statutory requirements) to review the progress of the individual. If the panel agrees that an individual’s susceptibility has been successfully reduced or managed, then the individual exits the process.</a:t>
            </a:r>
          </a:p>
          <a:p>
            <a:pPr marL="0" indent="0" algn="l" rtl="0">
              <a:buNone/>
            </a:pPr>
            <a:endParaRPr lang="en-GB" sz="2400">
              <a:solidFill>
                <a:srgbClr val="212121"/>
              </a:solidFill>
              <a:latin typeface="Arial" panose="020B0604020202020204" pitchFamily="34" charset="0"/>
              <a:cs typeface="Arial" panose="020B0604020202020204" pitchFamily="34" charset="0"/>
            </a:endParaRPr>
          </a:p>
          <a:p>
            <a:pPr marL="0" indent="0" algn="l" rtl="0">
              <a:buNone/>
            </a:pPr>
            <a:r>
              <a:rPr lang="en-GB" sz="2400" b="0" i="0">
                <a:solidFill>
                  <a:srgbClr val="212121"/>
                </a:solidFill>
                <a:effectLst/>
                <a:latin typeface="Arial" panose="020B0604020202020204" pitchFamily="34" charset="0"/>
                <a:cs typeface="Arial" panose="020B0604020202020204" pitchFamily="34" charset="0"/>
              </a:rPr>
              <a:t> After an individual has exited Prevent, their progress is reviewed at </a:t>
            </a:r>
            <a:r>
              <a:rPr lang="en-GB" sz="2400">
                <a:solidFill>
                  <a:srgbClr val="212121"/>
                </a:solidFill>
                <a:latin typeface="Arial" panose="020B0604020202020204" pitchFamily="34" charset="0"/>
                <a:cs typeface="Arial" panose="020B0604020202020204" pitchFamily="34" charset="0"/>
              </a:rPr>
              <a:t>6</a:t>
            </a:r>
            <a:r>
              <a:rPr lang="en-GB" sz="2400" b="0" i="0">
                <a:solidFill>
                  <a:srgbClr val="212121"/>
                </a:solidFill>
                <a:effectLst/>
                <a:latin typeface="Arial" panose="020B0604020202020204" pitchFamily="34" charset="0"/>
                <a:cs typeface="Arial" panose="020B0604020202020204" pitchFamily="34" charset="0"/>
              </a:rPr>
              <a:t> and12 months following closure of the case. If further concerns arise as a result of these reviews, the individual can re-enter the process and receive further support</a:t>
            </a:r>
          </a:p>
          <a:p>
            <a:pPr marL="0" indent="0" algn="l">
              <a:buNone/>
            </a:pPr>
            <a:endParaRPr lang="en-GB" b="1"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560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95046-53E5-C196-2264-034D08991AD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2819A92-2995-827C-AE19-A1D202560BB4}"/>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4D9F90B-8378-1D94-C798-3EA905A9C9FD}"/>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AB9E436F-8D4F-A7D1-C3E2-10C773CCA523}"/>
              </a:ext>
            </a:extLst>
          </p:cNvPr>
          <p:cNvSpPr>
            <a:spLocks noGrp="1"/>
          </p:cNvSpPr>
          <p:nvPr>
            <p:ph type="title"/>
          </p:nvPr>
        </p:nvSpPr>
        <p:spPr>
          <a:xfrm>
            <a:off x="504041" y="525849"/>
            <a:ext cx="11157268" cy="782320"/>
          </a:xfrm>
        </p:spPr>
        <p:txBody>
          <a:bodyPr>
            <a:normAutofit/>
          </a:bodyPr>
          <a:lstStyle/>
          <a:p>
            <a:r>
              <a:rPr lang="en-GB" sz="2800" b="1">
                <a:solidFill>
                  <a:srgbClr val="00ABB5"/>
                </a:solidFill>
                <a:latin typeface="+mn-lt"/>
                <a:ea typeface="+mn-ea"/>
                <a:cs typeface="+mn-cs"/>
              </a:rPr>
              <a:t>Prevent in perspective</a:t>
            </a:r>
          </a:p>
        </p:txBody>
      </p:sp>
      <p:sp>
        <p:nvSpPr>
          <p:cNvPr id="3" name="Content Placeholder 2">
            <a:extLst>
              <a:ext uri="{FF2B5EF4-FFF2-40B4-BE49-F238E27FC236}">
                <a16:creationId xmlns:a16="http://schemas.microsoft.com/office/drawing/2014/main" id="{F3FCD315-587F-3BD2-257E-7E6B49195094}"/>
              </a:ext>
            </a:extLst>
          </p:cNvPr>
          <p:cNvSpPr>
            <a:spLocks noGrp="1"/>
          </p:cNvSpPr>
          <p:nvPr>
            <p:ph idx="1"/>
          </p:nvPr>
        </p:nvSpPr>
        <p:spPr>
          <a:xfrm>
            <a:off x="504040" y="1308168"/>
            <a:ext cx="11357034" cy="4817789"/>
          </a:xfrm>
        </p:spPr>
        <p:txBody>
          <a:bodyPr>
            <a:normAutofit/>
          </a:bodyPr>
          <a:lstStyle/>
          <a:p>
            <a:pPr marL="0" indent="0">
              <a:buNone/>
            </a:pPr>
            <a:r>
              <a:rPr lang="en-GB" sz="2400" b="0" i="0">
                <a:solidFill>
                  <a:srgbClr val="212121"/>
                </a:solidFill>
                <a:effectLst/>
                <a:latin typeface="Arial" panose="020B0604020202020204" pitchFamily="34" charset="0"/>
                <a:cs typeface="Arial" panose="020B0604020202020204" pitchFamily="34" charset="0"/>
              </a:rPr>
              <a:t>In 2023/24 there were 114 referrals to Prevent in Scotland. This is an increase of 31% compared to the previous year.</a:t>
            </a:r>
          </a:p>
          <a:p>
            <a:pPr marL="0" indent="0">
              <a:buNone/>
            </a:pPr>
            <a:r>
              <a:rPr lang="en-GB" sz="2400">
                <a:solidFill>
                  <a:srgbClr val="212121"/>
                </a:solidFill>
                <a:latin typeface="Arial" panose="020B0604020202020204" pitchFamily="34" charset="0"/>
                <a:cs typeface="Arial" panose="020B0604020202020204" pitchFamily="34" charset="0"/>
              </a:rPr>
              <a:t>Of these referrals; </a:t>
            </a:r>
            <a:endParaRPr lang="en-GB" sz="2400" b="0" i="0">
              <a:solidFill>
                <a:srgbClr val="212121"/>
              </a:solidFill>
              <a:effectLst/>
              <a:latin typeface="Arial" panose="020B0604020202020204" pitchFamily="34" charset="0"/>
              <a:cs typeface="Arial" panose="020B0604020202020204" pitchFamily="34" charset="0"/>
            </a:endParaRPr>
          </a:p>
          <a:p>
            <a:r>
              <a:rPr lang="en-GB" sz="2400">
                <a:solidFill>
                  <a:srgbClr val="212121"/>
                </a:solidFill>
                <a:latin typeface="Arial" panose="020B0604020202020204" pitchFamily="34" charset="0"/>
                <a:cs typeface="Arial" panose="020B0604020202020204" pitchFamily="34" charset="0"/>
              </a:rPr>
              <a:t>100/114 were for males aged between 15 and 20 years</a:t>
            </a:r>
          </a:p>
          <a:p>
            <a:r>
              <a:rPr lang="en-GB" sz="2400">
                <a:solidFill>
                  <a:srgbClr val="212121"/>
                </a:solidFill>
                <a:latin typeface="Arial" panose="020B0604020202020204" pitchFamily="34" charset="0"/>
                <a:cs typeface="Arial" panose="020B0604020202020204" pitchFamily="34" charset="0"/>
              </a:rPr>
              <a:t>43/114 referrals were for </a:t>
            </a:r>
            <a:r>
              <a:rPr lang="en-GB" sz="2400" b="0" i="0">
                <a:solidFill>
                  <a:srgbClr val="212121"/>
                </a:solidFill>
                <a:effectLst/>
                <a:latin typeface="Arial" panose="020B0604020202020204" pitchFamily="34" charset="0"/>
                <a:cs typeface="Arial" panose="020B0604020202020204" pitchFamily="34" charset="0"/>
              </a:rPr>
              <a:t>Mixed, Unstable, or Unclear (MUU) ideology</a:t>
            </a:r>
          </a:p>
          <a:p>
            <a:r>
              <a:rPr lang="en-GB" sz="2400">
                <a:solidFill>
                  <a:srgbClr val="212121"/>
                </a:solidFill>
                <a:latin typeface="Arial" panose="020B0604020202020204" pitchFamily="34" charset="0"/>
                <a:cs typeface="Arial" panose="020B0604020202020204" pitchFamily="34" charset="0"/>
              </a:rPr>
              <a:t>36/114 referrals were for </a:t>
            </a:r>
            <a:r>
              <a:rPr lang="en-GB" sz="2400" b="0" i="0">
                <a:solidFill>
                  <a:srgbClr val="212121"/>
                </a:solidFill>
                <a:effectLst/>
                <a:latin typeface="Arial" panose="020B0604020202020204" pitchFamily="34" charset="0"/>
                <a:cs typeface="Arial" panose="020B0604020202020204" pitchFamily="34" charset="0"/>
              </a:rPr>
              <a:t>Right-Wing Extremism </a:t>
            </a:r>
            <a:endParaRPr lang="en-GB" sz="2400">
              <a:solidFill>
                <a:srgbClr val="212121"/>
              </a:solidFill>
              <a:latin typeface="Arial" panose="020B0604020202020204" pitchFamily="34" charset="0"/>
              <a:cs typeface="Arial" panose="020B0604020202020204" pitchFamily="34" charset="0"/>
            </a:endParaRPr>
          </a:p>
          <a:p>
            <a:pPr marL="0" indent="0">
              <a:buNone/>
            </a:pPr>
            <a:r>
              <a:rPr lang="en-GB" sz="2400" b="0" i="0">
                <a:solidFill>
                  <a:srgbClr val="212121"/>
                </a:solidFill>
                <a:effectLst/>
                <a:latin typeface="Arial" panose="020B0604020202020204" pitchFamily="34" charset="0"/>
                <a:cs typeface="Arial" panose="020B0604020202020204" pitchFamily="34" charset="0"/>
              </a:rPr>
              <a:t>Of the 114 Prevent referrals in 2023/24, 56 were deemed suitable for PCM. 56 were assessed and not suitable for PCM (this includes 48 who required no further action and were closed and </a:t>
            </a:r>
            <a:r>
              <a:rPr lang="en-GB" sz="2400">
                <a:solidFill>
                  <a:srgbClr val="212121"/>
                </a:solidFill>
                <a:latin typeface="Arial" panose="020B0604020202020204" pitchFamily="34" charset="0"/>
                <a:cs typeface="Arial" panose="020B0604020202020204" pitchFamily="34" charset="0"/>
              </a:rPr>
              <a:t>8 who </a:t>
            </a:r>
            <a:r>
              <a:rPr lang="en-GB" sz="2400" b="0" i="0">
                <a:solidFill>
                  <a:srgbClr val="212121"/>
                </a:solidFill>
                <a:effectLst/>
                <a:latin typeface="Arial" panose="020B0604020202020204" pitchFamily="34" charset="0"/>
                <a:cs typeface="Arial" panose="020B0604020202020204" pitchFamily="34" charset="0"/>
              </a:rPr>
              <a:t>were referred </a:t>
            </a:r>
            <a:r>
              <a:rPr lang="en-GB" sz="2400">
                <a:solidFill>
                  <a:srgbClr val="212121"/>
                </a:solidFill>
                <a:latin typeface="Arial" panose="020B0604020202020204" pitchFamily="34" charset="0"/>
                <a:cs typeface="Arial" panose="020B0604020202020204" pitchFamily="34" charset="0"/>
              </a:rPr>
              <a:t>to other agencies</a:t>
            </a:r>
            <a:r>
              <a:rPr lang="en-GB" sz="2400" b="0" i="0">
                <a:solidFill>
                  <a:srgbClr val="212121"/>
                </a:solidFill>
                <a:effectLst/>
                <a:latin typeface="Arial" panose="020B0604020202020204" pitchFamily="34" charset="0"/>
                <a:cs typeface="Arial" panose="020B0604020202020204" pitchFamily="34" charset="0"/>
              </a:rPr>
              <a:t>). </a:t>
            </a:r>
            <a:r>
              <a:rPr lang="en-GB" sz="2400">
                <a:solidFill>
                  <a:srgbClr val="212121"/>
                </a:solidFill>
                <a:latin typeface="Arial" panose="020B0604020202020204" pitchFamily="34" charset="0"/>
                <a:cs typeface="Arial" panose="020B0604020202020204" pitchFamily="34" charset="0"/>
              </a:rPr>
              <a:t>2</a:t>
            </a:r>
            <a:r>
              <a:rPr lang="en-GB" sz="2400" b="0" i="0">
                <a:solidFill>
                  <a:srgbClr val="212121"/>
                </a:solidFill>
                <a:effectLst/>
                <a:latin typeface="Arial" panose="020B0604020202020204" pitchFamily="34" charset="0"/>
                <a:cs typeface="Arial" panose="020B0604020202020204" pitchFamily="34" charset="0"/>
              </a:rPr>
              <a:t> referrals remain in the assessment ongoing stage.</a:t>
            </a:r>
            <a:endParaRPr lang="en-GB" sz="2400">
              <a:solidFill>
                <a:srgbClr val="2121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201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7F91D-698B-106F-DC42-4B7168B0206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09D0937-2BB9-19F7-5C7C-BBC0954F47D7}"/>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C877FBB-34E9-1F18-19D0-74A4A5FB5C8D}"/>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D94680DE-FB5D-B17A-09A9-5F93626A0140}"/>
              </a:ext>
            </a:extLst>
          </p:cNvPr>
          <p:cNvSpPr>
            <a:spLocks noGrp="1"/>
          </p:cNvSpPr>
          <p:nvPr>
            <p:ph type="title"/>
          </p:nvPr>
        </p:nvSpPr>
        <p:spPr>
          <a:xfrm>
            <a:off x="504041" y="525849"/>
            <a:ext cx="11157268" cy="782320"/>
          </a:xfrm>
        </p:spPr>
        <p:txBody>
          <a:bodyPr>
            <a:normAutofit/>
          </a:bodyPr>
          <a:lstStyle/>
          <a:p>
            <a:r>
              <a:rPr lang="en-GB" sz="2800" b="1">
                <a:solidFill>
                  <a:srgbClr val="00ABB5"/>
                </a:solidFill>
                <a:latin typeface="+mn-lt"/>
                <a:ea typeface="+mn-ea"/>
                <a:cs typeface="+mn-cs"/>
              </a:rPr>
              <a:t>Planning for review </a:t>
            </a:r>
          </a:p>
        </p:txBody>
      </p:sp>
      <p:sp>
        <p:nvSpPr>
          <p:cNvPr id="3" name="Content Placeholder 2">
            <a:extLst>
              <a:ext uri="{FF2B5EF4-FFF2-40B4-BE49-F238E27FC236}">
                <a16:creationId xmlns:a16="http://schemas.microsoft.com/office/drawing/2014/main" id="{B0E27E18-9643-2BDD-B43D-A9C82327227B}"/>
              </a:ext>
            </a:extLst>
          </p:cNvPr>
          <p:cNvSpPr>
            <a:spLocks noGrp="1"/>
          </p:cNvSpPr>
          <p:nvPr>
            <p:ph idx="1"/>
          </p:nvPr>
        </p:nvSpPr>
        <p:spPr>
          <a:xfrm>
            <a:off x="504040" y="1308168"/>
            <a:ext cx="11357034" cy="4817789"/>
          </a:xfrm>
        </p:spPr>
        <p:txBody>
          <a:bodyPr>
            <a:normAutofit/>
          </a:bodyPr>
          <a:lstStyle/>
          <a:p>
            <a:pPr marL="0" indent="0">
              <a:buNone/>
            </a:pPr>
            <a:r>
              <a:rPr lang="en-GB" b="0" i="0" dirty="0">
                <a:effectLst/>
                <a:latin typeface="Arial" panose="020B0604020202020204" pitchFamily="34" charset="0"/>
                <a:cs typeface="Arial" panose="020B0604020202020204" pitchFamily="34" charset="0"/>
              </a:rPr>
              <a:t>The inspection process and evaluation criteria are set out on the Education Scotland website. </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hlinkClick r:id="rId4"/>
              </a:rPr>
              <a:t>About inspection and review | What we do and how we do it | Inspection and review | Education Scotland</a:t>
            </a:r>
            <a:endParaRPr lang="en-GB" dirty="0"/>
          </a:p>
          <a:p>
            <a:pPr marL="0" indent="0">
              <a:buNone/>
            </a:pPr>
            <a:endParaRPr lang="en-GB" sz="2000" b="1" i="0" dirty="0">
              <a:solidFill>
                <a:srgbClr val="000000"/>
              </a:solidFill>
              <a:effectLst/>
              <a:latin typeface="EuclidCircularB"/>
            </a:endParaRPr>
          </a:p>
          <a:p>
            <a:pPr marL="0" indent="0" algn="l">
              <a:buNone/>
            </a:pPr>
            <a:r>
              <a:rPr lang="en-GB" dirty="0">
                <a:hlinkClick r:id="rId5"/>
              </a:rPr>
              <a:t>Prevent radicalisation and extremism | Resources | Education Scotland</a:t>
            </a:r>
            <a:endParaRPr lang="en-GB" dirty="0"/>
          </a:p>
          <a:p>
            <a:pPr marL="0" indent="0" algn="l">
              <a:buNone/>
            </a:pPr>
            <a:endParaRPr lang="en-GB" b="1" i="0" dirty="0">
              <a:solidFill>
                <a:srgbClr val="000000"/>
              </a:solidFill>
              <a:effectLst/>
              <a:latin typeface="EuclidCircularB"/>
            </a:endParaRPr>
          </a:p>
          <a:p>
            <a:pPr marL="0" indent="0">
              <a:buNone/>
            </a:pPr>
            <a:endParaRPr lang="en-GB" sz="2000" b="1" i="0" dirty="0">
              <a:solidFill>
                <a:srgbClr val="000000"/>
              </a:solidFill>
              <a:effectLst/>
              <a:latin typeface="EuclidCircularB"/>
            </a:endParaRPr>
          </a:p>
          <a:p>
            <a:pPr marL="0" indent="0" algn="l">
              <a:buNone/>
            </a:pPr>
            <a:endParaRPr lang="en-GB" b="1" i="0" dirty="0">
              <a:solidFill>
                <a:srgbClr val="000000"/>
              </a:solidFill>
              <a:effectLst/>
              <a:latin typeface="EuclidCircularB"/>
            </a:endParaRPr>
          </a:p>
        </p:txBody>
      </p:sp>
    </p:spTree>
    <p:extLst>
      <p:ext uri="{BB962C8B-B14F-4D97-AF65-F5344CB8AC3E}">
        <p14:creationId xmlns:p14="http://schemas.microsoft.com/office/powerpoint/2010/main" val="1794518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0A63-C0DD-6CEF-49D0-3505A769BEC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1A9D12E-5E9D-4DD2-7AEA-A54DF96B1F0E}"/>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79F4C18-EC92-8D1E-ED48-49A0A445E7B1}"/>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C89D0C83-C699-9C77-8035-0C8A311125B5}"/>
              </a:ext>
            </a:extLst>
          </p:cNvPr>
          <p:cNvSpPr>
            <a:spLocks noGrp="1"/>
          </p:cNvSpPr>
          <p:nvPr>
            <p:ph type="title"/>
          </p:nvPr>
        </p:nvSpPr>
        <p:spPr>
          <a:xfrm>
            <a:off x="504040" y="525848"/>
            <a:ext cx="11060417" cy="782320"/>
          </a:xfrm>
        </p:spPr>
        <p:txBody>
          <a:bodyPr>
            <a:normAutofit/>
          </a:bodyPr>
          <a:lstStyle/>
          <a:p>
            <a:r>
              <a:rPr lang="en-GB" sz="2800" b="1">
                <a:solidFill>
                  <a:srgbClr val="00ABB5"/>
                </a:solidFill>
                <a:latin typeface="+mn-lt"/>
                <a:ea typeface="+mn-ea"/>
                <a:cs typeface="+mn-cs"/>
              </a:rPr>
              <a:t>HMI process</a:t>
            </a:r>
          </a:p>
        </p:txBody>
      </p:sp>
      <p:sp>
        <p:nvSpPr>
          <p:cNvPr id="3" name="Content Placeholder 2">
            <a:extLst>
              <a:ext uri="{FF2B5EF4-FFF2-40B4-BE49-F238E27FC236}">
                <a16:creationId xmlns:a16="http://schemas.microsoft.com/office/drawing/2014/main" id="{7AE6ABC5-4B1A-7CB5-FA18-A67392AF5118}"/>
              </a:ext>
            </a:extLst>
          </p:cNvPr>
          <p:cNvSpPr>
            <a:spLocks noGrp="1"/>
          </p:cNvSpPr>
          <p:nvPr>
            <p:ph idx="1"/>
          </p:nvPr>
        </p:nvSpPr>
        <p:spPr>
          <a:xfrm>
            <a:off x="504040" y="1308168"/>
            <a:ext cx="11357034" cy="4817789"/>
          </a:xfrm>
        </p:spPr>
        <p:txBody>
          <a:bodyPr>
            <a:normAutofit/>
          </a:bodyPr>
          <a:lstStyle/>
          <a:p>
            <a:pPr marL="0" indent="0">
              <a:buNone/>
            </a:pPr>
            <a:r>
              <a:rPr lang="en-GB" sz="2400" b="0" i="0">
                <a:effectLst/>
                <a:latin typeface="Arial" panose="020B0604020202020204" pitchFamily="34" charset="0"/>
                <a:cs typeface="Arial" panose="020B0604020202020204" pitchFamily="34" charset="0"/>
              </a:rPr>
              <a:t>The inspection process is risk-based, and the frequency of inspections depends partly on this risk. HMI report on whether they have confidence in the provider’s approaches to safeguarding and the impact of these approaches on the young people’s safety in the various settings.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i="0">
                <a:effectLst/>
                <a:latin typeface="Arial" panose="020B0604020202020204" pitchFamily="34" charset="0"/>
                <a:cs typeface="Arial" panose="020B0604020202020204" pitchFamily="34" charset="0"/>
              </a:rPr>
              <a:t>Professional dialogue is proportionate and relevant to the context of the provider and setting </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i="0">
                <a:effectLst/>
                <a:latin typeface="Arial" panose="020B0604020202020204" pitchFamily="34" charset="0"/>
                <a:cs typeface="Arial" panose="020B0604020202020204" pitchFamily="34" charset="0"/>
              </a:rPr>
              <a:t>We want to understand what is working well as well as supporting improvement in arrangements to support safeguarding </a:t>
            </a:r>
          </a:p>
          <a:p>
            <a:pPr marL="0" indent="0">
              <a:buNone/>
            </a:pPr>
            <a:endParaRPr lang="en-GB" sz="2000" b="1" i="0">
              <a:solidFill>
                <a:srgbClr val="000000"/>
              </a:solidFill>
              <a:effectLst/>
              <a:latin typeface="EuclidCircularB"/>
            </a:endParaRPr>
          </a:p>
          <a:p>
            <a:pPr marL="0" indent="0" algn="l">
              <a:buNone/>
            </a:pPr>
            <a:endParaRPr lang="en-GB" b="1" i="0">
              <a:solidFill>
                <a:srgbClr val="000000"/>
              </a:solidFill>
              <a:effectLst/>
              <a:latin typeface="EuclidCircularB"/>
            </a:endParaRPr>
          </a:p>
        </p:txBody>
      </p:sp>
    </p:spTree>
    <p:extLst>
      <p:ext uri="{BB962C8B-B14F-4D97-AF65-F5344CB8AC3E}">
        <p14:creationId xmlns:p14="http://schemas.microsoft.com/office/powerpoint/2010/main" val="2514222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DD74C-DC94-7B78-B3C0-3DE48BFCA0C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4DDAA03-0872-B11D-064D-24691E5A4598}"/>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62CBF2-2EE1-A542-4AC9-20689952661A}"/>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21EE3796-42F0-86B3-7AA0-3A230AE8D81E}"/>
              </a:ext>
            </a:extLst>
          </p:cNvPr>
          <p:cNvSpPr>
            <a:spLocks noGrp="1"/>
          </p:cNvSpPr>
          <p:nvPr>
            <p:ph type="title"/>
          </p:nvPr>
        </p:nvSpPr>
        <p:spPr>
          <a:xfrm>
            <a:off x="504040" y="525848"/>
            <a:ext cx="11060417" cy="782320"/>
          </a:xfrm>
        </p:spPr>
        <p:txBody>
          <a:bodyPr>
            <a:normAutofit/>
          </a:bodyPr>
          <a:lstStyle/>
          <a:p>
            <a:r>
              <a:rPr lang="en-GB" sz="2800" b="1">
                <a:solidFill>
                  <a:srgbClr val="00ABB5"/>
                </a:solidFill>
                <a:latin typeface="+mn-lt"/>
                <a:ea typeface="+mn-ea"/>
                <a:cs typeface="+mn-cs"/>
              </a:rPr>
              <a:t>Expectations </a:t>
            </a:r>
          </a:p>
        </p:txBody>
      </p:sp>
      <p:sp>
        <p:nvSpPr>
          <p:cNvPr id="3" name="Content Placeholder 2">
            <a:extLst>
              <a:ext uri="{FF2B5EF4-FFF2-40B4-BE49-F238E27FC236}">
                <a16:creationId xmlns:a16="http://schemas.microsoft.com/office/drawing/2014/main" id="{69F6A593-A95E-A7BF-F6E0-1B3F77D1D8E7}"/>
              </a:ext>
            </a:extLst>
          </p:cNvPr>
          <p:cNvSpPr>
            <a:spLocks noGrp="1"/>
          </p:cNvSpPr>
          <p:nvPr>
            <p:ph idx="1"/>
          </p:nvPr>
        </p:nvSpPr>
        <p:spPr>
          <a:xfrm>
            <a:off x="504040" y="1136470"/>
            <a:ext cx="11357034" cy="4989488"/>
          </a:xfrm>
        </p:spPr>
        <p:txBody>
          <a:bodyPr>
            <a:normAutofit/>
          </a:bodyPr>
          <a:lstStyle/>
          <a:p>
            <a:pPr marL="0" indent="0" algn="l">
              <a:buNone/>
            </a:pPr>
            <a:r>
              <a:rPr lang="en-GB" dirty="0">
                <a:solidFill>
                  <a:srgbClr val="000000"/>
                </a:solidFill>
                <a:latin typeface="Arial" panose="020B0604020202020204" pitchFamily="34" charset="0"/>
                <a:cs typeface="Arial" panose="020B0604020202020204" pitchFamily="34" charset="0"/>
              </a:rPr>
              <a:t>HMI will expect </a:t>
            </a:r>
          </a:p>
          <a:p>
            <a:r>
              <a:rPr lang="en-GB" dirty="0">
                <a:solidFill>
                  <a:srgbClr val="000000"/>
                </a:solidFill>
                <a:latin typeface="Arial" panose="020B0604020202020204" pitchFamily="34" charset="0"/>
                <a:cs typeface="Arial" panose="020B0604020202020204" pitchFamily="34" charset="0"/>
              </a:rPr>
              <a:t>That all providers, their subcontractors and all staff are aware of Prevent</a:t>
            </a:r>
          </a:p>
          <a:p>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That training and information is included with general and regular safeguarding training and briefings</a:t>
            </a:r>
          </a:p>
          <a:p>
            <a:pPr marL="0" indent="0">
              <a:buNone/>
            </a:pPr>
            <a:endParaRPr lang="en-GB" dirty="0">
              <a:solidFill>
                <a:srgbClr val="000000"/>
              </a:solidFill>
              <a:latin typeface="Arial" panose="020B0604020202020204" pitchFamily="34" charset="0"/>
              <a:cs typeface="Arial" panose="020B0604020202020204" pitchFamily="34" charset="0"/>
            </a:endParaRPr>
          </a:p>
          <a:p>
            <a:r>
              <a:rPr lang="en-GB" dirty="0">
                <a:solidFill>
                  <a:srgbClr val="000000"/>
                </a:solidFill>
                <a:latin typeface="Arial" panose="020B0604020202020204" pitchFamily="34" charset="0"/>
                <a:cs typeface="Arial" panose="020B0604020202020204" pitchFamily="34" charset="0"/>
              </a:rPr>
              <a:t>That there is an assigned Prevent lead who should report concerns to the police using this form </a:t>
            </a:r>
            <a:r>
              <a:rPr lang="en-GB" dirty="0">
                <a:latin typeface="Arial" panose="020B0604020202020204" pitchFamily="34" charset="0"/>
                <a:cs typeface="Arial" panose="020B0604020202020204" pitchFamily="34" charset="0"/>
                <a:hlinkClick r:id="rId4"/>
              </a:rPr>
              <a:t>national-referral-form-august-2024.docx</a:t>
            </a:r>
            <a:r>
              <a:rPr lang="en-GB" dirty="0">
                <a:latin typeface="Arial" panose="020B0604020202020204" pitchFamily="34" charset="0"/>
                <a:cs typeface="Arial" panose="020B0604020202020204" pitchFamily="34" charset="0"/>
              </a:rPr>
              <a:t> which should be sent to </a:t>
            </a:r>
            <a:r>
              <a:rPr lang="en-GB" u="sng"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preventreferrals@scotland.police.uk</a:t>
            </a:r>
            <a:endParaRPr lang="en-GB" dirty="0">
              <a:solidFill>
                <a:srgbClr val="000000"/>
              </a:solidFill>
              <a:latin typeface="Arial" panose="020B0604020202020204" pitchFamily="34" charset="0"/>
              <a:cs typeface="Arial" panose="020B0604020202020204" pitchFamily="34" charset="0"/>
            </a:endParaRPr>
          </a:p>
          <a:p>
            <a:pPr marL="0" indent="0" algn="l">
              <a:buNone/>
            </a:pPr>
            <a:endParaRPr lang="en-GB" i="0" dirty="0">
              <a:solidFill>
                <a:srgbClr val="000000"/>
              </a:solidFill>
              <a:effectLst/>
              <a:latin typeface="Arial" panose="020B0604020202020204" pitchFamily="34" charset="0"/>
              <a:cs typeface="Arial" panose="020B0604020202020204" pitchFamily="34" charset="0"/>
            </a:endParaRPr>
          </a:p>
          <a:p>
            <a:pPr marL="0" indent="0">
              <a:buNone/>
            </a:pPr>
            <a:endParaRPr lang="en-GB" sz="1800" dirty="0">
              <a:solidFill>
                <a:srgbClr val="0E2841"/>
              </a:solidFill>
              <a:effectLst/>
              <a:latin typeface="Aptos" panose="020B0004020202020204" pitchFamily="34" charset="0"/>
              <a:ea typeface="Aptos" panose="020B0004020202020204" pitchFamily="34" charset="0"/>
              <a:cs typeface="Aptos" panose="020B0004020202020204" pitchFamily="34" charset="0"/>
            </a:endParaRPr>
          </a:p>
          <a:p>
            <a:pPr marL="0" indent="0" algn="l">
              <a:buNone/>
            </a:pPr>
            <a:endParaRPr lang="en-GB"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699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5579-219A-CE68-5C32-0CD5629DEDA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1C49A44-F975-5884-AB2E-503AE4C0AC28}"/>
              </a:ext>
            </a:extLst>
          </p:cNvPr>
          <p:cNvSpPr/>
          <p:nvPr/>
        </p:nvSpPr>
        <p:spPr>
          <a:xfrm>
            <a:off x="0" y="5794854"/>
            <a:ext cx="12192000" cy="1063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F69523C-AEB9-A921-DA4E-C371D0C8190D}"/>
              </a:ext>
            </a:extLst>
          </p:cNvPr>
          <p:cNvPicPr>
            <a:picLocks noChangeAspect="1"/>
          </p:cNvPicPr>
          <p:nvPr/>
        </p:nvPicPr>
        <p:blipFill rotWithShape="1">
          <a:blip r:embed="rId3">
            <a:duotone>
              <a:prstClr val="black"/>
              <a:srgbClr val="009999">
                <a:tint val="45000"/>
                <a:satMod val="400000"/>
              </a:srgbClr>
            </a:duotone>
          </a:blip>
          <a:srcRect l="23724" t="23521" r="26011" b="31464"/>
          <a:stretch/>
        </p:blipFill>
        <p:spPr>
          <a:xfrm>
            <a:off x="-18537" y="5201392"/>
            <a:ext cx="12263839" cy="1665879"/>
          </a:xfrm>
          <a:prstGeom prst="rect">
            <a:avLst/>
          </a:prstGeom>
        </p:spPr>
      </p:pic>
      <p:sp>
        <p:nvSpPr>
          <p:cNvPr id="2" name="Title 1">
            <a:extLst>
              <a:ext uri="{FF2B5EF4-FFF2-40B4-BE49-F238E27FC236}">
                <a16:creationId xmlns:a16="http://schemas.microsoft.com/office/drawing/2014/main" id="{64CA0820-5D6C-3AB6-DC59-D27B50AC74EC}"/>
              </a:ext>
            </a:extLst>
          </p:cNvPr>
          <p:cNvSpPr>
            <a:spLocks noGrp="1"/>
          </p:cNvSpPr>
          <p:nvPr>
            <p:ph type="title"/>
          </p:nvPr>
        </p:nvSpPr>
        <p:spPr>
          <a:xfrm>
            <a:off x="504040" y="525848"/>
            <a:ext cx="11060417" cy="782320"/>
          </a:xfrm>
        </p:spPr>
        <p:txBody>
          <a:bodyPr>
            <a:normAutofit/>
          </a:bodyPr>
          <a:lstStyle/>
          <a:p>
            <a:r>
              <a:rPr lang="en-GB" sz="2800" b="1">
                <a:solidFill>
                  <a:srgbClr val="00ABB5"/>
                </a:solidFill>
                <a:latin typeface="+mn-lt"/>
                <a:ea typeface="+mn-ea"/>
                <a:cs typeface="+mn-cs"/>
              </a:rPr>
              <a:t>Summary</a:t>
            </a:r>
          </a:p>
        </p:txBody>
      </p:sp>
      <p:sp>
        <p:nvSpPr>
          <p:cNvPr id="3" name="Content Placeholder 2">
            <a:extLst>
              <a:ext uri="{FF2B5EF4-FFF2-40B4-BE49-F238E27FC236}">
                <a16:creationId xmlns:a16="http://schemas.microsoft.com/office/drawing/2014/main" id="{19391032-BF3B-D28B-E7C5-8458A123673C}"/>
              </a:ext>
            </a:extLst>
          </p:cNvPr>
          <p:cNvSpPr>
            <a:spLocks noGrp="1"/>
          </p:cNvSpPr>
          <p:nvPr>
            <p:ph idx="1"/>
          </p:nvPr>
        </p:nvSpPr>
        <p:spPr>
          <a:xfrm>
            <a:off x="504040" y="1308168"/>
            <a:ext cx="11357034" cy="4817789"/>
          </a:xfrm>
        </p:spPr>
        <p:txBody>
          <a:bodyPr>
            <a:normAutofit/>
          </a:bodyPr>
          <a:lstStyle/>
          <a:p>
            <a:pPr marL="0" indent="0" algn="ctr">
              <a:buNone/>
            </a:pPr>
            <a:endParaRPr lang="en-GB" dirty="0">
              <a:solidFill>
                <a:srgbClr val="000000"/>
              </a:solidFill>
              <a:latin typeface="Arial" panose="020B0604020202020204" pitchFamily="34" charset="0"/>
              <a:cs typeface="Arial" panose="020B0604020202020204" pitchFamily="34" charset="0"/>
            </a:endParaRPr>
          </a:p>
          <a:p>
            <a:pPr marL="0" indent="0" algn="ctr">
              <a:buNone/>
            </a:pPr>
            <a:r>
              <a:rPr lang="en-GB" sz="1800" dirty="0">
                <a:solidFill>
                  <a:srgbClr val="0E2841"/>
                </a:solidFill>
                <a:effectLst/>
                <a:latin typeface="Arial" panose="020B0604020202020204" pitchFamily="34" charset="0"/>
                <a:ea typeface="Times New Roman" panose="02020603050405020304" pitchFamily="18" charset="0"/>
                <a:cs typeface="Aptos" panose="020B0004020202020204" pitchFamily="34" charset="0"/>
              </a:rPr>
              <a:t> </a:t>
            </a:r>
            <a:r>
              <a:rPr lang="en-GB" dirty="0">
                <a:solidFill>
                  <a:srgbClr val="0E2841"/>
                </a:solidFill>
                <a:effectLst/>
                <a:latin typeface="Arial" panose="020B0604020202020204" pitchFamily="34" charset="0"/>
                <a:ea typeface="Times New Roman" panose="02020603050405020304" pitchFamily="18" charset="0"/>
                <a:cs typeface="Arial" panose="020B0604020202020204" pitchFamily="34" charset="0"/>
              </a:rPr>
              <a:t>Prevent is currently undergoing a review, as there are concerns that the focus is on terrorism philosophy only and not on </a:t>
            </a:r>
            <a:r>
              <a:rPr lang="en-GB" dirty="0">
                <a:solidFill>
                  <a:srgbClr val="0E2841"/>
                </a:solidFill>
                <a:latin typeface="Arial" panose="020B0604020202020204" pitchFamily="34" charset="0"/>
                <a:ea typeface="Times New Roman" panose="02020603050405020304" pitchFamily="18" charset="0"/>
                <a:cs typeface="Arial" panose="020B0604020202020204" pitchFamily="34" charset="0"/>
              </a:rPr>
              <a:t>individuals </a:t>
            </a:r>
            <a:r>
              <a:rPr lang="en-GB" dirty="0">
                <a:solidFill>
                  <a:srgbClr val="0E2841"/>
                </a:solidFill>
                <a:effectLst/>
                <a:latin typeface="Arial" panose="020B0604020202020204" pitchFamily="34" charset="0"/>
                <a:ea typeface="Times New Roman" panose="02020603050405020304" pitchFamily="18" charset="0"/>
                <a:cs typeface="Arial" panose="020B0604020202020204" pitchFamily="34" charset="0"/>
              </a:rPr>
              <a:t>with an obsession with violence.  It is possible this will lead to changes.</a:t>
            </a:r>
          </a:p>
          <a:p>
            <a:pPr marL="0" indent="0" algn="ctr">
              <a:buNone/>
            </a:pPr>
            <a:r>
              <a:rPr lang="en-GB" dirty="0">
                <a:solidFill>
                  <a:srgbClr val="0E2841"/>
                </a:solidFill>
                <a:effectLst/>
                <a:latin typeface="Arial" panose="020B0604020202020204" pitchFamily="34" charset="0"/>
                <a:ea typeface="Times New Roman" panose="02020603050405020304" pitchFamily="18" charset="0"/>
                <a:cs typeface="Arial" panose="020B0604020202020204" pitchFamily="34" charset="0"/>
              </a:rPr>
              <a:t> </a:t>
            </a:r>
            <a:r>
              <a:rPr lang="en-GB"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Prevent learning review: Southport attack - GOV.UK</a:t>
            </a:r>
            <a:endParaRPr lang="en-GB" dirty="0">
              <a:effectLst/>
              <a:latin typeface="Arial" panose="020B0604020202020204" pitchFamily="34" charset="0"/>
              <a:ea typeface="Aptos" panose="020B0004020202020204" pitchFamily="34" charset="0"/>
              <a:cs typeface="Arial" panose="020B0604020202020204" pitchFamily="34" charset="0"/>
            </a:endParaRPr>
          </a:p>
          <a:p>
            <a:pPr marL="0" indent="0" algn="ctr">
              <a:buNone/>
            </a:pPr>
            <a:endParaRPr lang="en-GB" i="0" dirty="0">
              <a:solidFill>
                <a:srgbClr val="000000"/>
              </a:solidFill>
              <a:effectLst/>
              <a:latin typeface="Arial" panose="020B0604020202020204" pitchFamily="34" charset="0"/>
              <a:cs typeface="Arial" panose="020B0604020202020204" pitchFamily="34" charset="0"/>
            </a:endParaRPr>
          </a:p>
          <a:p>
            <a:pPr marL="0" indent="0" algn="ctr">
              <a:buNone/>
            </a:pPr>
            <a:r>
              <a:rPr lang="en-GB" dirty="0">
                <a:solidFill>
                  <a:srgbClr val="000000"/>
                </a:solidFill>
                <a:latin typeface="Arial" panose="020B0604020202020204" pitchFamily="34" charset="0"/>
                <a:cs typeface="Arial" panose="020B0604020202020204" pitchFamily="34" charset="0"/>
              </a:rPr>
              <a:t>QUESTIONS?</a:t>
            </a:r>
            <a:endParaRPr lang="en-GB"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880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CEE72-6E66-B079-C977-E646A431BD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6C4D5F-E256-5FF9-96A5-50B9551B7B8A}"/>
              </a:ext>
            </a:extLst>
          </p:cNvPr>
          <p:cNvSpPr>
            <a:spLocks noGrp="1"/>
          </p:cNvSpPr>
          <p:nvPr>
            <p:ph type="title"/>
          </p:nvPr>
        </p:nvSpPr>
        <p:spPr>
          <a:xfrm>
            <a:off x="379596" y="617070"/>
            <a:ext cx="10751950" cy="677863"/>
          </a:xfrm>
        </p:spPr>
        <p:txBody>
          <a:bodyPr>
            <a:normAutofit fontScale="90000"/>
          </a:bodyPr>
          <a:lstStyle/>
          <a:p>
            <a:r>
              <a:rPr lang="en-GB">
                <a:solidFill>
                  <a:schemeClr val="accent6"/>
                </a:solidFill>
              </a:rPr>
              <a:t>Introduction</a:t>
            </a:r>
          </a:p>
        </p:txBody>
      </p:sp>
      <p:sp>
        <p:nvSpPr>
          <p:cNvPr id="4" name="Slide Number Placeholder 3">
            <a:extLst>
              <a:ext uri="{FF2B5EF4-FFF2-40B4-BE49-F238E27FC236}">
                <a16:creationId xmlns:a16="http://schemas.microsoft.com/office/drawing/2014/main" id="{82421D81-9823-2F9B-4DBC-C320381D328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ECA9F8-30CB-5A4F-9E23-C367792DA992}" type="slidenum">
              <a:rPr kumimoji="0" lang="en-US" sz="1200" b="0" i="0" u="none" strike="noStrike" kern="1200" cap="none" spc="0" normalizeH="0" baseline="0" noProof="0" smtClean="0">
                <a:ln>
                  <a:noFill/>
                </a:ln>
                <a:solidFill>
                  <a:srgbClr val="000000">
                    <a:tint val="75000"/>
                  </a:srgbClr>
                </a:solidFill>
                <a:effectLst/>
                <a:uLnTx/>
                <a:uFillTx/>
                <a:latin typeface="Proxima Nova Rg"/>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Proxima Nova Rg"/>
              <a:ea typeface="+mn-ea"/>
              <a:cs typeface="+mn-cs"/>
            </a:endParaRPr>
          </a:p>
        </p:txBody>
      </p:sp>
      <p:sp>
        <p:nvSpPr>
          <p:cNvPr id="6" name="TextBox 5">
            <a:extLst>
              <a:ext uri="{FF2B5EF4-FFF2-40B4-BE49-F238E27FC236}">
                <a16:creationId xmlns:a16="http://schemas.microsoft.com/office/drawing/2014/main" id="{0493B2C4-15C9-9AD5-C9FD-A0605AA4F73F}"/>
              </a:ext>
            </a:extLst>
          </p:cNvPr>
          <p:cNvSpPr txBox="1"/>
          <p:nvPr/>
        </p:nvSpPr>
        <p:spPr>
          <a:xfrm>
            <a:off x="379596" y="1322769"/>
            <a:ext cx="11285535" cy="5601533"/>
          </a:xfrm>
          <a:prstGeom prst="rect">
            <a:avLst/>
          </a:prstGeom>
          <a:noFill/>
        </p:spPr>
        <p:txBody>
          <a:bodyPr wrap="square">
            <a:spAutoFit/>
          </a:bodyPr>
          <a:lstStyle/>
          <a:p>
            <a:r>
              <a:rPr lang="en-GB" sz="2200" b="1"/>
              <a:t>Purpose</a:t>
            </a:r>
          </a:p>
          <a:p>
            <a:endParaRPr lang="en-GB" sz="800" b="1"/>
          </a:p>
          <a:p>
            <a:r>
              <a:rPr lang="en-GB" sz="2200">
                <a:latin typeface="Aptos" panose="020B0004020202020204" pitchFamily="34" charset="0"/>
              </a:rPr>
              <a:t>Bringing together the Modern Apprenticeship learning Provider community to develop and strengthen partnerships between SDS, Education Scotland and NSPCC.   </a:t>
            </a:r>
          </a:p>
          <a:p>
            <a:r>
              <a:rPr lang="en-GB" sz="2200">
                <a:latin typeface="Aptos" panose="020B0004020202020204" pitchFamily="34" charset="0"/>
              </a:rPr>
              <a:t>To raise awareness and help to improve the quality of delivery of Safeguarding including PREVENT and the UNCRC within Apprenticeships.</a:t>
            </a:r>
          </a:p>
          <a:p>
            <a:endParaRPr lang="en-GB" sz="2200"/>
          </a:p>
          <a:p>
            <a:r>
              <a:rPr lang="en-GB" sz="2200" b="1"/>
              <a:t>Objectives</a:t>
            </a:r>
          </a:p>
          <a:p>
            <a:endParaRPr lang="en-GB" sz="800" b="1"/>
          </a:p>
          <a:p>
            <a:r>
              <a:rPr lang="en-GB" sz="2200">
                <a:latin typeface="Aptos" panose="020B0004020202020204" pitchFamily="34" charset="0"/>
              </a:rPr>
              <a:t>By the end of the session, Providers will have:</a:t>
            </a:r>
          </a:p>
          <a:p>
            <a:pPr marL="914400" lvl="1" indent="-457200">
              <a:buFont typeface="Arial" panose="020B0604020202020204" pitchFamily="34" charset="0"/>
              <a:buChar char="•"/>
            </a:pPr>
            <a:r>
              <a:rPr lang="en-GB" sz="2200">
                <a:latin typeface="Aptos" panose="020B0004020202020204" pitchFamily="34" charset="0"/>
              </a:rPr>
              <a:t>A greater awareness and understanding of Safeguarding including PREVENT and UNCRC</a:t>
            </a:r>
          </a:p>
          <a:p>
            <a:pPr marL="914400" lvl="1" indent="-457200">
              <a:buFont typeface="Arial" panose="020B0604020202020204" pitchFamily="34" charset="0"/>
              <a:buChar char="•"/>
            </a:pPr>
            <a:r>
              <a:rPr lang="en-GB" sz="2200">
                <a:latin typeface="Aptos" panose="020B0004020202020204" pitchFamily="34" charset="0"/>
              </a:rPr>
              <a:t>Benefitted from the opportunity to share good practice, tips and discuss any challenges.</a:t>
            </a:r>
          </a:p>
          <a:p>
            <a:pPr marL="914400" lvl="1" indent="-457200">
              <a:buFont typeface="Arial" panose="020B0604020202020204" pitchFamily="34" charset="0"/>
              <a:buChar char="•"/>
            </a:pPr>
            <a:r>
              <a:rPr lang="en-GB" sz="2200">
                <a:latin typeface="Aptos" panose="020B0004020202020204" pitchFamily="34" charset="0"/>
              </a:rPr>
              <a:t>Reflect on the insights gained and considered actions or improvements you may wish to take forward because of this event</a:t>
            </a:r>
            <a:endParaRPr lang="en-GB" sz="1600" b="1">
              <a:solidFill>
                <a:schemeClr val="accent1">
                  <a:lumMod val="75000"/>
                </a:schemeClr>
              </a:solidFill>
            </a:endParaRPr>
          </a:p>
          <a:p>
            <a:pPr lvl="8" algn="r"/>
            <a:r>
              <a:rPr lang="en-GB" sz="1600" b="1">
                <a:solidFill>
                  <a:schemeClr val="accent1">
                    <a:lumMod val="75000"/>
                  </a:schemeClr>
                </a:solidFill>
              </a:rPr>
              <a:t>#ScotAppWeek25 and #MadeForBusiness</a:t>
            </a:r>
          </a:p>
          <a:p>
            <a:r>
              <a:rPr lang="en-GB"/>
              <a:t>   </a:t>
            </a:r>
          </a:p>
        </p:txBody>
      </p:sp>
    </p:spTree>
    <p:extLst>
      <p:ext uri="{BB962C8B-B14F-4D97-AF65-F5344CB8AC3E}">
        <p14:creationId xmlns:p14="http://schemas.microsoft.com/office/powerpoint/2010/main" val="1221401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609CB-9D6C-47B4-6812-EDC55B8BF6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1CDC0A-1E98-9F90-4D9E-774AF700E302}"/>
              </a:ext>
            </a:extLst>
          </p:cNvPr>
          <p:cNvSpPr>
            <a:spLocks noGrp="1"/>
          </p:cNvSpPr>
          <p:nvPr>
            <p:ph type="title"/>
          </p:nvPr>
        </p:nvSpPr>
        <p:spPr/>
        <p:txBody>
          <a:bodyPr>
            <a:normAutofit/>
          </a:bodyPr>
          <a:lstStyle/>
          <a:p>
            <a:r>
              <a:rPr lang="en-GB"/>
              <a:t>L &amp; G Learning  ( Scotland) Ltd – Early Learning and Childcare sector</a:t>
            </a:r>
            <a:endParaRPr lang="en-GB">
              <a:solidFill>
                <a:schemeClr val="bg1"/>
              </a:solidFill>
            </a:endParaRPr>
          </a:p>
        </p:txBody>
      </p:sp>
      <p:sp>
        <p:nvSpPr>
          <p:cNvPr id="2" name="TextBox 1">
            <a:extLst>
              <a:ext uri="{FF2B5EF4-FFF2-40B4-BE49-F238E27FC236}">
                <a16:creationId xmlns:a16="http://schemas.microsoft.com/office/drawing/2014/main" id="{1B16019B-1600-E905-4EE3-23188D42A0FF}"/>
              </a:ext>
            </a:extLst>
          </p:cNvPr>
          <p:cNvSpPr txBox="1"/>
          <p:nvPr/>
        </p:nvSpPr>
        <p:spPr>
          <a:xfrm>
            <a:off x="719184" y="4408784"/>
            <a:ext cx="6100354" cy="369332"/>
          </a:xfrm>
          <a:prstGeom prst="rect">
            <a:avLst/>
          </a:prstGeom>
          <a:noFill/>
        </p:spPr>
        <p:txBody>
          <a:bodyPr wrap="square">
            <a:spAutoFit/>
          </a:bodyPr>
          <a:lstStyle/>
          <a:p>
            <a:r>
              <a:rPr lang="en-GB" sz="1800">
                <a:solidFill>
                  <a:schemeClr val="bg1"/>
                </a:solidFill>
                <a:latin typeface="Arial" panose="020B0604020202020204" pitchFamily="34" charset="0"/>
                <a:cs typeface="Arial" panose="020B0604020202020204" pitchFamily="34" charset="0"/>
              </a:rPr>
              <a:t>Andrew McCall and Linzi Robertson</a:t>
            </a:r>
          </a:p>
        </p:txBody>
      </p:sp>
    </p:spTree>
    <p:extLst>
      <p:ext uri="{BB962C8B-B14F-4D97-AF65-F5344CB8AC3E}">
        <p14:creationId xmlns:p14="http://schemas.microsoft.com/office/powerpoint/2010/main" val="3206706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4C7"/>
        </a:solidFill>
        <a:effectLst/>
      </p:bgPr>
    </p:bg>
    <p:spTree>
      <p:nvGrpSpPr>
        <p:cNvPr id="1" name=""/>
        <p:cNvGrpSpPr/>
        <p:nvPr/>
      </p:nvGrpSpPr>
      <p:grpSpPr>
        <a:xfrm>
          <a:off x="0" y="0"/>
          <a:ext cx="0" cy="0"/>
          <a:chOff x="0" y="0"/>
          <a:chExt cx="0" cy="0"/>
        </a:xfrm>
      </p:grpSpPr>
      <p:grpSp>
        <p:nvGrpSpPr>
          <p:cNvPr id="2" name="Group 2"/>
          <p:cNvGrpSpPr/>
          <p:nvPr/>
        </p:nvGrpSpPr>
        <p:grpSpPr>
          <a:xfrm>
            <a:off x="7707680" y="1077064"/>
            <a:ext cx="2343442" cy="4347230"/>
            <a:chOff x="0" y="0"/>
            <a:chExt cx="1003455" cy="1861471"/>
          </a:xfrm>
        </p:grpSpPr>
        <p:sp>
          <p:nvSpPr>
            <p:cNvPr id="3" name="Freeform 3"/>
            <p:cNvSpPr/>
            <p:nvPr/>
          </p:nvSpPr>
          <p:spPr>
            <a:xfrm>
              <a:off x="0" y="0"/>
              <a:ext cx="1003455" cy="1861471"/>
            </a:xfrm>
            <a:custGeom>
              <a:avLst/>
              <a:gdLst/>
              <a:ahLst/>
              <a:cxnLst/>
              <a:rect l="l" t="t" r="r" b="b"/>
              <a:pathLst>
                <a:path w="1003455" h="1861471">
                  <a:moveTo>
                    <a:pt x="0" y="0"/>
                  </a:moveTo>
                  <a:lnTo>
                    <a:pt x="1003455" y="0"/>
                  </a:lnTo>
                  <a:lnTo>
                    <a:pt x="1003455" y="1861471"/>
                  </a:lnTo>
                  <a:lnTo>
                    <a:pt x="0" y="1861471"/>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4" name="Freeform 4"/>
          <p:cNvSpPr/>
          <p:nvPr/>
        </p:nvSpPr>
        <p:spPr>
          <a:xfrm rot="-5400000">
            <a:off x="2731758" y="278214"/>
            <a:ext cx="4347230" cy="5944930"/>
          </a:xfrm>
          <a:custGeom>
            <a:avLst/>
            <a:gdLst/>
            <a:ahLst/>
            <a:cxnLst/>
            <a:rect l="l" t="t" r="r" b="b"/>
            <a:pathLst>
              <a:path w="6520845" h="8917395">
                <a:moveTo>
                  <a:pt x="0" y="0"/>
                </a:moveTo>
                <a:lnTo>
                  <a:pt x="6520845" y="0"/>
                </a:lnTo>
                <a:lnTo>
                  <a:pt x="6520845" y="8917395"/>
                </a:lnTo>
                <a:lnTo>
                  <a:pt x="0" y="8917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5090041" y="828298"/>
            <a:ext cx="1803947" cy="587103"/>
          </a:xfrm>
          <a:custGeom>
            <a:avLst/>
            <a:gdLst/>
            <a:ahLst/>
            <a:cxnLst/>
            <a:rect l="l" t="t" r="r" b="b"/>
            <a:pathLst>
              <a:path w="2705920" h="880654">
                <a:moveTo>
                  <a:pt x="0" y="0"/>
                </a:moveTo>
                <a:lnTo>
                  <a:pt x="2705920" y="0"/>
                </a:lnTo>
                <a:lnTo>
                  <a:pt x="2705920" y="880654"/>
                </a:lnTo>
                <a:lnTo>
                  <a:pt x="0" y="8806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flipH="1">
            <a:off x="335637" y="1996106"/>
            <a:ext cx="2504878" cy="7028993"/>
          </a:xfrm>
          <a:custGeom>
            <a:avLst/>
            <a:gdLst/>
            <a:ahLst/>
            <a:cxnLst/>
            <a:rect l="l" t="t" r="r" b="b"/>
            <a:pathLst>
              <a:path w="3757317" h="10543490">
                <a:moveTo>
                  <a:pt x="3757317" y="0"/>
                </a:moveTo>
                <a:lnTo>
                  <a:pt x="0" y="0"/>
                </a:lnTo>
                <a:lnTo>
                  <a:pt x="0" y="10543491"/>
                </a:lnTo>
                <a:lnTo>
                  <a:pt x="3757317" y="10543491"/>
                </a:lnTo>
                <a:lnTo>
                  <a:pt x="3757317"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defTabSz="609630"/>
            <a:endParaRPr lang="en-GB" sz="1200">
              <a:solidFill>
                <a:prstClr val="black"/>
              </a:solidFill>
              <a:latin typeface="Calibri"/>
            </a:endParaRPr>
          </a:p>
        </p:txBody>
      </p:sp>
      <p:sp>
        <p:nvSpPr>
          <p:cNvPr id="7" name="Freeform 7"/>
          <p:cNvSpPr/>
          <p:nvPr/>
        </p:nvSpPr>
        <p:spPr>
          <a:xfrm>
            <a:off x="6007359" y="4611528"/>
            <a:ext cx="6056260" cy="2414933"/>
          </a:xfrm>
          <a:custGeom>
            <a:avLst/>
            <a:gdLst/>
            <a:ahLst/>
            <a:cxnLst/>
            <a:rect l="l" t="t" r="r" b="b"/>
            <a:pathLst>
              <a:path w="9084390" h="3622400">
                <a:moveTo>
                  <a:pt x="0" y="0"/>
                </a:moveTo>
                <a:lnTo>
                  <a:pt x="9084390" y="0"/>
                </a:lnTo>
                <a:lnTo>
                  <a:pt x="9084390" y="3622401"/>
                </a:lnTo>
                <a:lnTo>
                  <a:pt x="0" y="36224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a:off x="10263048" y="149444"/>
            <a:ext cx="1623861" cy="1665498"/>
          </a:xfrm>
          <a:custGeom>
            <a:avLst/>
            <a:gdLst/>
            <a:ahLst/>
            <a:cxnLst/>
            <a:rect l="l" t="t" r="r" b="b"/>
            <a:pathLst>
              <a:path w="2435791" h="2498247">
                <a:moveTo>
                  <a:pt x="0" y="0"/>
                </a:moveTo>
                <a:lnTo>
                  <a:pt x="2435791" y="0"/>
                </a:lnTo>
                <a:lnTo>
                  <a:pt x="2435791" y="2498247"/>
                </a:lnTo>
                <a:lnTo>
                  <a:pt x="0" y="24982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a:off x="4672568" y="3586606"/>
            <a:ext cx="2669581" cy="1767665"/>
          </a:xfrm>
          <a:custGeom>
            <a:avLst/>
            <a:gdLst/>
            <a:ahLst/>
            <a:cxnLst/>
            <a:rect l="l" t="t" r="r" b="b"/>
            <a:pathLst>
              <a:path w="4004371" h="2651497">
                <a:moveTo>
                  <a:pt x="0" y="0"/>
                </a:moveTo>
                <a:lnTo>
                  <a:pt x="4004372" y="0"/>
                </a:lnTo>
                <a:lnTo>
                  <a:pt x="4004372" y="2651497"/>
                </a:lnTo>
                <a:lnTo>
                  <a:pt x="0" y="2651497"/>
                </a:lnTo>
                <a:lnTo>
                  <a:pt x="0" y="0"/>
                </a:lnTo>
                <a:close/>
              </a:path>
            </a:pathLst>
          </a:custGeom>
          <a:blipFill>
            <a:blip r:embed="rId12"/>
            <a:stretch>
              <a:fillRect/>
            </a:stretch>
          </a:blipFill>
        </p:spPr>
        <p:txBody>
          <a:bodyPr/>
          <a:lstStyle/>
          <a:p>
            <a:pPr defTabSz="609630"/>
            <a:endParaRPr lang="en-GB" sz="1200">
              <a:solidFill>
                <a:prstClr val="black"/>
              </a:solidFill>
              <a:latin typeface="Calibri"/>
            </a:endParaRPr>
          </a:p>
        </p:txBody>
      </p:sp>
      <p:sp>
        <p:nvSpPr>
          <p:cNvPr id="10" name="TextBox 10"/>
          <p:cNvSpPr txBox="1"/>
          <p:nvPr/>
        </p:nvSpPr>
        <p:spPr>
          <a:xfrm>
            <a:off x="2009052" y="1804252"/>
            <a:ext cx="8333545" cy="1769715"/>
          </a:xfrm>
          <a:prstGeom prst="rect">
            <a:avLst/>
          </a:prstGeom>
        </p:spPr>
        <p:txBody>
          <a:bodyPr lIns="0" tIns="0" rIns="0" bIns="0" rtlCol="0" anchor="t">
            <a:spAutoFit/>
          </a:bodyPr>
          <a:lstStyle/>
          <a:p>
            <a:pPr algn="ctr" defTabSz="609630">
              <a:lnSpc>
                <a:spcPts val="6904"/>
              </a:lnSpc>
            </a:pPr>
            <a:r>
              <a:rPr lang="en-US" sz="6904" b="1">
                <a:solidFill>
                  <a:srgbClr val="2E2E2E"/>
                </a:solidFill>
                <a:latin typeface="Gliker Bold"/>
                <a:ea typeface="Gliker Bold"/>
                <a:cs typeface="Gliker Bold"/>
                <a:sym typeface="Gliker Bold"/>
              </a:rPr>
              <a:t>SAFEGUARDING APPRENTICES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58DBD"/>
        </a:solidFill>
        <a:effectLst/>
      </p:bgPr>
    </p:bg>
    <p:spTree>
      <p:nvGrpSpPr>
        <p:cNvPr id="1" name=""/>
        <p:cNvGrpSpPr/>
        <p:nvPr/>
      </p:nvGrpSpPr>
      <p:grpSpPr>
        <a:xfrm>
          <a:off x="0" y="0"/>
          <a:ext cx="0" cy="0"/>
          <a:chOff x="0" y="0"/>
          <a:chExt cx="0" cy="0"/>
        </a:xfrm>
      </p:grpSpPr>
      <p:sp>
        <p:nvSpPr>
          <p:cNvPr id="2" name="Freeform 2"/>
          <p:cNvSpPr/>
          <p:nvPr/>
        </p:nvSpPr>
        <p:spPr>
          <a:xfrm>
            <a:off x="335346" y="208581"/>
            <a:ext cx="6741028" cy="6522419"/>
          </a:xfrm>
          <a:custGeom>
            <a:avLst/>
            <a:gdLst/>
            <a:ahLst/>
            <a:cxnLst/>
            <a:rect l="l" t="t" r="r" b="b"/>
            <a:pathLst>
              <a:path w="9885161" h="9453968">
                <a:moveTo>
                  <a:pt x="0" y="0"/>
                </a:moveTo>
                <a:lnTo>
                  <a:pt x="9885162" y="0"/>
                </a:lnTo>
                <a:lnTo>
                  <a:pt x="9885162" y="9453968"/>
                </a:lnTo>
                <a:lnTo>
                  <a:pt x="0" y="9453968"/>
                </a:lnTo>
                <a:lnTo>
                  <a:pt x="0" y="0"/>
                </a:lnTo>
                <a:close/>
              </a:path>
            </a:pathLst>
          </a:custGeom>
          <a:blipFill>
            <a:blip r:embed="rId2">
              <a:extLst>
                <a:ext uri="{96DAC541-7B7A-43D3-8B79-37D633B846F1}">
                  <asvg:svgBlip xmlns:asvg="http://schemas.microsoft.com/office/drawing/2016/SVG/main" r:embed="rId3"/>
                </a:ext>
              </a:extLst>
            </a:blip>
            <a:stretch>
              <a:fillRect l="-1916" r="-1381" b="-67024"/>
            </a:stretch>
          </a:blipFill>
        </p:spPr>
        <p:txBody>
          <a:bodyPr/>
          <a:lstStyle/>
          <a:p>
            <a:pPr defTabSz="609630"/>
            <a:endParaRPr lang="en-GB" sz="1200">
              <a:solidFill>
                <a:prstClr val="black"/>
              </a:solidFill>
              <a:latin typeface="Calibri"/>
            </a:endParaRPr>
          </a:p>
        </p:txBody>
      </p:sp>
      <p:sp>
        <p:nvSpPr>
          <p:cNvPr id="3" name="Freeform 3"/>
          <p:cNvSpPr/>
          <p:nvPr/>
        </p:nvSpPr>
        <p:spPr>
          <a:xfrm rot="516069">
            <a:off x="9420306" y="435781"/>
            <a:ext cx="2475658" cy="3014500"/>
          </a:xfrm>
          <a:custGeom>
            <a:avLst/>
            <a:gdLst/>
            <a:ahLst/>
            <a:cxnLst/>
            <a:rect l="l" t="t" r="r" b="b"/>
            <a:pathLst>
              <a:path w="3713487" h="4521750">
                <a:moveTo>
                  <a:pt x="0" y="0"/>
                </a:moveTo>
                <a:lnTo>
                  <a:pt x="3713488" y="0"/>
                </a:lnTo>
                <a:lnTo>
                  <a:pt x="3713488" y="4521750"/>
                </a:lnTo>
                <a:lnTo>
                  <a:pt x="0" y="4521750"/>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rot="-1016702" flipH="1">
            <a:off x="6667205" y="4962485"/>
            <a:ext cx="1472763" cy="741904"/>
          </a:xfrm>
          <a:custGeom>
            <a:avLst/>
            <a:gdLst/>
            <a:ahLst/>
            <a:cxnLst/>
            <a:rect l="l" t="t" r="r" b="b"/>
            <a:pathLst>
              <a:path w="2209144" h="1112856">
                <a:moveTo>
                  <a:pt x="2209144" y="0"/>
                </a:moveTo>
                <a:lnTo>
                  <a:pt x="0" y="0"/>
                </a:lnTo>
                <a:lnTo>
                  <a:pt x="0" y="1112857"/>
                </a:lnTo>
                <a:lnTo>
                  <a:pt x="2209144" y="1112857"/>
                </a:lnTo>
                <a:lnTo>
                  <a:pt x="220914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998186" y="208582"/>
            <a:ext cx="270031" cy="797138"/>
          </a:xfrm>
          <a:custGeom>
            <a:avLst/>
            <a:gdLst/>
            <a:ahLst/>
            <a:cxnLst/>
            <a:rect l="l" t="t" r="r" b="b"/>
            <a:pathLst>
              <a:path w="405046" h="1195707">
                <a:moveTo>
                  <a:pt x="0" y="0"/>
                </a:moveTo>
                <a:lnTo>
                  <a:pt x="405046" y="0"/>
                </a:lnTo>
                <a:lnTo>
                  <a:pt x="405046" y="1195707"/>
                </a:lnTo>
                <a:lnTo>
                  <a:pt x="0" y="1195707"/>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rot="500180">
            <a:off x="9536852" y="569425"/>
            <a:ext cx="2255688" cy="2472835"/>
          </a:xfrm>
          <a:custGeom>
            <a:avLst/>
            <a:gdLst/>
            <a:ahLst/>
            <a:cxnLst/>
            <a:rect l="l" t="t" r="r" b="b"/>
            <a:pathLst>
              <a:path w="3383532" h="3709253">
                <a:moveTo>
                  <a:pt x="0" y="0"/>
                </a:moveTo>
                <a:lnTo>
                  <a:pt x="3383532" y="0"/>
                </a:lnTo>
                <a:lnTo>
                  <a:pt x="3383532" y="3709253"/>
                </a:lnTo>
                <a:lnTo>
                  <a:pt x="0" y="3709253"/>
                </a:lnTo>
                <a:lnTo>
                  <a:pt x="0" y="0"/>
                </a:lnTo>
                <a:close/>
              </a:path>
            </a:pathLst>
          </a:custGeom>
          <a:blipFill>
            <a:blip r:embed="rId8"/>
            <a:stretch>
              <a:fillRect t="-8149" b="-5931"/>
            </a:stretch>
          </a:blipFill>
        </p:spPr>
        <p:txBody>
          <a:bodyPr/>
          <a:lstStyle/>
          <a:p>
            <a:pPr defTabSz="609630"/>
            <a:endParaRPr lang="en-GB" sz="1200">
              <a:solidFill>
                <a:prstClr val="black"/>
              </a:solidFill>
              <a:latin typeface="Calibri"/>
            </a:endParaRPr>
          </a:p>
        </p:txBody>
      </p:sp>
      <p:sp>
        <p:nvSpPr>
          <p:cNvPr id="7" name="Freeform 7"/>
          <p:cNvSpPr/>
          <p:nvPr/>
        </p:nvSpPr>
        <p:spPr>
          <a:xfrm rot="1500147">
            <a:off x="10147599" y="239208"/>
            <a:ext cx="1205807" cy="333241"/>
          </a:xfrm>
          <a:custGeom>
            <a:avLst/>
            <a:gdLst/>
            <a:ahLst/>
            <a:cxnLst/>
            <a:rect l="l" t="t" r="r" b="b"/>
            <a:pathLst>
              <a:path w="1808711" h="499862">
                <a:moveTo>
                  <a:pt x="0" y="0"/>
                </a:moveTo>
                <a:lnTo>
                  <a:pt x="1808711" y="0"/>
                </a:lnTo>
                <a:lnTo>
                  <a:pt x="1808711" y="499862"/>
                </a:lnTo>
                <a:lnTo>
                  <a:pt x="0" y="4998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rot="470266">
            <a:off x="9450325" y="3089462"/>
            <a:ext cx="2104723" cy="258276"/>
          </a:xfrm>
          <a:prstGeom prst="rect">
            <a:avLst/>
          </a:prstGeom>
        </p:spPr>
        <p:txBody>
          <a:bodyPr lIns="0" tIns="0" rIns="0" bIns="0" rtlCol="0" anchor="t">
            <a:spAutoFit/>
          </a:bodyPr>
          <a:lstStyle/>
          <a:p>
            <a:pPr algn="ctr" defTabSz="609630">
              <a:lnSpc>
                <a:spcPts val="2237"/>
              </a:lnSpc>
            </a:pPr>
            <a:r>
              <a:rPr lang="en-US" sz="1598" b="1">
                <a:solidFill>
                  <a:srgbClr val="2E2E2E"/>
                </a:solidFill>
                <a:latin typeface="Montserrat Semi-Bold"/>
                <a:ea typeface="Montserrat Semi-Bold"/>
                <a:cs typeface="Montserrat Semi-Bold"/>
                <a:sym typeface="Montserrat Semi-Bold"/>
              </a:rPr>
              <a:t>Andrew</a:t>
            </a:r>
          </a:p>
        </p:txBody>
      </p:sp>
      <p:sp>
        <p:nvSpPr>
          <p:cNvPr id="9" name="Freeform 9"/>
          <p:cNvSpPr/>
          <p:nvPr/>
        </p:nvSpPr>
        <p:spPr>
          <a:xfrm rot="-514536">
            <a:off x="7541847" y="3213079"/>
            <a:ext cx="2609751" cy="3177779"/>
          </a:xfrm>
          <a:custGeom>
            <a:avLst/>
            <a:gdLst/>
            <a:ahLst/>
            <a:cxnLst/>
            <a:rect l="l" t="t" r="r" b="b"/>
            <a:pathLst>
              <a:path w="3914627" h="4766669">
                <a:moveTo>
                  <a:pt x="0" y="0"/>
                </a:moveTo>
                <a:lnTo>
                  <a:pt x="3914628" y="0"/>
                </a:lnTo>
                <a:lnTo>
                  <a:pt x="3914628" y="4766669"/>
                </a:lnTo>
                <a:lnTo>
                  <a:pt x="0" y="4766669"/>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10" name="Freeform 10"/>
          <p:cNvSpPr/>
          <p:nvPr/>
        </p:nvSpPr>
        <p:spPr>
          <a:xfrm rot="-534357">
            <a:off x="7601762" y="3354580"/>
            <a:ext cx="2434857" cy="2434857"/>
          </a:xfrm>
          <a:custGeom>
            <a:avLst/>
            <a:gdLst/>
            <a:ahLst/>
            <a:cxnLst/>
            <a:rect l="l" t="t" r="r" b="b"/>
            <a:pathLst>
              <a:path w="3652286" h="3652286">
                <a:moveTo>
                  <a:pt x="0" y="0"/>
                </a:moveTo>
                <a:lnTo>
                  <a:pt x="3652286" y="0"/>
                </a:lnTo>
                <a:lnTo>
                  <a:pt x="3652286" y="3652286"/>
                </a:lnTo>
                <a:lnTo>
                  <a:pt x="0" y="3652286"/>
                </a:lnTo>
                <a:lnTo>
                  <a:pt x="0" y="0"/>
                </a:lnTo>
                <a:close/>
              </a:path>
            </a:pathLst>
          </a:custGeom>
          <a:blipFill>
            <a:blip r:embed="rId11"/>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rot="-1718655">
            <a:off x="7822922" y="3045227"/>
            <a:ext cx="1271993" cy="351533"/>
          </a:xfrm>
          <a:custGeom>
            <a:avLst/>
            <a:gdLst/>
            <a:ahLst/>
            <a:cxnLst/>
            <a:rect l="l" t="t" r="r" b="b"/>
            <a:pathLst>
              <a:path w="1907989" h="527299">
                <a:moveTo>
                  <a:pt x="0" y="0"/>
                </a:moveTo>
                <a:lnTo>
                  <a:pt x="1907989" y="0"/>
                </a:lnTo>
                <a:lnTo>
                  <a:pt x="1907989" y="527299"/>
                </a:lnTo>
                <a:lnTo>
                  <a:pt x="0" y="5272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GB" sz="1200">
              <a:solidFill>
                <a:prstClr val="black"/>
              </a:solidFill>
              <a:latin typeface="Calibri"/>
            </a:endParaRPr>
          </a:p>
        </p:txBody>
      </p:sp>
      <p:sp>
        <p:nvSpPr>
          <p:cNvPr id="12" name="TextBox 12"/>
          <p:cNvSpPr txBox="1"/>
          <p:nvPr/>
        </p:nvSpPr>
        <p:spPr>
          <a:xfrm>
            <a:off x="1198399" y="307989"/>
            <a:ext cx="4864002" cy="1367426"/>
          </a:xfrm>
          <a:prstGeom prst="rect">
            <a:avLst/>
          </a:prstGeom>
        </p:spPr>
        <p:txBody>
          <a:bodyPr lIns="0" tIns="0" rIns="0" bIns="0" rtlCol="0" anchor="t">
            <a:spAutoFit/>
          </a:bodyPr>
          <a:lstStyle/>
          <a:p>
            <a:pPr algn="ctr" defTabSz="609630">
              <a:lnSpc>
                <a:spcPts val="5468"/>
              </a:lnSpc>
            </a:pPr>
            <a:endParaRPr sz="1200">
              <a:solidFill>
                <a:prstClr val="black"/>
              </a:solidFill>
              <a:latin typeface="Calibri"/>
            </a:endParaRPr>
          </a:p>
          <a:p>
            <a:pPr algn="ctr" defTabSz="609630">
              <a:lnSpc>
                <a:spcPts val="5468"/>
              </a:lnSpc>
            </a:pPr>
            <a:r>
              <a:rPr lang="en-US" sz="4557" b="1">
                <a:solidFill>
                  <a:srgbClr val="2E2E2E"/>
                </a:solidFill>
                <a:latin typeface="Gliker Semi-Bold"/>
                <a:ea typeface="Gliker Semi-Bold"/>
                <a:cs typeface="Gliker Semi-Bold"/>
                <a:sym typeface="Gliker Semi-Bold"/>
              </a:rPr>
              <a:t>INTRODUCTIONS</a:t>
            </a:r>
          </a:p>
        </p:txBody>
      </p:sp>
      <p:sp>
        <p:nvSpPr>
          <p:cNvPr id="13" name="TextBox 13"/>
          <p:cNvSpPr txBox="1"/>
          <p:nvPr/>
        </p:nvSpPr>
        <p:spPr>
          <a:xfrm>
            <a:off x="555492" y="1779334"/>
            <a:ext cx="6300737" cy="4403450"/>
          </a:xfrm>
          <a:prstGeom prst="rect">
            <a:avLst/>
          </a:prstGeom>
        </p:spPr>
        <p:txBody>
          <a:bodyPr lIns="0" tIns="0" rIns="0" bIns="0" rtlCol="0" anchor="t">
            <a:spAutoFit/>
          </a:bodyPr>
          <a:lstStyle/>
          <a:p>
            <a:pPr defTabSz="609630">
              <a:lnSpc>
                <a:spcPts val="2338"/>
              </a:lnSpc>
            </a:pPr>
            <a:r>
              <a:rPr lang="en-US" sz="1670" b="1" u="sng" dirty="0">
                <a:solidFill>
                  <a:srgbClr val="2E2E2E"/>
                </a:solidFill>
                <a:latin typeface="Montserrat Bold"/>
                <a:ea typeface="Montserrat Bold"/>
                <a:cs typeface="Montserrat Bold"/>
                <a:sym typeface="Montserrat Bold"/>
              </a:rPr>
              <a:t>L&amp;G Learning</a:t>
            </a:r>
          </a:p>
          <a:p>
            <a:pPr defTabSz="609630">
              <a:lnSpc>
                <a:spcPts val="2338"/>
              </a:lnSpc>
            </a:pPr>
            <a:r>
              <a:rPr lang="en-US" sz="1670" dirty="0">
                <a:solidFill>
                  <a:srgbClr val="2E2E2E"/>
                </a:solidFill>
                <a:latin typeface="Montserrat" panose="00000500000000000000" pitchFamily="2" charset="0"/>
                <a:ea typeface="Montserrat Bold"/>
                <a:cs typeface="Montserrat Bold"/>
                <a:sym typeface="Montserrat Bold"/>
              </a:rPr>
              <a:t>Training provider </a:t>
            </a:r>
            <a:r>
              <a:rPr lang="en-US" sz="1670" dirty="0" err="1">
                <a:solidFill>
                  <a:srgbClr val="2E2E2E"/>
                </a:solidFill>
                <a:latin typeface="Montserrat" panose="00000500000000000000" pitchFamily="2" charset="0"/>
                <a:ea typeface="Montserrat Bold"/>
                <a:cs typeface="Montserrat Bold"/>
                <a:sym typeface="Montserrat Bold"/>
              </a:rPr>
              <a:t>specialising</a:t>
            </a:r>
            <a:r>
              <a:rPr lang="en-US" sz="1670" dirty="0">
                <a:solidFill>
                  <a:srgbClr val="2E2E2E"/>
                </a:solidFill>
                <a:latin typeface="Montserrat" panose="00000500000000000000" pitchFamily="2" charset="0"/>
                <a:ea typeface="Montserrat Bold"/>
                <a:cs typeface="Montserrat Bold"/>
                <a:sym typeface="Montserrat Bold"/>
              </a:rPr>
              <a:t> in Social Services both Healthcare and Children &amp; Young People. </a:t>
            </a:r>
          </a:p>
          <a:p>
            <a:pPr defTabSz="609630">
              <a:lnSpc>
                <a:spcPts val="2338"/>
              </a:lnSpc>
            </a:pPr>
            <a:endParaRPr lang="en-US" sz="1670" dirty="0">
              <a:solidFill>
                <a:srgbClr val="2E2E2E"/>
              </a:solidFill>
              <a:latin typeface="Montserrat Bold"/>
              <a:ea typeface="Montserrat Bold"/>
              <a:cs typeface="Montserrat Bold"/>
              <a:sym typeface="Montserrat Bold"/>
            </a:endParaRPr>
          </a:p>
          <a:p>
            <a:pPr defTabSz="609630">
              <a:lnSpc>
                <a:spcPts val="2338"/>
              </a:lnSpc>
            </a:pPr>
            <a:r>
              <a:rPr lang="en-US" sz="1670" b="1" u="sng" dirty="0">
                <a:solidFill>
                  <a:srgbClr val="2E2E2E"/>
                </a:solidFill>
                <a:latin typeface="Montserrat Bold"/>
                <a:ea typeface="Montserrat Bold"/>
                <a:cs typeface="Montserrat Bold"/>
                <a:sym typeface="Montserrat Bold"/>
              </a:rPr>
              <a:t>Andrew </a:t>
            </a:r>
            <a:r>
              <a:rPr lang="en-US" sz="1670" u="sng" dirty="0">
                <a:solidFill>
                  <a:srgbClr val="2E2E2E"/>
                </a:solidFill>
                <a:latin typeface="Montserrat"/>
                <a:ea typeface="Montserrat"/>
                <a:cs typeface="Montserrat"/>
                <a:sym typeface="Montserrat"/>
              </a:rPr>
              <a:t>- Contracts Manager</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Early career in retail &amp; hospitality and leadership roles</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Professional career in Early Education &amp; Childcare</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Joined L&amp;G Learning in 2013</a:t>
            </a:r>
          </a:p>
          <a:p>
            <a:pPr defTabSz="609630">
              <a:lnSpc>
                <a:spcPts val="2338"/>
              </a:lnSpc>
            </a:pPr>
            <a:endParaRPr lang="en-US" sz="1670" dirty="0">
              <a:solidFill>
                <a:srgbClr val="2E2E2E"/>
              </a:solidFill>
              <a:latin typeface="Montserrat"/>
              <a:ea typeface="Montserrat"/>
              <a:cs typeface="Montserrat"/>
              <a:sym typeface="Montserrat"/>
            </a:endParaRPr>
          </a:p>
          <a:p>
            <a:pPr defTabSz="609630">
              <a:lnSpc>
                <a:spcPts val="2338"/>
              </a:lnSpc>
            </a:pPr>
            <a:r>
              <a:rPr lang="en-US" sz="1670" b="1" u="sng" dirty="0">
                <a:solidFill>
                  <a:srgbClr val="2E2E2E"/>
                </a:solidFill>
                <a:latin typeface="Montserrat Bold"/>
                <a:ea typeface="Montserrat Bold"/>
                <a:cs typeface="Montserrat Bold"/>
                <a:sym typeface="Montserrat Bold"/>
              </a:rPr>
              <a:t>Linzi </a:t>
            </a:r>
            <a:r>
              <a:rPr lang="en-US" sz="1670" u="sng" dirty="0">
                <a:solidFill>
                  <a:srgbClr val="2E2E2E"/>
                </a:solidFill>
                <a:latin typeface="Montserrat"/>
                <a:ea typeface="Montserrat"/>
                <a:cs typeface="Montserrat"/>
                <a:sym typeface="Montserrat"/>
              </a:rPr>
              <a:t>- Assessor &amp; Internal Verifier</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HNC Healthcare then HNC Early Education &amp; Childcare, SVQ 4 SSCYP &amp; BA Childhood Practice</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Early Years &amp; Nursery experience</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Moved into Nursery Management</a:t>
            </a:r>
          </a:p>
          <a:p>
            <a:pPr marL="360589" lvl="1" indent="-180295" defTabSz="609630">
              <a:lnSpc>
                <a:spcPts val="2338"/>
              </a:lnSpc>
              <a:buFont typeface="Arial"/>
              <a:buChar char="•"/>
            </a:pPr>
            <a:r>
              <a:rPr lang="en-US" sz="1670" dirty="0">
                <a:solidFill>
                  <a:srgbClr val="2E2E2E"/>
                </a:solidFill>
                <a:latin typeface="Montserrat"/>
                <a:ea typeface="Montserrat"/>
                <a:cs typeface="Montserrat"/>
                <a:sym typeface="Montserrat"/>
              </a:rPr>
              <a:t>Joined L&amp;G Learning 2020</a:t>
            </a:r>
          </a:p>
        </p:txBody>
      </p:sp>
      <p:sp>
        <p:nvSpPr>
          <p:cNvPr id="14" name="TextBox 14"/>
          <p:cNvSpPr txBox="1"/>
          <p:nvPr/>
        </p:nvSpPr>
        <p:spPr>
          <a:xfrm rot="-560339">
            <a:off x="7974899" y="5990564"/>
            <a:ext cx="2220248" cy="280013"/>
          </a:xfrm>
          <a:prstGeom prst="rect">
            <a:avLst/>
          </a:prstGeom>
        </p:spPr>
        <p:txBody>
          <a:bodyPr lIns="0" tIns="0" rIns="0" bIns="0" rtlCol="0" anchor="t">
            <a:spAutoFit/>
          </a:bodyPr>
          <a:lstStyle/>
          <a:p>
            <a:pPr algn="ctr" defTabSz="609630">
              <a:lnSpc>
                <a:spcPts val="2360"/>
              </a:lnSpc>
            </a:pPr>
            <a:r>
              <a:rPr lang="en-US" sz="1685" b="1">
                <a:solidFill>
                  <a:srgbClr val="2E2E2E"/>
                </a:solidFill>
                <a:latin typeface="Montserrat Semi-Bold"/>
                <a:ea typeface="Montserrat Semi-Bold"/>
                <a:cs typeface="Montserrat Semi-Bold"/>
                <a:sym typeface="Montserrat Semi-Bold"/>
              </a:rPr>
              <a:t>Linzi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A723C"/>
        </a:solidFill>
        <a:effectLst/>
      </p:bgPr>
    </p:bg>
    <p:spTree>
      <p:nvGrpSpPr>
        <p:cNvPr id="1" name=""/>
        <p:cNvGrpSpPr/>
        <p:nvPr/>
      </p:nvGrpSpPr>
      <p:grpSpPr>
        <a:xfrm>
          <a:off x="0" y="0"/>
          <a:ext cx="0" cy="0"/>
          <a:chOff x="0" y="0"/>
          <a:chExt cx="0" cy="0"/>
        </a:xfrm>
      </p:grpSpPr>
      <p:grpSp>
        <p:nvGrpSpPr>
          <p:cNvPr id="2" name="Group 2"/>
          <p:cNvGrpSpPr/>
          <p:nvPr/>
        </p:nvGrpSpPr>
        <p:grpSpPr>
          <a:xfrm>
            <a:off x="5953475" y="617506"/>
            <a:ext cx="6550687" cy="915589"/>
            <a:chOff x="0" y="0"/>
            <a:chExt cx="3439540" cy="480744"/>
          </a:xfrm>
        </p:grpSpPr>
        <p:sp>
          <p:nvSpPr>
            <p:cNvPr id="3" name="Freeform 3"/>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4" name="Group 4"/>
          <p:cNvGrpSpPr/>
          <p:nvPr/>
        </p:nvGrpSpPr>
        <p:grpSpPr>
          <a:xfrm>
            <a:off x="5495681" y="617506"/>
            <a:ext cx="915589" cy="91558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B446"/>
            </a:solidFill>
          </p:spPr>
          <p:txBody>
            <a:bodyPr/>
            <a:lstStyle/>
            <a:p>
              <a:pPr defTabSz="609630"/>
              <a:endParaRPr lang="en-GB" sz="1200">
                <a:solidFill>
                  <a:prstClr val="black"/>
                </a:solidFill>
                <a:latin typeface="Calibri"/>
              </a:endParaRPr>
            </a:p>
          </p:txBody>
        </p:sp>
      </p:grpSp>
      <p:grpSp>
        <p:nvGrpSpPr>
          <p:cNvPr id="6" name="Group 6"/>
          <p:cNvGrpSpPr/>
          <p:nvPr/>
        </p:nvGrpSpPr>
        <p:grpSpPr>
          <a:xfrm>
            <a:off x="5939447" y="1813246"/>
            <a:ext cx="6550687" cy="915589"/>
            <a:chOff x="0" y="0"/>
            <a:chExt cx="3439540" cy="480744"/>
          </a:xfrm>
        </p:grpSpPr>
        <p:sp>
          <p:nvSpPr>
            <p:cNvPr id="7" name="Freeform 7"/>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8" name="Group 8"/>
          <p:cNvGrpSpPr/>
          <p:nvPr/>
        </p:nvGrpSpPr>
        <p:grpSpPr>
          <a:xfrm>
            <a:off x="5481654" y="1813246"/>
            <a:ext cx="915589" cy="91558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B446"/>
            </a:solidFill>
          </p:spPr>
          <p:txBody>
            <a:bodyPr/>
            <a:lstStyle/>
            <a:p>
              <a:pPr defTabSz="609630"/>
              <a:endParaRPr lang="en-GB" sz="1200">
                <a:solidFill>
                  <a:prstClr val="black"/>
                </a:solidFill>
                <a:latin typeface="Calibri"/>
              </a:endParaRPr>
            </a:p>
          </p:txBody>
        </p:sp>
      </p:grpSp>
      <p:grpSp>
        <p:nvGrpSpPr>
          <p:cNvPr id="10" name="Group 10"/>
          <p:cNvGrpSpPr/>
          <p:nvPr/>
        </p:nvGrpSpPr>
        <p:grpSpPr>
          <a:xfrm>
            <a:off x="5939447" y="3008987"/>
            <a:ext cx="6550687" cy="915589"/>
            <a:chOff x="0" y="0"/>
            <a:chExt cx="3439540" cy="480744"/>
          </a:xfrm>
        </p:grpSpPr>
        <p:sp>
          <p:nvSpPr>
            <p:cNvPr id="11" name="Freeform 1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12" name="Group 12"/>
          <p:cNvGrpSpPr/>
          <p:nvPr/>
        </p:nvGrpSpPr>
        <p:grpSpPr>
          <a:xfrm>
            <a:off x="5481654" y="3008987"/>
            <a:ext cx="915589" cy="91558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B446"/>
            </a:solidFill>
          </p:spPr>
          <p:txBody>
            <a:bodyPr/>
            <a:lstStyle/>
            <a:p>
              <a:pPr defTabSz="609630"/>
              <a:endParaRPr lang="en-GB" sz="1200">
                <a:solidFill>
                  <a:prstClr val="black"/>
                </a:solidFill>
                <a:latin typeface="Calibri"/>
              </a:endParaRPr>
            </a:p>
          </p:txBody>
        </p:sp>
      </p:grpSp>
      <p:grpSp>
        <p:nvGrpSpPr>
          <p:cNvPr id="14" name="Group 14"/>
          <p:cNvGrpSpPr/>
          <p:nvPr/>
        </p:nvGrpSpPr>
        <p:grpSpPr>
          <a:xfrm>
            <a:off x="5953475" y="4209304"/>
            <a:ext cx="6550687" cy="915589"/>
            <a:chOff x="0" y="0"/>
            <a:chExt cx="3439540" cy="480744"/>
          </a:xfrm>
        </p:grpSpPr>
        <p:sp>
          <p:nvSpPr>
            <p:cNvPr id="15" name="Freeform 15"/>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16" name="Group 16"/>
          <p:cNvGrpSpPr/>
          <p:nvPr/>
        </p:nvGrpSpPr>
        <p:grpSpPr>
          <a:xfrm>
            <a:off x="5495681" y="4209304"/>
            <a:ext cx="915589" cy="91558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B446"/>
            </a:solidFill>
          </p:spPr>
          <p:txBody>
            <a:bodyPr/>
            <a:lstStyle/>
            <a:p>
              <a:pPr defTabSz="609630"/>
              <a:endParaRPr lang="en-GB" sz="1200">
                <a:solidFill>
                  <a:prstClr val="black"/>
                </a:solidFill>
                <a:latin typeface="Calibri"/>
              </a:endParaRPr>
            </a:p>
          </p:txBody>
        </p:sp>
      </p:grpSp>
      <p:sp>
        <p:nvSpPr>
          <p:cNvPr id="18" name="Freeform 18"/>
          <p:cNvSpPr/>
          <p:nvPr/>
        </p:nvSpPr>
        <p:spPr>
          <a:xfrm>
            <a:off x="523664" y="617505"/>
            <a:ext cx="4456195" cy="4378211"/>
          </a:xfrm>
          <a:custGeom>
            <a:avLst/>
            <a:gdLst/>
            <a:ahLst/>
            <a:cxnLst/>
            <a:rect l="l" t="t" r="r" b="b"/>
            <a:pathLst>
              <a:path w="6684292" h="6567316">
                <a:moveTo>
                  <a:pt x="0" y="0"/>
                </a:moveTo>
                <a:lnTo>
                  <a:pt x="6684291" y="0"/>
                </a:lnTo>
                <a:lnTo>
                  <a:pt x="6684291" y="6567316"/>
                </a:lnTo>
                <a:lnTo>
                  <a:pt x="0" y="65673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19" name="Freeform 19"/>
          <p:cNvSpPr/>
          <p:nvPr/>
        </p:nvSpPr>
        <p:spPr>
          <a:xfrm flipH="1">
            <a:off x="318397" y="4123312"/>
            <a:ext cx="4913957" cy="2769685"/>
          </a:xfrm>
          <a:custGeom>
            <a:avLst/>
            <a:gdLst/>
            <a:ahLst/>
            <a:cxnLst/>
            <a:rect l="l" t="t" r="r" b="b"/>
            <a:pathLst>
              <a:path w="7370936" h="4154527">
                <a:moveTo>
                  <a:pt x="7370936" y="0"/>
                </a:moveTo>
                <a:lnTo>
                  <a:pt x="0" y="0"/>
                </a:lnTo>
                <a:lnTo>
                  <a:pt x="0" y="4154527"/>
                </a:lnTo>
                <a:lnTo>
                  <a:pt x="7370936" y="4154527"/>
                </a:lnTo>
                <a:lnTo>
                  <a:pt x="737093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grpSp>
        <p:nvGrpSpPr>
          <p:cNvPr id="20" name="Group 20"/>
          <p:cNvGrpSpPr/>
          <p:nvPr/>
        </p:nvGrpSpPr>
        <p:grpSpPr>
          <a:xfrm>
            <a:off x="5953475" y="5412899"/>
            <a:ext cx="6550687" cy="915589"/>
            <a:chOff x="0" y="0"/>
            <a:chExt cx="3439540" cy="480744"/>
          </a:xfrm>
        </p:grpSpPr>
        <p:sp>
          <p:nvSpPr>
            <p:cNvPr id="21" name="Freeform 21"/>
            <p:cNvSpPr/>
            <p:nvPr/>
          </p:nvSpPr>
          <p:spPr>
            <a:xfrm>
              <a:off x="0" y="0"/>
              <a:ext cx="3439540" cy="480744"/>
            </a:xfrm>
            <a:custGeom>
              <a:avLst/>
              <a:gdLst/>
              <a:ahLst/>
              <a:cxnLst/>
              <a:rect l="l" t="t" r="r" b="b"/>
              <a:pathLst>
                <a:path w="3439540" h="480744">
                  <a:moveTo>
                    <a:pt x="0" y="0"/>
                  </a:moveTo>
                  <a:lnTo>
                    <a:pt x="3439540" y="0"/>
                  </a:lnTo>
                  <a:lnTo>
                    <a:pt x="3439540" y="480744"/>
                  </a:lnTo>
                  <a:lnTo>
                    <a:pt x="0" y="480744"/>
                  </a:ln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22" name="Group 22"/>
          <p:cNvGrpSpPr/>
          <p:nvPr/>
        </p:nvGrpSpPr>
        <p:grpSpPr>
          <a:xfrm>
            <a:off x="5495681" y="5412899"/>
            <a:ext cx="915589" cy="915589"/>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B446"/>
            </a:solidFill>
          </p:spPr>
          <p:txBody>
            <a:bodyPr/>
            <a:lstStyle/>
            <a:p>
              <a:pPr defTabSz="609630"/>
              <a:endParaRPr lang="en-GB" sz="1200">
                <a:solidFill>
                  <a:prstClr val="black"/>
                </a:solidFill>
                <a:latin typeface="Calibri"/>
              </a:endParaRPr>
            </a:p>
          </p:txBody>
        </p:sp>
      </p:grpSp>
      <p:sp>
        <p:nvSpPr>
          <p:cNvPr id="24" name="TextBox 24"/>
          <p:cNvSpPr txBox="1"/>
          <p:nvPr/>
        </p:nvSpPr>
        <p:spPr>
          <a:xfrm>
            <a:off x="318397" y="2486436"/>
            <a:ext cx="5061786" cy="705321"/>
          </a:xfrm>
          <a:prstGeom prst="rect">
            <a:avLst/>
          </a:prstGeom>
        </p:spPr>
        <p:txBody>
          <a:bodyPr lIns="0" tIns="0" rIns="0" bIns="0" rtlCol="0" anchor="t">
            <a:spAutoFit/>
          </a:bodyPr>
          <a:lstStyle/>
          <a:p>
            <a:pPr algn="ctr" defTabSz="609630">
              <a:lnSpc>
                <a:spcPts val="5502"/>
              </a:lnSpc>
            </a:pPr>
            <a:r>
              <a:rPr lang="en-US" sz="5502" b="1">
                <a:solidFill>
                  <a:srgbClr val="2E2E2E"/>
                </a:solidFill>
                <a:latin typeface="Gliker Bold"/>
                <a:ea typeface="Gliker Bold"/>
                <a:cs typeface="Gliker Bold"/>
                <a:sym typeface="Gliker Bold"/>
              </a:rPr>
              <a:t>AGENDA</a:t>
            </a:r>
          </a:p>
        </p:txBody>
      </p:sp>
      <p:sp>
        <p:nvSpPr>
          <p:cNvPr id="25" name="TextBox 25"/>
          <p:cNvSpPr txBox="1"/>
          <p:nvPr/>
        </p:nvSpPr>
        <p:spPr>
          <a:xfrm>
            <a:off x="6684714" y="3260468"/>
            <a:ext cx="4821486" cy="313227"/>
          </a:xfrm>
          <a:prstGeom prst="rect">
            <a:avLst/>
          </a:prstGeom>
        </p:spPr>
        <p:txBody>
          <a:bodyPr lIns="0" tIns="0" rIns="0" bIns="0" rtlCol="0" anchor="t">
            <a:spAutoFit/>
          </a:bodyPr>
          <a:lstStyle/>
          <a:p>
            <a:pPr defTabSz="609630">
              <a:lnSpc>
                <a:spcPts val="2591"/>
              </a:lnSpc>
            </a:pPr>
            <a:r>
              <a:rPr lang="en-US" sz="1993">
                <a:solidFill>
                  <a:srgbClr val="FFFFFF"/>
                </a:solidFill>
                <a:latin typeface="Montserrat"/>
                <a:ea typeface="Montserrat"/>
                <a:cs typeface="Montserrat"/>
                <a:sym typeface="Montserrat"/>
              </a:rPr>
              <a:t>Supporting our Apprentices</a:t>
            </a:r>
          </a:p>
        </p:txBody>
      </p:sp>
      <p:sp>
        <p:nvSpPr>
          <p:cNvPr id="26" name="TextBox 26"/>
          <p:cNvSpPr txBox="1"/>
          <p:nvPr/>
        </p:nvSpPr>
        <p:spPr>
          <a:xfrm>
            <a:off x="5495681" y="856241"/>
            <a:ext cx="915589" cy="433517"/>
          </a:xfrm>
          <a:prstGeom prst="rect">
            <a:avLst/>
          </a:prstGeom>
        </p:spPr>
        <p:txBody>
          <a:bodyPr lIns="0" tIns="0" rIns="0" bIns="0" rtlCol="0" anchor="t">
            <a:spAutoFit/>
          </a:bodyPr>
          <a:lstStyle/>
          <a:p>
            <a:pPr algn="ctr" defTabSz="609630">
              <a:lnSpc>
                <a:spcPts val="3587"/>
              </a:lnSpc>
            </a:pPr>
            <a:r>
              <a:rPr lang="en-US" sz="2989" b="1">
                <a:solidFill>
                  <a:srgbClr val="3F5896"/>
                </a:solidFill>
                <a:latin typeface="Gliker Semi-Bold"/>
                <a:ea typeface="Gliker Semi-Bold"/>
                <a:cs typeface="Gliker Semi-Bold"/>
                <a:sym typeface="Gliker Semi-Bold"/>
              </a:rPr>
              <a:t>1</a:t>
            </a:r>
          </a:p>
        </p:txBody>
      </p:sp>
      <p:sp>
        <p:nvSpPr>
          <p:cNvPr id="27" name="TextBox 27"/>
          <p:cNvSpPr txBox="1"/>
          <p:nvPr/>
        </p:nvSpPr>
        <p:spPr>
          <a:xfrm>
            <a:off x="6789022" y="906768"/>
            <a:ext cx="5288115" cy="313227"/>
          </a:xfrm>
          <a:prstGeom prst="rect">
            <a:avLst/>
          </a:prstGeom>
        </p:spPr>
        <p:txBody>
          <a:bodyPr lIns="0" tIns="0" rIns="0" bIns="0" rtlCol="0" anchor="t">
            <a:spAutoFit/>
          </a:bodyPr>
          <a:lstStyle/>
          <a:p>
            <a:pPr defTabSz="609630">
              <a:lnSpc>
                <a:spcPts val="2591"/>
              </a:lnSpc>
            </a:pPr>
            <a:r>
              <a:rPr lang="en-US" sz="1993">
                <a:solidFill>
                  <a:srgbClr val="FFFFFF"/>
                </a:solidFill>
                <a:latin typeface="Montserrat"/>
                <a:ea typeface="Montserrat"/>
                <a:cs typeface="Montserrat"/>
                <a:sym typeface="Montserrat"/>
              </a:rPr>
              <a:t>L&amp;G Learning Policies</a:t>
            </a:r>
          </a:p>
        </p:txBody>
      </p:sp>
      <p:sp>
        <p:nvSpPr>
          <p:cNvPr id="28" name="TextBox 28"/>
          <p:cNvSpPr txBox="1"/>
          <p:nvPr/>
        </p:nvSpPr>
        <p:spPr>
          <a:xfrm>
            <a:off x="5481654" y="2051981"/>
            <a:ext cx="915589" cy="433517"/>
          </a:xfrm>
          <a:prstGeom prst="rect">
            <a:avLst/>
          </a:prstGeom>
        </p:spPr>
        <p:txBody>
          <a:bodyPr lIns="0" tIns="0" rIns="0" bIns="0" rtlCol="0" anchor="t">
            <a:spAutoFit/>
          </a:bodyPr>
          <a:lstStyle/>
          <a:p>
            <a:pPr algn="ctr" defTabSz="609630">
              <a:lnSpc>
                <a:spcPts val="3587"/>
              </a:lnSpc>
            </a:pPr>
            <a:r>
              <a:rPr lang="en-US" sz="2989" b="1">
                <a:solidFill>
                  <a:srgbClr val="3F5896"/>
                </a:solidFill>
                <a:latin typeface="Gliker Semi-Bold"/>
                <a:ea typeface="Gliker Semi-Bold"/>
                <a:cs typeface="Gliker Semi-Bold"/>
                <a:sym typeface="Gliker Semi-Bold"/>
              </a:rPr>
              <a:t>2</a:t>
            </a:r>
          </a:p>
        </p:txBody>
      </p:sp>
      <p:sp>
        <p:nvSpPr>
          <p:cNvPr id="29" name="TextBox 29"/>
          <p:cNvSpPr txBox="1"/>
          <p:nvPr/>
        </p:nvSpPr>
        <p:spPr>
          <a:xfrm>
            <a:off x="6789023" y="2102508"/>
            <a:ext cx="4938143" cy="313227"/>
          </a:xfrm>
          <a:prstGeom prst="rect">
            <a:avLst/>
          </a:prstGeom>
        </p:spPr>
        <p:txBody>
          <a:bodyPr lIns="0" tIns="0" rIns="0" bIns="0" rtlCol="0" anchor="t">
            <a:spAutoFit/>
          </a:bodyPr>
          <a:lstStyle/>
          <a:p>
            <a:pPr defTabSz="609630">
              <a:lnSpc>
                <a:spcPts val="2591"/>
              </a:lnSpc>
            </a:pPr>
            <a:r>
              <a:rPr lang="en-US" sz="1993">
                <a:solidFill>
                  <a:srgbClr val="FFFFFF"/>
                </a:solidFill>
                <a:latin typeface="Montserrat"/>
                <a:ea typeface="Montserrat"/>
                <a:cs typeface="Montserrat"/>
                <a:sym typeface="Montserrat"/>
              </a:rPr>
              <a:t>Safeguarding in practice</a:t>
            </a:r>
          </a:p>
        </p:txBody>
      </p:sp>
      <p:sp>
        <p:nvSpPr>
          <p:cNvPr id="30" name="TextBox 30"/>
          <p:cNvSpPr txBox="1"/>
          <p:nvPr/>
        </p:nvSpPr>
        <p:spPr>
          <a:xfrm>
            <a:off x="5481654" y="3247722"/>
            <a:ext cx="915589" cy="433517"/>
          </a:xfrm>
          <a:prstGeom prst="rect">
            <a:avLst/>
          </a:prstGeom>
        </p:spPr>
        <p:txBody>
          <a:bodyPr lIns="0" tIns="0" rIns="0" bIns="0" rtlCol="0" anchor="t">
            <a:spAutoFit/>
          </a:bodyPr>
          <a:lstStyle/>
          <a:p>
            <a:pPr algn="ctr" defTabSz="609630">
              <a:lnSpc>
                <a:spcPts val="3587"/>
              </a:lnSpc>
            </a:pPr>
            <a:r>
              <a:rPr lang="en-US" sz="2989" b="1">
                <a:solidFill>
                  <a:srgbClr val="3F5896"/>
                </a:solidFill>
                <a:latin typeface="Gliker Semi-Bold"/>
                <a:ea typeface="Gliker Semi-Bold"/>
                <a:cs typeface="Gliker Semi-Bold"/>
                <a:sym typeface="Gliker Semi-Bold"/>
              </a:rPr>
              <a:t>3</a:t>
            </a:r>
          </a:p>
        </p:txBody>
      </p:sp>
      <p:sp>
        <p:nvSpPr>
          <p:cNvPr id="31" name="TextBox 31"/>
          <p:cNvSpPr txBox="1"/>
          <p:nvPr/>
        </p:nvSpPr>
        <p:spPr>
          <a:xfrm>
            <a:off x="6789022" y="4498566"/>
            <a:ext cx="5080724" cy="313227"/>
          </a:xfrm>
          <a:prstGeom prst="rect">
            <a:avLst/>
          </a:prstGeom>
        </p:spPr>
        <p:txBody>
          <a:bodyPr lIns="0" tIns="0" rIns="0" bIns="0" rtlCol="0" anchor="t">
            <a:spAutoFit/>
          </a:bodyPr>
          <a:lstStyle/>
          <a:p>
            <a:pPr defTabSz="609630">
              <a:lnSpc>
                <a:spcPts val="2591"/>
              </a:lnSpc>
            </a:pPr>
            <a:r>
              <a:rPr lang="en-US" sz="1993">
                <a:solidFill>
                  <a:srgbClr val="FFFFFF"/>
                </a:solidFill>
                <a:latin typeface="Montserrat"/>
                <a:ea typeface="Montserrat"/>
                <a:cs typeface="Montserrat"/>
                <a:sym typeface="Montserrat"/>
              </a:rPr>
              <a:t>Examples</a:t>
            </a:r>
          </a:p>
        </p:txBody>
      </p:sp>
      <p:sp>
        <p:nvSpPr>
          <p:cNvPr id="32" name="TextBox 32"/>
          <p:cNvSpPr txBox="1"/>
          <p:nvPr/>
        </p:nvSpPr>
        <p:spPr>
          <a:xfrm>
            <a:off x="5495681" y="4448039"/>
            <a:ext cx="915589" cy="433517"/>
          </a:xfrm>
          <a:prstGeom prst="rect">
            <a:avLst/>
          </a:prstGeom>
        </p:spPr>
        <p:txBody>
          <a:bodyPr lIns="0" tIns="0" rIns="0" bIns="0" rtlCol="0" anchor="t">
            <a:spAutoFit/>
          </a:bodyPr>
          <a:lstStyle/>
          <a:p>
            <a:pPr algn="ctr" defTabSz="609630">
              <a:lnSpc>
                <a:spcPts val="3587"/>
              </a:lnSpc>
            </a:pPr>
            <a:r>
              <a:rPr lang="en-US" sz="2989" b="1">
                <a:solidFill>
                  <a:srgbClr val="3F5896"/>
                </a:solidFill>
                <a:latin typeface="Gliker Semi-Bold"/>
                <a:ea typeface="Gliker Semi-Bold"/>
                <a:cs typeface="Gliker Semi-Bold"/>
                <a:sym typeface="Gliker Semi-Bold"/>
              </a:rPr>
              <a:t>4</a:t>
            </a:r>
          </a:p>
        </p:txBody>
      </p:sp>
      <p:sp>
        <p:nvSpPr>
          <p:cNvPr id="33" name="TextBox 33"/>
          <p:cNvSpPr txBox="1"/>
          <p:nvPr/>
        </p:nvSpPr>
        <p:spPr>
          <a:xfrm>
            <a:off x="6789022" y="5702161"/>
            <a:ext cx="5080724" cy="313227"/>
          </a:xfrm>
          <a:prstGeom prst="rect">
            <a:avLst/>
          </a:prstGeom>
        </p:spPr>
        <p:txBody>
          <a:bodyPr lIns="0" tIns="0" rIns="0" bIns="0" rtlCol="0" anchor="t">
            <a:spAutoFit/>
          </a:bodyPr>
          <a:lstStyle/>
          <a:p>
            <a:pPr defTabSz="609630">
              <a:lnSpc>
                <a:spcPts val="2591"/>
              </a:lnSpc>
            </a:pPr>
            <a:r>
              <a:rPr lang="en-US" sz="1993">
                <a:solidFill>
                  <a:srgbClr val="FFFFFF"/>
                </a:solidFill>
                <a:latin typeface="Montserrat"/>
                <a:ea typeface="Montserrat"/>
                <a:cs typeface="Montserrat"/>
                <a:sym typeface="Montserrat"/>
              </a:rPr>
              <a:t>Additional support &amp; good practice</a:t>
            </a:r>
          </a:p>
        </p:txBody>
      </p:sp>
      <p:sp>
        <p:nvSpPr>
          <p:cNvPr id="34" name="TextBox 34"/>
          <p:cNvSpPr txBox="1"/>
          <p:nvPr/>
        </p:nvSpPr>
        <p:spPr>
          <a:xfrm>
            <a:off x="5495681" y="5651634"/>
            <a:ext cx="915589" cy="433517"/>
          </a:xfrm>
          <a:prstGeom prst="rect">
            <a:avLst/>
          </a:prstGeom>
        </p:spPr>
        <p:txBody>
          <a:bodyPr lIns="0" tIns="0" rIns="0" bIns="0" rtlCol="0" anchor="t">
            <a:spAutoFit/>
          </a:bodyPr>
          <a:lstStyle/>
          <a:p>
            <a:pPr algn="ctr" defTabSz="609630">
              <a:lnSpc>
                <a:spcPts val="3587"/>
              </a:lnSpc>
            </a:pPr>
            <a:r>
              <a:rPr lang="en-US" sz="2989" b="1">
                <a:solidFill>
                  <a:srgbClr val="3F5896"/>
                </a:solidFill>
                <a:latin typeface="Gliker Semi-Bold"/>
                <a:ea typeface="Gliker Semi-Bold"/>
                <a:cs typeface="Gliker Semi-Bold"/>
                <a:sym typeface="Gliker Semi-Bold"/>
              </a:rPr>
              <a:t>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1B446"/>
        </a:solidFill>
        <a:effectLst/>
      </p:bgPr>
    </p:bg>
    <p:spTree>
      <p:nvGrpSpPr>
        <p:cNvPr id="1" name=""/>
        <p:cNvGrpSpPr/>
        <p:nvPr/>
      </p:nvGrpSpPr>
      <p:grpSpPr>
        <a:xfrm>
          <a:off x="0" y="0"/>
          <a:ext cx="0" cy="0"/>
          <a:chOff x="0" y="0"/>
          <a:chExt cx="0" cy="0"/>
        </a:xfrm>
      </p:grpSpPr>
      <p:grpSp>
        <p:nvGrpSpPr>
          <p:cNvPr id="2" name="Group 2"/>
          <p:cNvGrpSpPr/>
          <p:nvPr/>
        </p:nvGrpSpPr>
        <p:grpSpPr>
          <a:xfrm>
            <a:off x="6142832" y="547754"/>
            <a:ext cx="5637941" cy="5514842"/>
            <a:chOff x="0" y="0"/>
            <a:chExt cx="3489960" cy="3413760"/>
          </a:xfrm>
        </p:grpSpPr>
        <p:sp>
          <p:nvSpPr>
            <p:cNvPr id="3" name="Freeform 3"/>
            <p:cNvSpPr/>
            <p:nvPr/>
          </p:nvSpPr>
          <p:spPr>
            <a:xfrm>
              <a:off x="6350" y="1945640"/>
              <a:ext cx="3197860" cy="1461770"/>
            </a:xfrm>
            <a:custGeom>
              <a:avLst/>
              <a:gdLst/>
              <a:ahLst/>
              <a:cxnLst/>
              <a:rect l="l" t="t" r="r" b="b"/>
              <a:pathLst>
                <a:path w="3197860" h="1461770">
                  <a:moveTo>
                    <a:pt x="0" y="0"/>
                  </a:moveTo>
                  <a:lnTo>
                    <a:pt x="0" y="1461770"/>
                  </a:lnTo>
                  <a:lnTo>
                    <a:pt x="3197860" y="1461770"/>
                  </a:lnTo>
                  <a:lnTo>
                    <a:pt x="0" y="0"/>
                  </a:lnTo>
                  <a:close/>
                </a:path>
              </a:pathLst>
            </a:custGeom>
            <a:solidFill>
              <a:srgbClr val="058DBD"/>
            </a:solidFill>
          </p:spPr>
          <p:txBody>
            <a:bodyPr/>
            <a:lstStyle/>
            <a:p>
              <a:pPr defTabSz="609630"/>
              <a:endParaRPr lang="en-GB" sz="1200">
                <a:solidFill>
                  <a:prstClr val="black"/>
                </a:solidFill>
                <a:latin typeface="Calibri"/>
              </a:endParaRPr>
            </a:p>
          </p:txBody>
        </p:sp>
        <p:sp>
          <p:nvSpPr>
            <p:cNvPr id="4" name="Freeform 4"/>
            <p:cNvSpPr/>
            <p:nvPr/>
          </p:nvSpPr>
          <p:spPr>
            <a:xfrm>
              <a:off x="0" y="-29210"/>
              <a:ext cx="3496310" cy="3444240"/>
            </a:xfrm>
            <a:custGeom>
              <a:avLst/>
              <a:gdLst/>
              <a:ahLst/>
              <a:cxnLst/>
              <a:rect l="l" t="t" r="r" b="b"/>
              <a:pathLst>
                <a:path w="3496310" h="3444240">
                  <a:moveTo>
                    <a:pt x="1270" y="45720"/>
                  </a:moveTo>
                  <a:lnTo>
                    <a:pt x="1270" y="938530"/>
                  </a:lnTo>
                  <a:cubicBezTo>
                    <a:pt x="1270" y="1452880"/>
                    <a:pt x="0" y="1992630"/>
                    <a:pt x="1270" y="2256790"/>
                  </a:cubicBezTo>
                  <a:cubicBezTo>
                    <a:pt x="5080" y="3025140"/>
                    <a:pt x="99060" y="3331210"/>
                    <a:pt x="99060" y="3331210"/>
                  </a:cubicBezTo>
                  <a:cubicBezTo>
                    <a:pt x="99060" y="3331210"/>
                    <a:pt x="579120" y="3431540"/>
                    <a:pt x="1004570" y="3437890"/>
                  </a:cubicBezTo>
                  <a:cubicBezTo>
                    <a:pt x="1385570" y="3444240"/>
                    <a:pt x="2247900" y="3442970"/>
                    <a:pt x="2667000" y="3442970"/>
                  </a:cubicBezTo>
                  <a:cubicBezTo>
                    <a:pt x="3086100" y="3442970"/>
                    <a:pt x="3487420" y="3442970"/>
                    <a:pt x="3487420" y="3442970"/>
                  </a:cubicBezTo>
                  <a:cubicBezTo>
                    <a:pt x="3487420" y="3442970"/>
                    <a:pt x="3484880" y="2790190"/>
                    <a:pt x="3487420" y="2373630"/>
                  </a:cubicBezTo>
                  <a:cubicBezTo>
                    <a:pt x="3496310" y="1863090"/>
                    <a:pt x="3492500" y="1408430"/>
                    <a:pt x="3492500" y="986790"/>
                  </a:cubicBezTo>
                  <a:cubicBezTo>
                    <a:pt x="3487420" y="438150"/>
                    <a:pt x="3487420" y="59690"/>
                    <a:pt x="3487420" y="59690"/>
                  </a:cubicBezTo>
                  <a:cubicBezTo>
                    <a:pt x="3487420" y="59690"/>
                    <a:pt x="2848610" y="34290"/>
                    <a:pt x="2390140" y="41910"/>
                  </a:cubicBezTo>
                  <a:cubicBezTo>
                    <a:pt x="2033270" y="48260"/>
                    <a:pt x="1306830" y="34290"/>
                    <a:pt x="918210" y="49530"/>
                  </a:cubicBezTo>
                  <a:cubicBezTo>
                    <a:pt x="494030" y="66040"/>
                    <a:pt x="247650" y="0"/>
                    <a:pt x="1270" y="45720"/>
                  </a:cubicBezTo>
                  <a:close/>
                </a:path>
              </a:pathLst>
            </a:custGeom>
            <a:solidFill>
              <a:srgbClr val="FFFFFF"/>
            </a:solidFill>
          </p:spPr>
          <p:txBody>
            <a:bodyPr/>
            <a:lstStyle/>
            <a:p>
              <a:pPr defTabSz="609630"/>
              <a:endParaRPr lang="en-GB" sz="1200">
                <a:solidFill>
                  <a:prstClr val="black"/>
                </a:solidFill>
                <a:latin typeface="Calibri"/>
              </a:endParaRPr>
            </a:p>
          </p:txBody>
        </p:sp>
      </p:grpSp>
      <p:sp>
        <p:nvSpPr>
          <p:cNvPr id="5" name="Freeform 5"/>
          <p:cNvSpPr/>
          <p:nvPr/>
        </p:nvSpPr>
        <p:spPr>
          <a:xfrm>
            <a:off x="8116398" y="286446"/>
            <a:ext cx="1690809" cy="522614"/>
          </a:xfrm>
          <a:custGeom>
            <a:avLst/>
            <a:gdLst/>
            <a:ahLst/>
            <a:cxnLst/>
            <a:rect l="l" t="t" r="r" b="b"/>
            <a:pathLst>
              <a:path w="2536214" h="783921">
                <a:moveTo>
                  <a:pt x="0" y="0"/>
                </a:moveTo>
                <a:lnTo>
                  <a:pt x="2536214" y="0"/>
                </a:lnTo>
                <a:lnTo>
                  <a:pt x="2536214" y="783921"/>
                </a:lnTo>
                <a:lnTo>
                  <a:pt x="0" y="7839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rot="-5400000">
            <a:off x="1981079" y="-974460"/>
            <a:ext cx="2102831" cy="5181378"/>
          </a:xfrm>
          <a:custGeom>
            <a:avLst/>
            <a:gdLst/>
            <a:ahLst/>
            <a:cxnLst/>
            <a:rect l="l" t="t" r="r" b="b"/>
            <a:pathLst>
              <a:path w="3154246" h="7772067">
                <a:moveTo>
                  <a:pt x="0" y="0"/>
                </a:moveTo>
                <a:lnTo>
                  <a:pt x="3154247" y="0"/>
                </a:lnTo>
                <a:lnTo>
                  <a:pt x="3154247" y="7772067"/>
                </a:lnTo>
                <a:lnTo>
                  <a:pt x="0" y="7772067"/>
                </a:lnTo>
                <a:lnTo>
                  <a:pt x="0" y="0"/>
                </a:lnTo>
                <a:close/>
              </a:path>
            </a:pathLst>
          </a:custGeom>
          <a:blipFill>
            <a:blip r:embed="rId4">
              <a:extLst>
                <a:ext uri="{96DAC541-7B7A-43D3-8B79-37D633B846F1}">
                  <asvg:svgBlip xmlns:asvg="http://schemas.microsoft.com/office/drawing/2016/SVG/main" r:embed="rId5"/>
                </a:ext>
              </a:extLst>
            </a:blip>
            <a:stretch>
              <a:fillRect l="-80180"/>
            </a:stretch>
          </a:blipFill>
        </p:spPr>
        <p:txBody>
          <a:bodyPr/>
          <a:lstStyle/>
          <a:p>
            <a:pPr defTabSz="609630"/>
            <a:endParaRPr lang="en-GB" sz="1200">
              <a:solidFill>
                <a:prstClr val="black"/>
              </a:solidFill>
              <a:latin typeface="Calibri"/>
            </a:endParaRPr>
          </a:p>
        </p:txBody>
      </p:sp>
      <p:grpSp>
        <p:nvGrpSpPr>
          <p:cNvPr id="7" name="Group 7"/>
          <p:cNvGrpSpPr/>
          <p:nvPr/>
        </p:nvGrpSpPr>
        <p:grpSpPr>
          <a:xfrm>
            <a:off x="441806" y="3038824"/>
            <a:ext cx="5181378" cy="848329"/>
            <a:chOff x="0" y="0"/>
            <a:chExt cx="33214774" cy="5438140"/>
          </a:xfrm>
        </p:grpSpPr>
        <p:sp>
          <p:nvSpPr>
            <p:cNvPr id="8" name="Freeform 8"/>
            <p:cNvSpPr/>
            <p:nvPr/>
          </p:nvSpPr>
          <p:spPr>
            <a:xfrm>
              <a:off x="27940" y="0"/>
              <a:ext cx="33158893" cy="5438140"/>
            </a:xfrm>
            <a:custGeom>
              <a:avLst/>
              <a:gdLst/>
              <a:ahLst/>
              <a:cxnLst/>
              <a:rect l="l" t="t" r="r" b="b"/>
              <a:pathLst>
                <a:path w="33158893" h="5438140">
                  <a:moveTo>
                    <a:pt x="33158893" y="2719070"/>
                  </a:moveTo>
                  <a:cubicBezTo>
                    <a:pt x="33133493" y="2743200"/>
                    <a:pt x="32755036" y="3116580"/>
                    <a:pt x="32755036" y="3509010"/>
                  </a:cubicBezTo>
                  <a:lnTo>
                    <a:pt x="32753764" y="3509010"/>
                  </a:lnTo>
                  <a:lnTo>
                    <a:pt x="32753764" y="4631690"/>
                  </a:lnTo>
                  <a:cubicBezTo>
                    <a:pt x="32753764" y="5058410"/>
                    <a:pt x="32422293" y="5406390"/>
                    <a:pt x="32003193" y="5435600"/>
                  </a:cubicBezTo>
                  <a:cubicBezTo>
                    <a:pt x="31994304" y="5436870"/>
                    <a:pt x="31985414" y="5436870"/>
                    <a:pt x="31976525" y="5436870"/>
                  </a:cubicBezTo>
                  <a:cubicBezTo>
                    <a:pt x="31966364" y="5438140"/>
                    <a:pt x="31957475" y="5438140"/>
                    <a:pt x="31947314"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31948586" y="0"/>
                  </a:lnTo>
                  <a:cubicBezTo>
                    <a:pt x="31958743" y="0"/>
                    <a:pt x="31967636" y="1270"/>
                    <a:pt x="31977793" y="1270"/>
                  </a:cubicBezTo>
                  <a:cubicBezTo>
                    <a:pt x="31986686" y="1270"/>
                    <a:pt x="31995575" y="2540"/>
                    <a:pt x="32004464" y="2540"/>
                  </a:cubicBezTo>
                  <a:cubicBezTo>
                    <a:pt x="32423564" y="30480"/>
                    <a:pt x="32755036" y="379730"/>
                    <a:pt x="32755036" y="806450"/>
                  </a:cubicBezTo>
                  <a:lnTo>
                    <a:pt x="32755036" y="1929130"/>
                  </a:lnTo>
                  <a:cubicBezTo>
                    <a:pt x="32755036" y="2321560"/>
                    <a:pt x="33133493" y="2694940"/>
                    <a:pt x="33158893" y="2719070"/>
                  </a:cubicBezTo>
                  <a:close/>
                </a:path>
              </a:pathLst>
            </a:custGeom>
            <a:solidFill>
              <a:srgbClr val="EA723C"/>
            </a:solidFill>
          </p:spPr>
          <p:txBody>
            <a:bodyPr/>
            <a:lstStyle/>
            <a:p>
              <a:pPr defTabSz="609630"/>
              <a:endParaRPr lang="en-GB" sz="1200">
                <a:solidFill>
                  <a:prstClr val="black"/>
                </a:solidFill>
                <a:latin typeface="Calibri"/>
              </a:endParaRPr>
            </a:p>
          </p:txBody>
        </p:sp>
      </p:grpSp>
      <p:grpSp>
        <p:nvGrpSpPr>
          <p:cNvPr id="9" name="Group 9"/>
          <p:cNvGrpSpPr/>
          <p:nvPr/>
        </p:nvGrpSpPr>
        <p:grpSpPr>
          <a:xfrm>
            <a:off x="778235" y="3206209"/>
            <a:ext cx="513559" cy="51355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11" name="Group 11"/>
          <p:cNvGrpSpPr/>
          <p:nvPr/>
        </p:nvGrpSpPr>
        <p:grpSpPr>
          <a:xfrm>
            <a:off x="441806" y="4096231"/>
            <a:ext cx="5181378" cy="848329"/>
            <a:chOff x="0" y="0"/>
            <a:chExt cx="33214774" cy="5438140"/>
          </a:xfrm>
        </p:grpSpPr>
        <p:sp>
          <p:nvSpPr>
            <p:cNvPr id="12" name="Freeform 12"/>
            <p:cNvSpPr/>
            <p:nvPr/>
          </p:nvSpPr>
          <p:spPr>
            <a:xfrm>
              <a:off x="27940" y="0"/>
              <a:ext cx="33158893" cy="5438140"/>
            </a:xfrm>
            <a:custGeom>
              <a:avLst/>
              <a:gdLst/>
              <a:ahLst/>
              <a:cxnLst/>
              <a:rect l="l" t="t" r="r" b="b"/>
              <a:pathLst>
                <a:path w="33158893" h="5438140">
                  <a:moveTo>
                    <a:pt x="33158893" y="2719070"/>
                  </a:moveTo>
                  <a:cubicBezTo>
                    <a:pt x="33133493" y="2743200"/>
                    <a:pt x="32755036" y="3116580"/>
                    <a:pt x="32755036" y="3509010"/>
                  </a:cubicBezTo>
                  <a:lnTo>
                    <a:pt x="32753764" y="3509010"/>
                  </a:lnTo>
                  <a:lnTo>
                    <a:pt x="32753764" y="4631690"/>
                  </a:lnTo>
                  <a:cubicBezTo>
                    <a:pt x="32753764" y="5058410"/>
                    <a:pt x="32422293" y="5406390"/>
                    <a:pt x="32003193" y="5435600"/>
                  </a:cubicBezTo>
                  <a:cubicBezTo>
                    <a:pt x="31994304" y="5436870"/>
                    <a:pt x="31985414" y="5436870"/>
                    <a:pt x="31976525" y="5436870"/>
                  </a:cubicBezTo>
                  <a:cubicBezTo>
                    <a:pt x="31966364" y="5438140"/>
                    <a:pt x="31957475" y="5438140"/>
                    <a:pt x="31947314"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31948586" y="0"/>
                  </a:lnTo>
                  <a:cubicBezTo>
                    <a:pt x="31958743" y="0"/>
                    <a:pt x="31967636" y="1270"/>
                    <a:pt x="31977793" y="1270"/>
                  </a:cubicBezTo>
                  <a:cubicBezTo>
                    <a:pt x="31986686" y="1270"/>
                    <a:pt x="31995575" y="2540"/>
                    <a:pt x="32004464" y="2540"/>
                  </a:cubicBezTo>
                  <a:cubicBezTo>
                    <a:pt x="32423564" y="30480"/>
                    <a:pt x="32755036" y="379730"/>
                    <a:pt x="32755036" y="806450"/>
                  </a:cubicBezTo>
                  <a:lnTo>
                    <a:pt x="32755036" y="1929130"/>
                  </a:lnTo>
                  <a:cubicBezTo>
                    <a:pt x="32755036" y="2321560"/>
                    <a:pt x="33133493" y="2694940"/>
                    <a:pt x="33158893" y="2719070"/>
                  </a:cubicBezTo>
                  <a:close/>
                </a:path>
              </a:pathLst>
            </a:custGeom>
            <a:solidFill>
              <a:srgbClr val="EA723C"/>
            </a:solidFill>
          </p:spPr>
          <p:txBody>
            <a:bodyPr/>
            <a:lstStyle/>
            <a:p>
              <a:pPr defTabSz="609630"/>
              <a:endParaRPr lang="en-GB" sz="1200">
                <a:solidFill>
                  <a:prstClr val="black"/>
                </a:solidFill>
                <a:latin typeface="Calibri"/>
              </a:endParaRPr>
            </a:p>
          </p:txBody>
        </p:sp>
      </p:grpSp>
      <p:grpSp>
        <p:nvGrpSpPr>
          <p:cNvPr id="13" name="Group 13"/>
          <p:cNvGrpSpPr/>
          <p:nvPr/>
        </p:nvGrpSpPr>
        <p:grpSpPr>
          <a:xfrm>
            <a:off x="778235" y="4263616"/>
            <a:ext cx="513559" cy="51355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8DBD"/>
            </a:solidFill>
          </p:spPr>
          <p:txBody>
            <a:bodyPr/>
            <a:lstStyle/>
            <a:p>
              <a:pPr defTabSz="609630"/>
              <a:endParaRPr lang="en-GB" sz="1200">
                <a:solidFill>
                  <a:prstClr val="black"/>
                </a:solidFill>
                <a:latin typeface="Calibri"/>
              </a:endParaRPr>
            </a:p>
          </p:txBody>
        </p:sp>
      </p:grpSp>
      <p:grpSp>
        <p:nvGrpSpPr>
          <p:cNvPr id="15" name="Group 15"/>
          <p:cNvGrpSpPr/>
          <p:nvPr/>
        </p:nvGrpSpPr>
        <p:grpSpPr>
          <a:xfrm>
            <a:off x="441806" y="5159127"/>
            <a:ext cx="5181378" cy="848329"/>
            <a:chOff x="0" y="0"/>
            <a:chExt cx="33214774" cy="5438140"/>
          </a:xfrm>
        </p:grpSpPr>
        <p:sp>
          <p:nvSpPr>
            <p:cNvPr id="16" name="Freeform 16"/>
            <p:cNvSpPr/>
            <p:nvPr/>
          </p:nvSpPr>
          <p:spPr>
            <a:xfrm>
              <a:off x="27940" y="0"/>
              <a:ext cx="33158893" cy="5438140"/>
            </a:xfrm>
            <a:custGeom>
              <a:avLst/>
              <a:gdLst/>
              <a:ahLst/>
              <a:cxnLst/>
              <a:rect l="l" t="t" r="r" b="b"/>
              <a:pathLst>
                <a:path w="33158893" h="5438140">
                  <a:moveTo>
                    <a:pt x="33158893" y="2719070"/>
                  </a:moveTo>
                  <a:cubicBezTo>
                    <a:pt x="33133493" y="2743200"/>
                    <a:pt x="32755036" y="3116580"/>
                    <a:pt x="32755036" y="3509010"/>
                  </a:cubicBezTo>
                  <a:lnTo>
                    <a:pt x="32753764" y="3509010"/>
                  </a:lnTo>
                  <a:lnTo>
                    <a:pt x="32753764" y="4631690"/>
                  </a:lnTo>
                  <a:cubicBezTo>
                    <a:pt x="32753764" y="5058410"/>
                    <a:pt x="32422293" y="5406390"/>
                    <a:pt x="32003193" y="5435600"/>
                  </a:cubicBezTo>
                  <a:cubicBezTo>
                    <a:pt x="31994304" y="5436870"/>
                    <a:pt x="31985414" y="5436870"/>
                    <a:pt x="31976525" y="5436870"/>
                  </a:cubicBezTo>
                  <a:cubicBezTo>
                    <a:pt x="31966364" y="5438140"/>
                    <a:pt x="31957475" y="5438140"/>
                    <a:pt x="31947314" y="5438140"/>
                  </a:cubicBezTo>
                  <a:lnTo>
                    <a:pt x="1210310" y="5438140"/>
                  </a:lnTo>
                  <a:cubicBezTo>
                    <a:pt x="1200150" y="5438140"/>
                    <a:pt x="1191260" y="5436870"/>
                    <a:pt x="1181100" y="5436870"/>
                  </a:cubicBezTo>
                  <a:cubicBezTo>
                    <a:pt x="1172210" y="5436870"/>
                    <a:pt x="1163320" y="5435600"/>
                    <a:pt x="1154430" y="5435600"/>
                  </a:cubicBezTo>
                  <a:cubicBezTo>
                    <a:pt x="735330" y="5407660"/>
                    <a:pt x="403860" y="5058410"/>
                    <a:pt x="403860" y="4631690"/>
                  </a:cubicBezTo>
                  <a:lnTo>
                    <a:pt x="403860" y="3509010"/>
                  </a:lnTo>
                  <a:cubicBezTo>
                    <a:pt x="403860" y="3116580"/>
                    <a:pt x="24130" y="2743200"/>
                    <a:pt x="0" y="2719070"/>
                  </a:cubicBezTo>
                  <a:cubicBezTo>
                    <a:pt x="24130" y="2694940"/>
                    <a:pt x="403860" y="2321560"/>
                    <a:pt x="403860" y="1929130"/>
                  </a:cubicBezTo>
                  <a:lnTo>
                    <a:pt x="405130" y="1929130"/>
                  </a:lnTo>
                  <a:lnTo>
                    <a:pt x="405130" y="806450"/>
                  </a:lnTo>
                  <a:cubicBezTo>
                    <a:pt x="405130" y="379730"/>
                    <a:pt x="736600" y="31750"/>
                    <a:pt x="1155700" y="2540"/>
                  </a:cubicBezTo>
                  <a:cubicBezTo>
                    <a:pt x="1164590" y="1270"/>
                    <a:pt x="1173480" y="1270"/>
                    <a:pt x="1182370" y="1270"/>
                  </a:cubicBezTo>
                  <a:cubicBezTo>
                    <a:pt x="1192530" y="0"/>
                    <a:pt x="1201420" y="0"/>
                    <a:pt x="1211580" y="0"/>
                  </a:cubicBezTo>
                  <a:lnTo>
                    <a:pt x="31948586" y="0"/>
                  </a:lnTo>
                  <a:cubicBezTo>
                    <a:pt x="31958743" y="0"/>
                    <a:pt x="31967636" y="1270"/>
                    <a:pt x="31977793" y="1270"/>
                  </a:cubicBezTo>
                  <a:cubicBezTo>
                    <a:pt x="31986686" y="1270"/>
                    <a:pt x="31995575" y="2540"/>
                    <a:pt x="32004464" y="2540"/>
                  </a:cubicBezTo>
                  <a:cubicBezTo>
                    <a:pt x="32423564" y="30480"/>
                    <a:pt x="32755036" y="379730"/>
                    <a:pt x="32755036" y="806450"/>
                  </a:cubicBezTo>
                  <a:lnTo>
                    <a:pt x="32755036" y="1929130"/>
                  </a:lnTo>
                  <a:cubicBezTo>
                    <a:pt x="32755036" y="2321560"/>
                    <a:pt x="33133493" y="2694940"/>
                    <a:pt x="33158893" y="2719070"/>
                  </a:cubicBezTo>
                  <a:close/>
                </a:path>
              </a:pathLst>
            </a:custGeom>
            <a:solidFill>
              <a:srgbClr val="EA723C"/>
            </a:solidFill>
          </p:spPr>
          <p:txBody>
            <a:bodyPr/>
            <a:lstStyle/>
            <a:p>
              <a:pPr defTabSz="609630"/>
              <a:endParaRPr lang="en-GB" sz="1200">
                <a:solidFill>
                  <a:prstClr val="black"/>
                </a:solidFill>
                <a:latin typeface="Calibri"/>
              </a:endParaRPr>
            </a:p>
          </p:txBody>
        </p:sp>
      </p:grpSp>
      <p:grpSp>
        <p:nvGrpSpPr>
          <p:cNvPr id="17" name="Group 17"/>
          <p:cNvGrpSpPr/>
          <p:nvPr/>
        </p:nvGrpSpPr>
        <p:grpSpPr>
          <a:xfrm>
            <a:off x="778235" y="5326512"/>
            <a:ext cx="513559" cy="513559"/>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58DBD"/>
            </a:solidFill>
          </p:spPr>
          <p:txBody>
            <a:bodyPr/>
            <a:lstStyle/>
            <a:p>
              <a:pPr defTabSz="609630"/>
              <a:endParaRPr lang="en-GB" sz="1200">
                <a:solidFill>
                  <a:prstClr val="black"/>
                </a:solidFill>
                <a:latin typeface="Calibri"/>
              </a:endParaRPr>
            </a:p>
          </p:txBody>
        </p:sp>
      </p:grpSp>
      <p:sp>
        <p:nvSpPr>
          <p:cNvPr id="19" name="Freeform 19"/>
          <p:cNvSpPr/>
          <p:nvPr/>
        </p:nvSpPr>
        <p:spPr>
          <a:xfrm>
            <a:off x="2772842" y="5694895"/>
            <a:ext cx="6646317" cy="1163105"/>
          </a:xfrm>
          <a:custGeom>
            <a:avLst/>
            <a:gdLst/>
            <a:ahLst/>
            <a:cxnLst/>
            <a:rect l="l" t="t" r="r" b="b"/>
            <a:pathLst>
              <a:path w="9969475" h="1744658">
                <a:moveTo>
                  <a:pt x="0" y="0"/>
                </a:moveTo>
                <a:lnTo>
                  <a:pt x="9969476" y="0"/>
                </a:lnTo>
                <a:lnTo>
                  <a:pt x="9969476" y="1744658"/>
                </a:lnTo>
                <a:lnTo>
                  <a:pt x="0" y="1744658"/>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20" name="TextBox 20"/>
          <p:cNvSpPr txBox="1"/>
          <p:nvPr/>
        </p:nvSpPr>
        <p:spPr>
          <a:xfrm>
            <a:off x="1548281" y="3291539"/>
            <a:ext cx="3632892" cy="313419"/>
          </a:xfrm>
          <a:prstGeom prst="rect">
            <a:avLst/>
          </a:prstGeom>
        </p:spPr>
        <p:txBody>
          <a:bodyPr lIns="0" tIns="0" rIns="0" bIns="0" rtlCol="0" anchor="t">
            <a:spAutoFit/>
          </a:bodyPr>
          <a:lstStyle/>
          <a:p>
            <a:pPr defTabSz="609630">
              <a:lnSpc>
                <a:spcPts val="2600"/>
              </a:lnSpc>
            </a:pPr>
            <a:r>
              <a:rPr lang="en-US" sz="2000">
                <a:solidFill>
                  <a:srgbClr val="FFFFFF"/>
                </a:solidFill>
                <a:latin typeface="Montserrat"/>
                <a:ea typeface="Montserrat"/>
                <a:cs typeface="Montserrat"/>
                <a:sym typeface="Montserrat"/>
              </a:rPr>
              <a:t>Overview of the policy</a:t>
            </a:r>
          </a:p>
        </p:txBody>
      </p:sp>
      <p:sp>
        <p:nvSpPr>
          <p:cNvPr id="21" name="TextBox 21"/>
          <p:cNvSpPr txBox="1"/>
          <p:nvPr/>
        </p:nvSpPr>
        <p:spPr>
          <a:xfrm>
            <a:off x="858780" y="1123722"/>
            <a:ext cx="4654795" cy="1128514"/>
          </a:xfrm>
          <a:prstGeom prst="rect">
            <a:avLst/>
          </a:prstGeom>
        </p:spPr>
        <p:txBody>
          <a:bodyPr lIns="0" tIns="0" rIns="0" bIns="0" rtlCol="0" anchor="t">
            <a:spAutoFit/>
          </a:bodyPr>
          <a:lstStyle/>
          <a:p>
            <a:pPr algn="ctr" defTabSz="609630">
              <a:lnSpc>
                <a:spcPts val="4398"/>
              </a:lnSpc>
            </a:pPr>
            <a:r>
              <a:rPr lang="en-US" sz="4398" b="1">
                <a:solidFill>
                  <a:srgbClr val="2E2E2E"/>
                </a:solidFill>
                <a:latin typeface="Gliker Bold"/>
                <a:ea typeface="Gliker Bold"/>
                <a:cs typeface="Gliker Bold"/>
                <a:sym typeface="Gliker Bold"/>
              </a:rPr>
              <a:t>SAFEGUARDING POLICY</a:t>
            </a:r>
          </a:p>
        </p:txBody>
      </p:sp>
      <p:sp>
        <p:nvSpPr>
          <p:cNvPr id="22" name="TextBox 22"/>
          <p:cNvSpPr txBox="1"/>
          <p:nvPr/>
        </p:nvSpPr>
        <p:spPr>
          <a:xfrm>
            <a:off x="6649255" y="1060222"/>
            <a:ext cx="4824705" cy="371897"/>
          </a:xfrm>
          <a:prstGeom prst="rect">
            <a:avLst/>
          </a:prstGeom>
        </p:spPr>
        <p:txBody>
          <a:bodyPr lIns="0" tIns="0" rIns="0" bIns="0" rtlCol="0" anchor="t">
            <a:spAutoFit/>
          </a:bodyPr>
          <a:lstStyle/>
          <a:p>
            <a:pPr algn="ctr" defTabSz="609630">
              <a:lnSpc>
                <a:spcPts val="2940"/>
              </a:lnSpc>
              <a:spcBef>
                <a:spcPct val="0"/>
              </a:spcBef>
            </a:pPr>
            <a:r>
              <a:rPr lang="en-US" sz="2673" spc="53">
                <a:solidFill>
                  <a:srgbClr val="2E2E2E"/>
                </a:solidFill>
                <a:latin typeface="Gliker"/>
                <a:ea typeface="Gliker"/>
                <a:cs typeface="Gliker"/>
                <a:sym typeface="Gliker"/>
              </a:rPr>
              <a:t>Overview</a:t>
            </a:r>
          </a:p>
        </p:txBody>
      </p:sp>
      <p:sp>
        <p:nvSpPr>
          <p:cNvPr id="23" name="TextBox 23"/>
          <p:cNvSpPr txBox="1"/>
          <p:nvPr/>
        </p:nvSpPr>
        <p:spPr>
          <a:xfrm>
            <a:off x="6437628" y="1835673"/>
            <a:ext cx="6028269" cy="3049233"/>
          </a:xfrm>
          <a:prstGeom prst="rect">
            <a:avLst/>
          </a:prstGeom>
        </p:spPr>
        <p:txBody>
          <a:bodyPr lIns="0" tIns="0" rIns="0" bIns="0" rtlCol="0" anchor="t">
            <a:spAutoFit/>
          </a:bodyPr>
          <a:lstStyle/>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Policy statement and overview</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Definitions</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Responsibilities</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Procedure</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Responding</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Recording &amp; reporting</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Confidentiality</a:t>
            </a:r>
          </a:p>
          <a:p>
            <a:pPr marL="461224" lvl="1" indent="-230612" defTabSz="609630">
              <a:lnSpc>
                <a:spcPts val="2990"/>
              </a:lnSpc>
              <a:buFont typeface="Arial"/>
              <a:buChar char="•"/>
            </a:pPr>
            <a:r>
              <a:rPr lang="en-US" sz="2136" dirty="0">
                <a:solidFill>
                  <a:srgbClr val="2E2E2E"/>
                </a:solidFill>
                <a:latin typeface="Montserrat"/>
                <a:ea typeface="Montserrat"/>
                <a:cs typeface="Montserrat"/>
                <a:sym typeface="Montserrat"/>
              </a:rPr>
              <a:t>Partnership Agreements in place</a:t>
            </a:r>
          </a:p>
        </p:txBody>
      </p:sp>
      <p:sp>
        <p:nvSpPr>
          <p:cNvPr id="24" name="TextBox 24"/>
          <p:cNvSpPr txBox="1"/>
          <p:nvPr/>
        </p:nvSpPr>
        <p:spPr>
          <a:xfrm>
            <a:off x="778235" y="3336555"/>
            <a:ext cx="513559" cy="269304"/>
          </a:xfrm>
          <a:prstGeom prst="rect">
            <a:avLst/>
          </a:prstGeom>
        </p:spPr>
        <p:txBody>
          <a:bodyPr lIns="0" tIns="0" rIns="0" bIns="0" rtlCol="0" anchor="t">
            <a:spAutoFit/>
          </a:bodyPr>
          <a:lstStyle/>
          <a:p>
            <a:pPr algn="ctr" defTabSz="609630">
              <a:lnSpc>
                <a:spcPts val="2138"/>
              </a:lnSpc>
            </a:pPr>
            <a:r>
              <a:rPr lang="en-US" sz="1782" b="1">
                <a:solidFill>
                  <a:srgbClr val="FFFFFF"/>
                </a:solidFill>
                <a:latin typeface="Gliker Semi-Bold"/>
                <a:ea typeface="Gliker Semi-Bold"/>
                <a:cs typeface="Gliker Semi-Bold"/>
                <a:sym typeface="Gliker Semi-Bold"/>
              </a:rPr>
              <a:t>1</a:t>
            </a:r>
          </a:p>
        </p:txBody>
      </p:sp>
      <p:sp>
        <p:nvSpPr>
          <p:cNvPr id="25" name="TextBox 25"/>
          <p:cNvSpPr txBox="1"/>
          <p:nvPr/>
        </p:nvSpPr>
        <p:spPr>
          <a:xfrm>
            <a:off x="1548281" y="4348946"/>
            <a:ext cx="3883380" cy="313419"/>
          </a:xfrm>
          <a:prstGeom prst="rect">
            <a:avLst/>
          </a:prstGeom>
        </p:spPr>
        <p:txBody>
          <a:bodyPr lIns="0" tIns="0" rIns="0" bIns="0" rtlCol="0" anchor="t">
            <a:spAutoFit/>
          </a:bodyPr>
          <a:lstStyle/>
          <a:p>
            <a:pPr defTabSz="609630">
              <a:lnSpc>
                <a:spcPts val="2600"/>
              </a:lnSpc>
            </a:pPr>
            <a:r>
              <a:rPr lang="en-US" sz="2000">
                <a:solidFill>
                  <a:srgbClr val="FFFFFF"/>
                </a:solidFill>
                <a:latin typeface="Montserrat"/>
                <a:ea typeface="Montserrat"/>
                <a:cs typeface="Montserrat"/>
                <a:sym typeface="Montserrat"/>
              </a:rPr>
              <a:t>Pros and cons</a:t>
            </a:r>
          </a:p>
        </p:txBody>
      </p:sp>
      <p:sp>
        <p:nvSpPr>
          <p:cNvPr id="26" name="TextBox 26"/>
          <p:cNvSpPr txBox="1"/>
          <p:nvPr/>
        </p:nvSpPr>
        <p:spPr>
          <a:xfrm>
            <a:off x="778235" y="4393961"/>
            <a:ext cx="513559" cy="269304"/>
          </a:xfrm>
          <a:prstGeom prst="rect">
            <a:avLst/>
          </a:prstGeom>
        </p:spPr>
        <p:txBody>
          <a:bodyPr lIns="0" tIns="0" rIns="0" bIns="0" rtlCol="0" anchor="t">
            <a:spAutoFit/>
          </a:bodyPr>
          <a:lstStyle/>
          <a:p>
            <a:pPr algn="ctr" defTabSz="609630">
              <a:lnSpc>
                <a:spcPts val="2138"/>
              </a:lnSpc>
            </a:pPr>
            <a:r>
              <a:rPr lang="en-US" sz="1782" b="1">
                <a:solidFill>
                  <a:srgbClr val="FFFFFF"/>
                </a:solidFill>
                <a:latin typeface="Gliker Semi-Bold"/>
                <a:ea typeface="Gliker Semi-Bold"/>
                <a:cs typeface="Gliker Semi-Bold"/>
                <a:sym typeface="Gliker Semi-Bold"/>
              </a:rPr>
              <a:t>2</a:t>
            </a:r>
          </a:p>
        </p:txBody>
      </p:sp>
      <p:sp>
        <p:nvSpPr>
          <p:cNvPr id="27" name="TextBox 27"/>
          <p:cNvSpPr txBox="1"/>
          <p:nvPr/>
        </p:nvSpPr>
        <p:spPr>
          <a:xfrm>
            <a:off x="1548281" y="5411842"/>
            <a:ext cx="3883380" cy="313419"/>
          </a:xfrm>
          <a:prstGeom prst="rect">
            <a:avLst/>
          </a:prstGeom>
        </p:spPr>
        <p:txBody>
          <a:bodyPr lIns="0" tIns="0" rIns="0" bIns="0" rtlCol="0" anchor="t">
            <a:spAutoFit/>
          </a:bodyPr>
          <a:lstStyle/>
          <a:p>
            <a:pPr defTabSz="609630">
              <a:lnSpc>
                <a:spcPts val="2600"/>
              </a:lnSpc>
            </a:pPr>
            <a:r>
              <a:rPr lang="en-US" sz="2000">
                <a:solidFill>
                  <a:srgbClr val="FFFFFF"/>
                </a:solidFill>
                <a:latin typeface="Montserrat"/>
                <a:ea typeface="Montserrat"/>
                <a:cs typeface="Montserrat"/>
                <a:sym typeface="Montserrat"/>
              </a:rPr>
              <a:t>Next steps</a:t>
            </a:r>
          </a:p>
        </p:txBody>
      </p:sp>
      <p:sp>
        <p:nvSpPr>
          <p:cNvPr id="28" name="TextBox 28"/>
          <p:cNvSpPr txBox="1"/>
          <p:nvPr/>
        </p:nvSpPr>
        <p:spPr>
          <a:xfrm>
            <a:off x="778235" y="5456858"/>
            <a:ext cx="513559" cy="269304"/>
          </a:xfrm>
          <a:prstGeom prst="rect">
            <a:avLst/>
          </a:prstGeom>
        </p:spPr>
        <p:txBody>
          <a:bodyPr lIns="0" tIns="0" rIns="0" bIns="0" rtlCol="0" anchor="t">
            <a:spAutoFit/>
          </a:bodyPr>
          <a:lstStyle/>
          <a:p>
            <a:pPr algn="ctr" defTabSz="609630">
              <a:lnSpc>
                <a:spcPts val="2138"/>
              </a:lnSpc>
            </a:pPr>
            <a:r>
              <a:rPr lang="en-US" sz="1782" b="1">
                <a:solidFill>
                  <a:srgbClr val="FFFFFF"/>
                </a:solidFill>
                <a:latin typeface="Gliker Semi-Bold"/>
                <a:ea typeface="Gliker Semi-Bold"/>
                <a:cs typeface="Gliker Semi-Bold"/>
                <a:sym typeface="Gliker Semi-Bold"/>
              </a:rPr>
              <a:t>3</a:t>
            </a:r>
          </a:p>
        </p:txBody>
      </p:sp>
      <p:sp>
        <p:nvSpPr>
          <p:cNvPr id="29" name="Freeform 29"/>
          <p:cNvSpPr/>
          <p:nvPr/>
        </p:nvSpPr>
        <p:spPr>
          <a:xfrm>
            <a:off x="-3873475" y="5694895"/>
            <a:ext cx="6646317" cy="1163105"/>
          </a:xfrm>
          <a:custGeom>
            <a:avLst/>
            <a:gdLst/>
            <a:ahLst/>
            <a:cxnLst/>
            <a:rect l="l" t="t" r="r" b="b"/>
            <a:pathLst>
              <a:path w="9969475" h="1744658">
                <a:moveTo>
                  <a:pt x="0" y="0"/>
                </a:moveTo>
                <a:lnTo>
                  <a:pt x="9969475" y="0"/>
                </a:lnTo>
                <a:lnTo>
                  <a:pt x="9969475" y="1744658"/>
                </a:lnTo>
                <a:lnTo>
                  <a:pt x="0" y="1744658"/>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30" name="Freeform 30"/>
          <p:cNvSpPr/>
          <p:nvPr/>
        </p:nvSpPr>
        <p:spPr>
          <a:xfrm>
            <a:off x="9419159" y="5694895"/>
            <a:ext cx="6646317" cy="1163105"/>
          </a:xfrm>
          <a:custGeom>
            <a:avLst/>
            <a:gdLst/>
            <a:ahLst/>
            <a:cxnLst/>
            <a:rect l="l" t="t" r="r" b="b"/>
            <a:pathLst>
              <a:path w="9969475" h="1744658">
                <a:moveTo>
                  <a:pt x="0" y="0"/>
                </a:moveTo>
                <a:lnTo>
                  <a:pt x="9969475" y="0"/>
                </a:lnTo>
                <a:lnTo>
                  <a:pt x="9969475" y="1744658"/>
                </a:lnTo>
                <a:lnTo>
                  <a:pt x="0" y="1744658"/>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58DBD"/>
        </a:solidFill>
        <a:effectLst/>
      </p:bgPr>
    </p:bg>
    <p:spTree>
      <p:nvGrpSpPr>
        <p:cNvPr id="1" name=""/>
        <p:cNvGrpSpPr/>
        <p:nvPr/>
      </p:nvGrpSpPr>
      <p:grpSpPr>
        <a:xfrm>
          <a:off x="0" y="0"/>
          <a:ext cx="0" cy="0"/>
          <a:chOff x="0" y="0"/>
          <a:chExt cx="0" cy="0"/>
        </a:xfrm>
      </p:grpSpPr>
      <p:grpSp>
        <p:nvGrpSpPr>
          <p:cNvPr id="2" name="Group 2"/>
          <p:cNvGrpSpPr/>
          <p:nvPr/>
        </p:nvGrpSpPr>
        <p:grpSpPr>
          <a:xfrm>
            <a:off x="516882" y="874771"/>
            <a:ext cx="11245039" cy="5616061"/>
            <a:chOff x="0" y="0"/>
            <a:chExt cx="6089959" cy="3041482"/>
          </a:xfrm>
        </p:grpSpPr>
        <p:sp>
          <p:nvSpPr>
            <p:cNvPr id="3" name="Freeform 3"/>
            <p:cNvSpPr/>
            <p:nvPr/>
          </p:nvSpPr>
          <p:spPr>
            <a:xfrm>
              <a:off x="0" y="0"/>
              <a:ext cx="6089959" cy="3041482"/>
            </a:xfrm>
            <a:custGeom>
              <a:avLst/>
              <a:gdLst/>
              <a:ahLst/>
              <a:cxnLst/>
              <a:rect l="l" t="t" r="r" b="b"/>
              <a:pathLst>
                <a:path w="6089959" h="3041482">
                  <a:moveTo>
                    <a:pt x="5965499" y="3041482"/>
                  </a:moveTo>
                  <a:lnTo>
                    <a:pt x="124460" y="3041482"/>
                  </a:lnTo>
                  <a:cubicBezTo>
                    <a:pt x="55880" y="3041482"/>
                    <a:pt x="0" y="2985602"/>
                    <a:pt x="0" y="2917022"/>
                  </a:cubicBezTo>
                  <a:lnTo>
                    <a:pt x="0" y="124460"/>
                  </a:lnTo>
                  <a:cubicBezTo>
                    <a:pt x="0" y="55880"/>
                    <a:pt x="55880" y="0"/>
                    <a:pt x="124460" y="0"/>
                  </a:cubicBezTo>
                  <a:lnTo>
                    <a:pt x="5965499" y="0"/>
                  </a:lnTo>
                  <a:cubicBezTo>
                    <a:pt x="6034079" y="0"/>
                    <a:pt x="6089959" y="55880"/>
                    <a:pt x="6089959" y="124460"/>
                  </a:cubicBezTo>
                  <a:lnTo>
                    <a:pt x="6089959" y="2917022"/>
                  </a:lnTo>
                  <a:cubicBezTo>
                    <a:pt x="6089959" y="2985602"/>
                    <a:pt x="6034079" y="3041482"/>
                    <a:pt x="5965499" y="3041482"/>
                  </a:cubicBezTo>
                  <a:close/>
                </a:path>
              </a:pathLst>
            </a:custGeom>
            <a:solidFill>
              <a:srgbClr val="FFFFFF"/>
            </a:solidFill>
          </p:spPr>
          <p:txBody>
            <a:bodyPr/>
            <a:lstStyle/>
            <a:p>
              <a:pPr defTabSz="609630"/>
              <a:endParaRPr lang="en-GB" sz="1200">
                <a:solidFill>
                  <a:prstClr val="black"/>
                </a:solidFill>
                <a:latin typeface="Calibri"/>
              </a:endParaRPr>
            </a:p>
          </p:txBody>
        </p:sp>
      </p:grpSp>
      <p:sp>
        <p:nvSpPr>
          <p:cNvPr id="4" name="Freeform 4"/>
          <p:cNvSpPr/>
          <p:nvPr/>
        </p:nvSpPr>
        <p:spPr>
          <a:xfrm>
            <a:off x="1311997" y="1107428"/>
            <a:ext cx="4662140" cy="4633002"/>
          </a:xfrm>
          <a:custGeom>
            <a:avLst/>
            <a:gdLst/>
            <a:ahLst/>
            <a:cxnLst/>
            <a:rect l="l" t="t" r="r" b="b"/>
            <a:pathLst>
              <a:path w="6993210" h="6949503">
                <a:moveTo>
                  <a:pt x="0" y="0"/>
                </a:moveTo>
                <a:lnTo>
                  <a:pt x="6993211" y="0"/>
                </a:lnTo>
                <a:lnTo>
                  <a:pt x="6993211" y="6949503"/>
                </a:lnTo>
                <a:lnTo>
                  <a:pt x="0" y="69495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2578924" y="2741728"/>
            <a:ext cx="2370354" cy="1569531"/>
          </a:xfrm>
          <a:custGeom>
            <a:avLst/>
            <a:gdLst/>
            <a:ahLst/>
            <a:cxnLst/>
            <a:rect l="l" t="t" r="r" b="b"/>
            <a:pathLst>
              <a:path w="3555531" h="2354297">
                <a:moveTo>
                  <a:pt x="0" y="0"/>
                </a:moveTo>
                <a:lnTo>
                  <a:pt x="3555531" y="0"/>
                </a:lnTo>
                <a:lnTo>
                  <a:pt x="3555531" y="2354297"/>
                </a:lnTo>
                <a:lnTo>
                  <a:pt x="0" y="2354297"/>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6164638" y="1222320"/>
            <a:ext cx="6027362" cy="4937249"/>
          </a:xfrm>
          <a:prstGeom prst="rect">
            <a:avLst/>
          </a:prstGeom>
        </p:spPr>
        <p:txBody>
          <a:bodyPr lIns="0" tIns="0" rIns="0" bIns="0" rtlCol="0" anchor="t">
            <a:spAutoFit/>
          </a:bodyPr>
          <a:lstStyle/>
          <a:p>
            <a:pPr defTabSz="609630">
              <a:lnSpc>
                <a:spcPts val="2649"/>
              </a:lnSpc>
            </a:pPr>
            <a:r>
              <a:rPr lang="en-US" sz="1766" b="1" u="sng">
                <a:solidFill>
                  <a:srgbClr val="2E2E2E"/>
                </a:solidFill>
                <a:latin typeface="Montserrat Bold"/>
                <a:ea typeface="Montserrat Bold"/>
                <a:cs typeface="Montserrat Bold"/>
                <a:sym typeface="Montserrat Bold"/>
              </a:rPr>
              <a:t>Induction</a:t>
            </a:r>
          </a:p>
          <a:p>
            <a:pPr defTabSz="609630">
              <a:lnSpc>
                <a:spcPts val="2649"/>
              </a:lnSpc>
            </a:pPr>
            <a:r>
              <a:rPr lang="en-US" sz="1766">
                <a:solidFill>
                  <a:srgbClr val="2E2E2E"/>
                </a:solidFill>
                <a:latin typeface="Montserrat"/>
                <a:ea typeface="Montserrat"/>
                <a:cs typeface="Montserrat"/>
                <a:sym typeface="Montserrat"/>
              </a:rPr>
              <a:t>Set standards and expectations, sign paperwork</a:t>
            </a:r>
          </a:p>
          <a:p>
            <a:pPr defTabSz="609630">
              <a:lnSpc>
                <a:spcPts val="2649"/>
              </a:lnSpc>
            </a:pPr>
            <a:endParaRPr lang="en-US" sz="1766">
              <a:solidFill>
                <a:srgbClr val="2E2E2E"/>
              </a:solidFill>
              <a:latin typeface="Montserrat"/>
              <a:ea typeface="Montserrat"/>
              <a:cs typeface="Montserrat"/>
              <a:sym typeface="Montserrat"/>
            </a:endParaRPr>
          </a:p>
          <a:p>
            <a:pPr defTabSz="609630">
              <a:lnSpc>
                <a:spcPts val="2649"/>
              </a:lnSpc>
            </a:pPr>
            <a:r>
              <a:rPr lang="en-US" sz="1766" b="1" u="sng">
                <a:solidFill>
                  <a:srgbClr val="2E2E2E"/>
                </a:solidFill>
                <a:latin typeface="Montserrat Bold"/>
                <a:ea typeface="Montserrat Bold"/>
                <a:cs typeface="Montserrat Bold"/>
                <a:sym typeface="Montserrat Bold"/>
              </a:rPr>
              <a:t>Staff PVG’s</a:t>
            </a:r>
          </a:p>
          <a:p>
            <a:pPr defTabSz="609630">
              <a:lnSpc>
                <a:spcPts val="2649"/>
              </a:lnSpc>
            </a:pPr>
            <a:r>
              <a:rPr lang="en-US" sz="1766">
                <a:solidFill>
                  <a:srgbClr val="2E2E2E"/>
                </a:solidFill>
                <a:latin typeface="Montserrat"/>
                <a:ea typeface="Montserrat"/>
                <a:cs typeface="Montserrat"/>
                <a:sym typeface="Montserrat"/>
              </a:rPr>
              <a:t>All L&amp;G staff covered by PVG</a:t>
            </a:r>
          </a:p>
          <a:p>
            <a:pPr defTabSz="609630">
              <a:lnSpc>
                <a:spcPts val="2649"/>
              </a:lnSpc>
            </a:pPr>
            <a:endParaRPr lang="en-US" sz="1766">
              <a:solidFill>
                <a:srgbClr val="2E2E2E"/>
              </a:solidFill>
              <a:latin typeface="Montserrat"/>
              <a:ea typeface="Montserrat"/>
              <a:cs typeface="Montserrat"/>
              <a:sym typeface="Montserrat"/>
            </a:endParaRPr>
          </a:p>
          <a:p>
            <a:pPr defTabSz="609630">
              <a:lnSpc>
                <a:spcPts val="2649"/>
              </a:lnSpc>
            </a:pPr>
            <a:r>
              <a:rPr lang="en-US" sz="1766" b="1" u="sng">
                <a:solidFill>
                  <a:srgbClr val="2E2E2E"/>
                </a:solidFill>
                <a:latin typeface="Montserrat Bold"/>
                <a:ea typeface="Montserrat Bold"/>
                <a:cs typeface="Montserrat Bold"/>
                <a:sym typeface="Montserrat Bold"/>
              </a:rPr>
              <a:t>Staff Training</a:t>
            </a:r>
          </a:p>
          <a:p>
            <a:pPr defTabSz="609630">
              <a:lnSpc>
                <a:spcPts val="2649"/>
              </a:lnSpc>
            </a:pPr>
            <a:r>
              <a:rPr lang="en-US" sz="1766">
                <a:solidFill>
                  <a:srgbClr val="2E2E2E"/>
                </a:solidFill>
                <a:latin typeface="Montserrat"/>
                <a:ea typeface="Montserrat"/>
                <a:cs typeface="Montserrat"/>
                <a:sym typeface="Montserrat"/>
              </a:rPr>
              <a:t>Regularly identify training</a:t>
            </a:r>
          </a:p>
          <a:p>
            <a:pPr defTabSz="609630">
              <a:lnSpc>
                <a:spcPts val="2649"/>
              </a:lnSpc>
            </a:pPr>
            <a:endParaRPr lang="en-US" sz="1766">
              <a:solidFill>
                <a:srgbClr val="2E2E2E"/>
              </a:solidFill>
              <a:latin typeface="Montserrat"/>
              <a:ea typeface="Montserrat"/>
              <a:cs typeface="Montserrat"/>
              <a:sym typeface="Montserrat"/>
            </a:endParaRPr>
          </a:p>
          <a:p>
            <a:pPr defTabSz="609630">
              <a:lnSpc>
                <a:spcPts val="2649"/>
              </a:lnSpc>
            </a:pPr>
            <a:r>
              <a:rPr lang="en-US" sz="1766" b="1" u="sng">
                <a:solidFill>
                  <a:srgbClr val="2E2E2E"/>
                </a:solidFill>
                <a:latin typeface="Montserrat Bold"/>
                <a:ea typeface="Montserrat Bold"/>
                <a:cs typeface="Montserrat Bold"/>
                <a:sym typeface="Montserrat Bold"/>
              </a:rPr>
              <a:t>Regular contact</a:t>
            </a:r>
          </a:p>
          <a:p>
            <a:pPr defTabSz="609630">
              <a:lnSpc>
                <a:spcPts val="2649"/>
              </a:lnSpc>
            </a:pPr>
            <a:r>
              <a:rPr lang="en-US" sz="1766">
                <a:solidFill>
                  <a:srgbClr val="2E2E2E"/>
                </a:solidFill>
                <a:latin typeface="Montserrat"/>
                <a:ea typeface="Montserrat"/>
                <a:cs typeface="Montserrat"/>
                <a:sym typeface="Montserrat"/>
              </a:rPr>
              <a:t>Fortnightly support sessions</a:t>
            </a:r>
          </a:p>
          <a:p>
            <a:pPr defTabSz="609630">
              <a:lnSpc>
                <a:spcPts val="2649"/>
              </a:lnSpc>
            </a:pPr>
            <a:endParaRPr lang="en-US" sz="1766">
              <a:solidFill>
                <a:srgbClr val="2E2E2E"/>
              </a:solidFill>
              <a:latin typeface="Montserrat"/>
              <a:ea typeface="Montserrat"/>
              <a:cs typeface="Montserrat"/>
              <a:sym typeface="Montserrat"/>
            </a:endParaRPr>
          </a:p>
          <a:p>
            <a:pPr defTabSz="609630">
              <a:lnSpc>
                <a:spcPts val="2649"/>
              </a:lnSpc>
            </a:pPr>
            <a:r>
              <a:rPr lang="en-US" sz="1766" b="1" u="sng">
                <a:solidFill>
                  <a:srgbClr val="2E2E2E"/>
                </a:solidFill>
                <a:latin typeface="Montserrat Bold"/>
                <a:ea typeface="Montserrat Bold"/>
                <a:cs typeface="Montserrat Bold"/>
                <a:sym typeface="Montserrat Bold"/>
              </a:rPr>
              <a:t>Training days</a:t>
            </a:r>
          </a:p>
          <a:p>
            <a:pPr defTabSz="609630">
              <a:lnSpc>
                <a:spcPts val="2649"/>
              </a:lnSpc>
            </a:pPr>
            <a:r>
              <a:rPr lang="en-US" sz="1766">
                <a:solidFill>
                  <a:srgbClr val="2E2E2E"/>
                </a:solidFill>
                <a:latin typeface="Montserrat"/>
                <a:ea typeface="Montserrat"/>
                <a:cs typeface="Montserrat"/>
                <a:sym typeface="Montserrat"/>
              </a:rPr>
              <a:t>Time to focus on SVQ and talk openly</a:t>
            </a:r>
          </a:p>
          <a:p>
            <a:pPr defTabSz="609630">
              <a:lnSpc>
                <a:spcPts val="2079"/>
              </a:lnSpc>
              <a:spcBef>
                <a:spcPct val="0"/>
              </a:spcBef>
            </a:pPr>
            <a:endParaRPr lang="en-US" sz="1766">
              <a:solidFill>
                <a:srgbClr val="2E2E2E"/>
              </a:solidFill>
              <a:latin typeface="Montserrat"/>
              <a:ea typeface="Montserrat"/>
              <a:cs typeface="Montserrat"/>
              <a:sym typeface="Montserrat"/>
            </a:endParaRPr>
          </a:p>
        </p:txBody>
      </p:sp>
      <p:sp>
        <p:nvSpPr>
          <p:cNvPr id="7" name="TextBox 7"/>
          <p:cNvSpPr txBox="1"/>
          <p:nvPr/>
        </p:nvSpPr>
        <p:spPr>
          <a:xfrm>
            <a:off x="2170346" y="241700"/>
            <a:ext cx="7851309" cy="474489"/>
          </a:xfrm>
          <a:prstGeom prst="rect">
            <a:avLst/>
          </a:prstGeom>
        </p:spPr>
        <p:txBody>
          <a:bodyPr lIns="0" tIns="0" rIns="0" bIns="0" rtlCol="0" anchor="t">
            <a:spAutoFit/>
          </a:bodyPr>
          <a:lstStyle/>
          <a:p>
            <a:pPr defTabSz="609630">
              <a:lnSpc>
                <a:spcPts val="3738"/>
              </a:lnSpc>
            </a:pPr>
            <a:r>
              <a:rPr lang="en-US" sz="3738" b="1">
                <a:solidFill>
                  <a:srgbClr val="FFFFFF"/>
                </a:solidFill>
                <a:latin typeface="Gliker Heavy"/>
                <a:ea typeface="Gliker Heavy"/>
                <a:cs typeface="Gliker Heavy"/>
                <a:sym typeface="Gliker Heavy"/>
              </a:rPr>
              <a:t>SAFEGUARDING IN PRACTICE</a:t>
            </a:r>
          </a:p>
        </p:txBody>
      </p:sp>
      <p:sp>
        <p:nvSpPr>
          <p:cNvPr id="8" name="TextBox 8"/>
          <p:cNvSpPr txBox="1"/>
          <p:nvPr/>
        </p:nvSpPr>
        <p:spPr>
          <a:xfrm>
            <a:off x="3278323" y="1536427"/>
            <a:ext cx="925503" cy="381323"/>
          </a:xfrm>
          <a:prstGeom prst="rect">
            <a:avLst/>
          </a:prstGeom>
        </p:spPr>
        <p:txBody>
          <a:bodyPr lIns="0" tIns="0" rIns="0" bIns="0" rtlCol="0" anchor="t">
            <a:spAutoFit/>
          </a:bodyPr>
          <a:lstStyle/>
          <a:p>
            <a:pPr algn="ctr" defTabSz="609630">
              <a:lnSpc>
                <a:spcPts val="3248"/>
              </a:lnSpc>
            </a:pPr>
            <a:r>
              <a:rPr lang="en-US" sz="2320" b="1" dirty="0">
                <a:solidFill>
                  <a:prstClr val="black"/>
                </a:solidFill>
                <a:latin typeface="Montserrat"/>
                <a:ea typeface="Montserrat"/>
                <a:cs typeface="Montserrat"/>
                <a:sym typeface="Montserrat"/>
              </a:rPr>
              <a:t>PVG’s</a:t>
            </a:r>
          </a:p>
        </p:txBody>
      </p:sp>
      <p:sp>
        <p:nvSpPr>
          <p:cNvPr id="9" name="TextBox 9"/>
          <p:cNvSpPr txBox="1"/>
          <p:nvPr/>
        </p:nvSpPr>
        <p:spPr>
          <a:xfrm rot="4349138">
            <a:off x="4413852" y="2577092"/>
            <a:ext cx="1873973" cy="741742"/>
          </a:xfrm>
          <a:prstGeom prst="rect">
            <a:avLst/>
          </a:prstGeom>
        </p:spPr>
        <p:txBody>
          <a:bodyPr wrap="square" lIns="0" tIns="0" rIns="0" bIns="0" rtlCol="0" anchor="t">
            <a:spAutoFit/>
          </a:bodyPr>
          <a:lstStyle/>
          <a:p>
            <a:pPr algn="ctr" defTabSz="609630">
              <a:lnSpc>
                <a:spcPts val="3026"/>
              </a:lnSpc>
            </a:pPr>
            <a:r>
              <a:rPr lang="en-US" sz="2161" b="1" dirty="0">
                <a:solidFill>
                  <a:prstClr val="black"/>
                </a:solidFill>
                <a:latin typeface="Montserrat"/>
                <a:ea typeface="Montserrat"/>
                <a:cs typeface="Montserrat"/>
                <a:sym typeface="Montserrat"/>
              </a:rPr>
              <a:t>Training</a:t>
            </a:r>
          </a:p>
          <a:p>
            <a:pPr algn="ctr" defTabSz="609630">
              <a:lnSpc>
                <a:spcPts val="3026"/>
              </a:lnSpc>
            </a:pPr>
            <a:r>
              <a:rPr lang="en-US" sz="2161" b="1" dirty="0">
                <a:solidFill>
                  <a:prstClr val="black"/>
                </a:solidFill>
                <a:latin typeface="Montserrat"/>
                <a:ea typeface="Montserrat"/>
                <a:cs typeface="Montserrat"/>
                <a:sym typeface="Montserrat"/>
              </a:rPr>
              <a:t>Days</a:t>
            </a:r>
          </a:p>
        </p:txBody>
      </p:sp>
      <p:sp>
        <p:nvSpPr>
          <p:cNvPr id="10" name="TextBox 10"/>
          <p:cNvSpPr txBox="1"/>
          <p:nvPr/>
        </p:nvSpPr>
        <p:spPr>
          <a:xfrm rot="8658736">
            <a:off x="3888713" y="4733672"/>
            <a:ext cx="1674682" cy="381323"/>
          </a:xfrm>
          <a:prstGeom prst="rect">
            <a:avLst/>
          </a:prstGeom>
        </p:spPr>
        <p:txBody>
          <a:bodyPr lIns="0" tIns="0" rIns="0" bIns="0" rtlCol="0" anchor="t">
            <a:spAutoFit/>
          </a:bodyPr>
          <a:lstStyle/>
          <a:p>
            <a:pPr algn="ctr" defTabSz="609630">
              <a:lnSpc>
                <a:spcPts val="3248"/>
              </a:lnSpc>
            </a:pPr>
            <a:r>
              <a:rPr lang="en-US" sz="2320" b="1" dirty="0">
                <a:solidFill>
                  <a:prstClr val="black"/>
                </a:solidFill>
                <a:latin typeface="Montserrat"/>
                <a:ea typeface="Montserrat"/>
                <a:cs typeface="Montserrat"/>
                <a:sym typeface="Montserrat"/>
              </a:rPr>
              <a:t>Inductions</a:t>
            </a:r>
          </a:p>
        </p:txBody>
      </p:sp>
      <p:sp>
        <p:nvSpPr>
          <p:cNvPr id="11" name="TextBox 11"/>
          <p:cNvSpPr txBox="1"/>
          <p:nvPr/>
        </p:nvSpPr>
        <p:spPr>
          <a:xfrm rot="-8639274">
            <a:off x="1814341" y="4526582"/>
            <a:ext cx="1799133" cy="715902"/>
          </a:xfrm>
          <a:prstGeom prst="rect">
            <a:avLst/>
          </a:prstGeom>
        </p:spPr>
        <p:txBody>
          <a:bodyPr lIns="0" tIns="0" rIns="0" bIns="0" rtlCol="0" anchor="t">
            <a:spAutoFit/>
          </a:bodyPr>
          <a:lstStyle/>
          <a:p>
            <a:pPr algn="ctr" defTabSz="609630">
              <a:lnSpc>
                <a:spcPts val="2875"/>
              </a:lnSpc>
            </a:pPr>
            <a:r>
              <a:rPr lang="en-US" sz="2053" b="1" dirty="0">
                <a:solidFill>
                  <a:prstClr val="black"/>
                </a:solidFill>
                <a:latin typeface="Montserrat"/>
                <a:ea typeface="Montserrat"/>
                <a:cs typeface="Montserrat"/>
                <a:sym typeface="Montserrat"/>
              </a:rPr>
              <a:t>Staff Training</a:t>
            </a:r>
          </a:p>
        </p:txBody>
      </p:sp>
      <p:sp>
        <p:nvSpPr>
          <p:cNvPr id="12" name="Freeform 12"/>
          <p:cNvSpPr/>
          <p:nvPr/>
        </p:nvSpPr>
        <p:spPr>
          <a:xfrm>
            <a:off x="87896" y="3835164"/>
            <a:ext cx="3022837" cy="6045673"/>
          </a:xfrm>
          <a:custGeom>
            <a:avLst/>
            <a:gdLst/>
            <a:ahLst/>
            <a:cxnLst/>
            <a:rect l="l" t="t" r="r" b="b"/>
            <a:pathLst>
              <a:path w="4534255" h="9068510">
                <a:moveTo>
                  <a:pt x="0" y="0"/>
                </a:moveTo>
                <a:lnTo>
                  <a:pt x="4534255" y="0"/>
                </a:lnTo>
                <a:lnTo>
                  <a:pt x="4534255" y="9068510"/>
                </a:lnTo>
                <a:lnTo>
                  <a:pt x="0" y="90685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13" name="TextBox 13"/>
          <p:cNvSpPr txBox="1"/>
          <p:nvPr/>
        </p:nvSpPr>
        <p:spPr>
          <a:xfrm rot="-4502758">
            <a:off x="1138292" y="2663870"/>
            <a:ext cx="1807525" cy="617541"/>
          </a:xfrm>
          <a:prstGeom prst="rect">
            <a:avLst/>
          </a:prstGeom>
        </p:spPr>
        <p:txBody>
          <a:bodyPr wrap="square" lIns="0" tIns="0" rIns="0" bIns="0" rtlCol="0" anchor="t">
            <a:spAutoFit/>
          </a:bodyPr>
          <a:lstStyle/>
          <a:p>
            <a:pPr algn="ctr" defTabSz="609630">
              <a:lnSpc>
                <a:spcPts val="2495"/>
              </a:lnSpc>
            </a:pPr>
            <a:r>
              <a:rPr lang="en-US" sz="1782" b="1" dirty="0">
                <a:solidFill>
                  <a:prstClr val="black"/>
                </a:solidFill>
                <a:latin typeface="Montserrat"/>
                <a:ea typeface="Montserrat"/>
                <a:cs typeface="Montserrat"/>
                <a:sym typeface="Montserrat"/>
              </a:rPr>
              <a:t>Regular Contact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A723C"/>
        </a:solidFill>
        <a:effectLst/>
      </p:bgPr>
    </p:bg>
    <p:spTree>
      <p:nvGrpSpPr>
        <p:cNvPr id="1" name=""/>
        <p:cNvGrpSpPr/>
        <p:nvPr/>
      </p:nvGrpSpPr>
      <p:grpSpPr>
        <a:xfrm>
          <a:off x="0" y="0"/>
          <a:ext cx="0" cy="0"/>
          <a:chOff x="0" y="0"/>
          <a:chExt cx="0" cy="0"/>
        </a:xfrm>
      </p:grpSpPr>
      <p:grpSp>
        <p:nvGrpSpPr>
          <p:cNvPr id="2" name="Group 2"/>
          <p:cNvGrpSpPr/>
          <p:nvPr/>
        </p:nvGrpSpPr>
        <p:grpSpPr>
          <a:xfrm>
            <a:off x="3099412" y="2621851"/>
            <a:ext cx="8937995" cy="4005118"/>
            <a:chOff x="0" y="0"/>
            <a:chExt cx="5001117" cy="2241002"/>
          </a:xfrm>
        </p:grpSpPr>
        <p:sp>
          <p:nvSpPr>
            <p:cNvPr id="3" name="Freeform 3"/>
            <p:cNvSpPr/>
            <p:nvPr/>
          </p:nvSpPr>
          <p:spPr>
            <a:xfrm>
              <a:off x="0" y="0"/>
              <a:ext cx="5001117" cy="2241002"/>
            </a:xfrm>
            <a:custGeom>
              <a:avLst/>
              <a:gdLst/>
              <a:ahLst/>
              <a:cxnLst/>
              <a:rect l="l" t="t" r="r" b="b"/>
              <a:pathLst>
                <a:path w="5001117" h="2241002">
                  <a:moveTo>
                    <a:pt x="4876657" y="2241002"/>
                  </a:moveTo>
                  <a:lnTo>
                    <a:pt x="124460" y="2241002"/>
                  </a:lnTo>
                  <a:cubicBezTo>
                    <a:pt x="55880" y="2241002"/>
                    <a:pt x="0" y="2185122"/>
                    <a:pt x="0" y="2116542"/>
                  </a:cubicBezTo>
                  <a:lnTo>
                    <a:pt x="0" y="124460"/>
                  </a:lnTo>
                  <a:cubicBezTo>
                    <a:pt x="0" y="55880"/>
                    <a:pt x="55880" y="0"/>
                    <a:pt x="124460" y="0"/>
                  </a:cubicBezTo>
                  <a:lnTo>
                    <a:pt x="4876657" y="0"/>
                  </a:lnTo>
                  <a:cubicBezTo>
                    <a:pt x="4945237" y="0"/>
                    <a:pt x="5001117" y="55880"/>
                    <a:pt x="5001117" y="124460"/>
                  </a:cubicBezTo>
                  <a:lnTo>
                    <a:pt x="5001117" y="2116542"/>
                  </a:lnTo>
                  <a:cubicBezTo>
                    <a:pt x="5001117" y="2185122"/>
                    <a:pt x="4945237" y="2241002"/>
                    <a:pt x="4876657" y="2241002"/>
                  </a:cubicBezTo>
                  <a:close/>
                </a:path>
              </a:pathLst>
            </a:custGeom>
            <a:solidFill>
              <a:srgbClr val="FFFFFF"/>
            </a:solidFill>
          </p:spPr>
          <p:txBody>
            <a:bodyPr/>
            <a:lstStyle/>
            <a:p>
              <a:pPr defTabSz="609630"/>
              <a:endParaRPr lang="en-GB" sz="1200">
                <a:solidFill>
                  <a:prstClr val="black"/>
                </a:solidFill>
                <a:latin typeface="Calibri"/>
              </a:endParaRPr>
            </a:p>
          </p:txBody>
        </p:sp>
      </p:grpSp>
      <p:grpSp>
        <p:nvGrpSpPr>
          <p:cNvPr id="4" name="Group 4"/>
          <p:cNvGrpSpPr/>
          <p:nvPr/>
        </p:nvGrpSpPr>
        <p:grpSpPr>
          <a:xfrm>
            <a:off x="9767067" y="282762"/>
            <a:ext cx="2109651" cy="1776415"/>
            <a:chOff x="0" y="0"/>
            <a:chExt cx="1154410" cy="972062"/>
          </a:xfrm>
        </p:grpSpPr>
        <p:sp>
          <p:nvSpPr>
            <p:cNvPr id="5" name="Freeform 5"/>
            <p:cNvSpPr/>
            <p:nvPr/>
          </p:nvSpPr>
          <p:spPr>
            <a:xfrm>
              <a:off x="0" y="0"/>
              <a:ext cx="1154410" cy="972062"/>
            </a:xfrm>
            <a:custGeom>
              <a:avLst/>
              <a:gdLst/>
              <a:ahLst/>
              <a:cxnLst/>
              <a:rect l="l" t="t" r="r" b="b"/>
              <a:pathLst>
                <a:path w="1154410" h="972062">
                  <a:moveTo>
                    <a:pt x="0" y="0"/>
                  </a:moveTo>
                  <a:lnTo>
                    <a:pt x="1154410" y="0"/>
                  </a:lnTo>
                  <a:lnTo>
                    <a:pt x="1154410" y="972062"/>
                  </a:lnTo>
                  <a:lnTo>
                    <a:pt x="0" y="972062"/>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6" name="Freeform 6"/>
          <p:cNvSpPr/>
          <p:nvPr/>
        </p:nvSpPr>
        <p:spPr>
          <a:xfrm>
            <a:off x="5679211" y="282762"/>
            <a:ext cx="4208923" cy="1776415"/>
          </a:xfrm>
          <a:custGeom>
            <a:avLst/>
            <a:gdLst/>
            <a:ahLst/>
            <a:cxnLst/>
            <a:rect l="l" t="t" r="r" b="b"/>
            <a:pathLst>
              <a:path w="6313384" h="2664623">
                <a:moveTo>
                  <a:pt x="0" y="0"/>
                </a:moveTo>
                <a:lnTo>
                  <a:pt x="6313384" y="0"/>
                </a:lnTo>
                <a:lnTo>
                  <a:pt x="6313384" y="2664624"/>
                </a:lnTo>
                <a:lnTo>
                  <a:pt x="0" y="2664624"/>
                </a:lnTo>
                <a:lnTo>
                  <a:pt x="0" y="0"/>
                </a:lnTo>
                <a:close/>
              </a:path>
            </a:pathLst>
          </a:custGeom>
          <a:blipFill>
            <a:blip r:embed="rId2">
              <a:extLst>
                <a:ext uri="{96DAC541-7B7A-43D3-8B79-37D633B846F1}">
                  <asvg:svgBlip xmlns:asvg="http://schemas.microsoft.com/office/drawing/2016/SVG/main" r:embed="rId3"/>
                </a:ext>
              </a:extLst>
            </a:blip>
            <a:stretch>
              <a:fillRect b="-65162"/>
            </a:stretch>
          </a:blipFill>
        </p:spPr>
        <p:txBody>
          <a:bodyPr/>
          <a:lstStyle/>
          <a:p>
            <a:pPr defTabSz="609630"/>
            <a:endParaRPr lang="en-GB" sz="1200">
              <a:solidFill>
                <a:prstClr val="black"/>
              </a:solidFill>
              <a:latin typeface="Calibri"/>
            </a:endParaRPr>
          </a:p>
        </p:txBody>
      </p:sp>
      <p:sp>
        <p:nvSpPr>
          <p:cNvPr id="7" name="Freeform 7"/>
          <p:cNvSpPr/>
          <p:nvPr/>
        </p:nvSpPr>
        <p:spPr>
          <a:xfrm rot="-4356807">
            <a:off x="7334127" y="2077105"/>
            <a:ext cx="468567" cy="807875"/>
          </a:xfrm>
          <a:custGeom>
            <a:avLst/>
            <a:gdLst/>
            <a:ahLst/>
            <a:cxnLst/>
            <a:rect l="l" t="t" r="r" b="b"/>
            <a:pathLst>
              <a:path w="702851" h="1211813">
                <a:moveTo>
                  <a:pt x="0" y="0"/>
                </a:moveTo>
                <a:lnTo>
                  <a:pt x="702851" y="0"/>
                </a:lnTo>
                <a:lnTo>
                  <a:pt x="702851" y="1211813"/>
                </a:lnTo>
                <a:lnTo>
                  <a:pt x="0" y="1211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rot="1289452">
            <a:off x="2989910" y="573487"/>
            <a:ext cx="1840897" cy="1270219"/>
          </a:xfrm>
          <a:custGeom>
            <a:avLst/>
            <a:gdLst/>
            <a:ahLst/>
            <a:cxnLst/>
            <a:rect l="l" t="t" r="r" b="b"/>
            <a:pathLst>
              <a:path w="2761346" h="1905329">
                <a:moveTo>
                  <a:pt x="0" y="0"/>
                </a:moveTo>
                <a:lnTo>
                  <a:pt x="2761347" y="0"/>
                </a:lnTo>
                <a:lnTo>
                  <a:pt x="2761347" y="1905329"/>
                </a:lnTo>
                <a:lnTo>
                  <a:pt x="0" y="19053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rot="-1254150" flipH="1">
            <a:off x="455070" y="417028"/>
            <a:ext cx="1941798" cy="1339841"/>
          </a:xfrm>
          <a:custGeom>
            <a:avLst/>
            <a:gdLst/>
            <a:ahLst/>
            <a:cxnLst/>
            <a:rect l="l" t="t" r="r" b="b"/>
            <a:pathLst>
              <a:path w="2912697" h="2009761">
                <a:moveTo>
                  <a:pt x="2912697" y="0"/>
                </a:moveTo>
                <a:lnTo>
                  <a:pt x="0" y="0"/>
                </a:lnTo>
                <a:lnTo>
                  <a:pt x="0" y="2009762"/>
                </a:lnTo>
                <a:lnTo>
                  <a:pt x="2912697" y="2009762"/>
                </a:lnTo>
                <a:lnTo>
                  <a:pt x="291269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10" name="Freeform 10"/>
          <p:cNvSpPr/>
          <p:nvPr/>
        </p:nvSpPr>
        <p:spPr>
          <a:xfrm rot="614499" flipH="1" flipV="1">
            <a:off x="412728" y="2124324"/>
            <a:ext cx="1590526" cy="1097463"/>
          </a:xfrm>
          <a:custGeom>
            <a:avLst/>
            <a:gdLst/>
            <a:ahLst/>
            <a:cxnLst/>
            <a:rect l="l" t="t" r="r" b="b"/>
            <a:pathLst>
              <a:path w="2385789" h="1646195">
                <a:moveTo>
                  <a:pt x="2385790" y="1646195"/>
                </a:moveTo>
                <a:lnTo>
                  <a:pt x="0" y="1646195"/>
                </a:lnTo>
                <a:lnTo>
                  <a:pt x="0" y="0"/>
                </a:lnTo>
                <a:lnTo>
                  <a:pt x="2385790" y="0"/>
                </a:lnTo>
                <a:lnTo>
                  <a:pt x="2385790" y="164619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a:off x="73067" y="3354441"/>
            <a:ext cx="3544945" cy="3785864"/>
          </a:xfrm>
          <a:custGeom>
            <a:avLst/>
            <a:gdLst/>
            <a:ahLst/>
            <a:cxnLst/>
            <a:rect l="l" t="t" r="r" b="b"/>
            <a:pathLst>
              <a:path w="5317418" h="5678796">
                <a:moveTo>
                  <a:pt x="0" y="0"/>
                </a:moveTo>
                <a:lnTo>
                  <a:pt x="5317418" y="0"/>
                </a:lnTo>
                <a:lnTo>
                  <a:pt x="5317418" y="5678796"/>
                </a:lnTo>
                <a:lnTo>
                  <a:pt x="0" y="56787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GB" sz="1200">
              <a:solidFill>
                <a:prstClr val="black"/>
              </a:solidFill>
              <a:latin typeface="Calibri"/>
            </a:endParaRPr>
          </a:p>
        </p:txBody>
      </p:sp>
      <p:sp>
        <p:nvSpPr>
          <p:cNvPr id="12" name="TextBox 12"/>
          <p:cNvSpPr txBox="1"/>
          <p:nvPr/>
        </p:nvSpPr>
        <p:spPr>
          <a:xfrm>
            <a:off x="5853564" y="529620"/>
            <a:ext cx="5940314" cy="1267719"/>
          </a:xfrm>
          <a:prstGeom prst="rect">
            <a:avLst/>
          </a:prstGeom>
        </p:spPr>
        <p:txBody>
          <a:bodyPr lIns="0" tIns="0" rIns="0" bIns="0" rtlCol="0" anchor="t">
            <a:spAutoFit/>
          </a:bodyPr>
          <a:lstStyle/>
          <a:p>
            <a:pPr algn="ctr" defTabSz="609630">
              <a:lnSpc>
                <a:spcPts val="5062"/>
              </a:lnSpc>
            </a:pPr>
            <a:r>
              <a:rPr lang="en-US" sz="4218" b="1" spc="211">
                <a:solidFill>
                  <a:srgbClr val="2E2E2E"/>
                </a:solidFill>
                <a:latin typeface="Gliker Heavy"/>
                <a:ea typeface="Gliker Heavy"/>
                <a:cs typeface="Gliker Heavy"/>
                <a:sym typeface="Gliker Heavy"/>
              </a:rPr>
              <a:t>SUPPORTING OUR APPRENTICES</a:t>
            </a:r>
          </a:p>
        </p:txBody>
      </p:sp>
      <p:sp>
        <p:nvSpPr>
          <p:cNvPr id="13" name="TextBox 13"/>
          <p:cNvSpPr txBox="1"/>
          <p:nvPr/>
        </p:nvSpPr>
        <p:spPr>
          <a:xfrm>
            <a:off x="3618012" y="2862358"/>
            <a:ext cx="8175865" cy="3783023"/>
          </a:xfrm>
          <a:prstGeom prst="rect">
            <a:avLst/>
          </a:prstGeom>
        </p:spPr>
        <p:txBody>
          <a:bodyPr lIns="0" tIns="0" rIns="0" bIns="0" rtlCol="0" anchor="t">
            <a:spAutoFit/>
          </a:bodyPr>
          <a:lstStyle/>
          <a:p>
            <a:pPr defTabSz="609630">
              <a:lnSpc>
                <a:spcPts val="2689"/>
              </a:lnSpc>
            </a:pPr>
            <a:endParaRPr sz="1200" dirty="0">
              <a:solidFill>
                <a:prstClr val="black"/>
              </a:solidFill>
              <a:latin typeface="Calibri"/>
            </a:endParaRPr>
          </a:p>
          <a:p>
            <a:pPr marL="414687" lvl="1" indent="-207344" defTabSz="609630">
              <a:lnSpc>
                <a:spcPts val="2689"/>
              </a:lnSpc>
              <a:buFont typeface="Arial"/>
              <a:buChar char="•"/>
            </a:pPr>
            <a:r>
              <a:rPr lang="en-US" sz="1920" b="1" dirty="0">
                <a:solidFill>
                  <a:srgbClr val="2E2E2E"/>
                </a:solidFill>
                <a:latin typeface="Montserrat Bold"/>
                <a:ea typeface="Montserrat Bold"/>
                <a:cs typeface="Montserrat Bold"/>
                <a:sym typeface="Montserrat Bold"/>
              </a:rPr>
              <a:t>Identifying supports: </a:t>
            </a:r>
            <a:r>
              <a:rPr lang="en-US" sz="1920" dirty="0">
                <a:solidFill>
                  <a:srgbClr val="2E2E2E"/>
                </a:solidFill>
                <a:latin typeface="Montserrat"/>
                <a:ea typeface="Montserrat"/>
                <a:cs typeface="Montserrat"/>
                <a:sym typeface="Montserrat"/>
              </a:rPr>
              <a:t>At interview, reviews and support sessions</a:t>
            </a:r>
          </a:p>
          <a:p>
            <a:pPr marL="414687" lvl="1" indent="-207344" defTabSz="609630">
              <a:lnSpc>
                <a:spcPts val="2689"/>
              </a:lnSpc>
              <a:buFont typeface="Arial"/>
              <a:buChar char="•"/>
            </a:pPr>
            <a:r>
              <a:rPr lang="en-US" sz="1920" b="1" dirty="0">
                <a:solidFill>
                  <a:srgbClr val="2E2E2E"/>
                </a:solidFill>
                <a:latin typeface="Montserrat Bold"/>
                <a:ea typeface="Montserrat Bold"/>
                <a:cs typeface="Montserrat Bold"/>
                <a:sym typeface="Montserrat Bold"/>
              </a:rPr>
              <a:t>Wellbeing Wheel: </a:t>
            </a:r>
            <a:r>
              <a:rPr lang="en-US" sz="1920" dirty="0">
                <a:solidFill>
                  <a:srgbClr val="2E2E2E"/>
                </a:solidFill>
                <a:latin typeface="Montserrat"/>
                <a:ea typeface="Montserrat"/>
                <a:cs typeface="Montserrat"/>
                <a:sym typeface="Montserrat"/>
              </a:rPr>
              <a:t>Adapted from SHANARRI</a:t>
            </a:r>
          </a:p>
          <a:p>
            <a:pPr marL="414687" lvl="1" indent="-207344" defTabSz="609630">
              <a:lnSpc>
                <a:spcPts val="2689"/>
              </a:lnSpc>
              <a:buFont typeface="Arial"/>
              <a:buChar char="•"/>
            </a:pPr>
            <a:r>
              <a:rPr lang="en-US" sz="1920" b="1" dirty="0">
                <a:solidFill>
                  <a:srgbClr val="2E2E2E"/>
                </a:solidFill>
                <a:latin typeface="Montserrat Bold"/>
                <a:ea typeface="Montserrat Bold"/>
                <a:cs typeface="Montserrat Bold"/>
                <a:sym typeface="Montserrat Bold"/>
              </a:rPr>
              <a:t>One-to-one:</a:t>
            </a:r>
            <a:r>
              <a:rPr lang="en-US" sz="1920" dirty="0">
                <a:solidFill>
                  <a:srgbClr val="2E2E2E"/>
                </a:solidFill>
                <a:latin typeface="Montserrat"/>
                <a:ea typeface="Montserrat"/>
                <a:cs typeface="Montserrat"/>
                <a:sym typeface="Montserrat"/>
              </a:rPr>
              <a:t> Support sessions</a:t>
            </a:r>
          </a:p>
          <a:p>
            <a:pPr marL="414687" lvl="1" indent="-207344" defTabSz="609630">
              <a:lnSpc>
                <a:spcPts val="2689"/>
              </a:lnSpc>
              <a:buFont typeface="Arial"/>
              <a:buChar char="•"/>
            </a:pPr>
            <a:r>
              <a:rPr lang="en-US" sz="1920" b="1" dirty="0">
                <a:solidFill>
                  <a:srgbClr val="2E2E2E"/>
                </a:solidFill>
                <a:latin typeface="Montserrat Bold"/>
                <a:ea typeface="Montserrat Bold"/>
                <a:cs typeface="Montserrat Bold"/>
                <a:sym typeface="Montserrat Bold"/>
              </a:rPr>
              <a:t>Partnership Agreement:</a:t>
            </a:r>
            <a:r>
              <a:rPr lang="en-US" sz="1920" dirty="0">
                <a:solidFill>
                  <a:srgbClr val="2E2E2E"/>
                </a:solidFill>
                <a:latin typeface="Montserrat"/>
                <a:ea typeface="Montserrat"/>
                <a:cs typeface="Montserrat"/>
                <a:sym typeface="Montserrat"/>
              </a:rPr>
              <a:t> Employers agree additional support to be implemented</a:t>
            </a:r>
          </a:p>
          <a:p>
            <a:pPr marL="414687" lvl="1" indent="-207344" defTabSz="609630">
              <a:lnSpc>
                <a:spcPts val="2689"/>
              </a:lnSpc>
              <a:buFont typeface="Arial"/>
              <a:buChar char="•"/>
            </a:pPr>
            <a:r>
              <a:rPr lang="en-US" sz="1920" b="1" dirty="0">
                <a:solidFill>
                  <a:srgbClr val="2E2E2E"/>
                </a:solidFill>
                <a:latin typeface="Montserrat Bold"/>
                <a:ea typeface="Montserrat Bold"/>
                <a:cs typeface="Montserrat Bold"/>
                <a:sym typeface="Montserrat Bold"/>
              </a:rPr>
              <a:t>Support Plan:</a:t>
            </a:r>
            <a:r>
              <a:rPr lang="en-US" sz="1920" dirty="0">
                <a:solidFill>
                  <a:srgbClr val="2E2E2E"/>
                </a:solidFill>
                <a:latin typeface="Montserrat"/>
                <a:ea typeface="Montserrat"/>
                <a:cs typeface="Montserrat"/>
                <a:sym typeface="Montserrat"/>
              </a:rPr>
              <a:t> Individual Learning Plans in place to support candidates, where required</a:t>
            </a:r>
          </a:p>
          <a:p>
            <a:pPr marL="414687" lvl="1" indent="-207344" defTabSz="609630">
              <a:lnSpc>
                <a:spcPts val="2689"/>
              </a:lnSpc>
              <a:buFont typeface="Arial"/>
              <a:buChar char="•"/>
            </a:pPr>
            <a:r>
              <a:rPr lang="en-US" sz="1920" b="1" dirty="0">
                <a:solidFill>
                  <a:srgbClr val="2E2E2E"/>
                </a:solidFill>
                <a:latin typeface="Montserrat"/>
                <a:ea typeface="Montserrat"/>
                <a:cs typeface="Montserrat"/>
                <a:sym typeface="Montserrat"/>
              </a:rPr>
              <a:t>Monthly Meetings: </a:t>
            </a:r>
            <a:r>
              <a:rPr lang="en-US" sz="1920" dirty="0">
                <a:solidFill>
                  <a:srgbClr val="2E2E2E"/>
                </a:solidFill>
                <a:latin typeface="Montserrat"/>
                <a:ea typeface="Montserrat"/>
                <a:cs typeface="Montserrat"/>
                <a:sym typeface="Montserrat"/>
              </a:rPr>
              <a:t>Discuss candidate progress</a:t>
            </a:r>
          </a:p>
          <a:p>
            <a:pPr defTabSz="609630">
              <a:lnSpc>
                <a:spcPts val="2689"/>
              </a:lnSpc>
            </a:pPr>
            <a:endParaRPr lang="en-US" sz="1920" dirty="0">
              <a:solidFill>
                <a:srgbClr val="2E2E2E"/>
              </a:solidFill>
              <a:latin typeface="Montserrat"/>
              <a:ea typeface="Montserrat"/>
              <a:cs typeface="Montserrat"/>
              <a:sym typeface="Montserrat"/>
            </a:endParaRPr>
          </a:p>
        </p:txBody>
      </p:sp>
      <p:sp>
        <p:nvSpPr>
          <p:cNvPr id="14" name="TextBox 14"/>
          <p:cNvSpPr txBox="1"/>
          <p:nvPr/>
        </p:nvSpPr>
        <p:spPr>
          <a:xfrm rot="598775">
            <a:off x="2667952" y="1014915"/>
            <a:ext cx="2396026" cy="296748"/>
          </a:xfrm>
          <a:prstGeom prst="rect">
            <a:avLst/>
          </a:prstGeom>
        </p:spPr>
        <p:txBody>
          <a:bodyPr lIns="0" tIns="0" rIns="0" bIns="0" rtlCol="0" anchor="t">
            <a:spAutoFit/>
          </a:bodyPr>
          <a:lstStyle/>
          <a:p>
            <a:pPr algn="ctr" defTabSz="609630">
              <a:lnSpc>
                <a:spcPts val="2647"/>
              </a:lnSpc>
            </a:pPr>
            <a:r>
              <a:rPr lang="en-US" sz="1600" dirty="0">
                <a:solidFill>
                  <a:srgbClr val="2E2E2E"/>
                </a:solidFill>
                <a:latin typeface="Gliker"/>
                <a:ea typeface="Gliker"/>
                <a:cs typeface="Gliker"/>
                <a:sym typeface="Gliker"/>
              </a:rPr>
              <a:t>Partnership</a:t>
            </a:r>
          </a:p>
        </p:txBody>
      </p:sp>
      <p:sp>
        <p:nvSpPr>
          <p:cNvPr id="15" name="TextBox 15"/>
          <p:cNvSpPr txBox="1"/>
          <p:nvPr/>
        </p:nvSpPr>
        <p:spPr>
          <a:xfrm rot="-1464502">
            <a:off x="130946" y="918552"/>
            <a:ext cx="2576925" cy="315214"/>
          </a:xfrm>
          <a:prstGeom prst="rect">
            <a:avLst/>
          </a:prstGeom>
        </p:spPr>
        <p:txBody>
          <a:bodyPr lIns="0" tIns="0" rIns="0" bIns="0" rtlCol="0" anchor="t">
            <a:spAutoFit/>
          </a:bodyPr>
          <a:lstStyle/>
          <a:p>
            <a:pPr algn="ctr" defTabSz="609630">
              <a:lnSpc>
                <a:spcPts val="2660"/>
              </a:lnSpc>
            </a:pPr>
            <a:r>
              <a:rPr lang="en-US" sz="1900" dirty="0">
                <a:solidFill>
                  <a:srgbClr val="2E2E2E"/>
                </a:solidFill>
                <a:latin typeface="Gliker"/>
                <a:ea typeface="Gliker"/>
                <a:cs typeface="Gliker"/>
                <a:sym typeface="Gliker"/>
              </a:rPr>
              <a:t>Supporting</a:t>
            </a:r>
          </a:p>
        </p:txBody>
      </p:sp>
      <p:sp>
        <p:nvSpPr>
          <p:cNvPr id="16" name="TextBox 16"/>
          <p:cNvSpPr txBox="1"/>
          <p:nvPr/>
        </p:nvSpPr>
        <p:spPr>
          <a:xfrm rot="582499">
            <a:off x="201621" y="2507387"/>
            <a:ext cx="2110759" cy="268279"/>
          </a:xfrm>
          <a:prstGeom prst="rect">
            <a:avLst/>
          </a:prstGeom>
        </p:spPr>
        <p:txBody>
          <a:bodyPr lIns="0" tIns="0" rIns="0" bIns="0" rtlCol="0" anchor="t">
            <a:spAutoFit/>
          </a:bodyPr>
          <a:lstStyle/>
          <a:p>
            <a:pPr algn="ctr" defTabSz="609630">
              <a:lnSpc>
                <a:spcPts val="2255"/>
              </a:lnSpc>
            </a:pPr>
            <a:r>
              <a:rPr lang="en-US" sz="1611" dirty="0">
                <a:solidFill>
                  <a:srgbClr val="2E2E2E"/>
                </a:solidFill>
                <a:latin typeface="Gliker"/>
                <a:ea typeface="Gliker"/>
                <a:cs typeface="Gliker"/>
                <a:sym typeface="Gliker"/>
              </a:rPr>
              <a:t>Planning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58DBD"/>
        </a:solidFill>
        <a:effectLst/>
      </p:bgPr>
    </p:bg>
    <p:spTree>
      <p:nvGrpSpPr>
        <p:cNvPr id="1" name=""/>
        <p:cNvGrpSpPr/>
        <p:nvPr/>
      </p:nvGrpSpPr>
      <p:grpSpPr>
        <a:xfrm>
          <a:off x="0" y="0"/>
          <a:ext cx="0" cy="0"/>
          <a:chOff x="0" y="0"/>
          <a:chExt cx="0" cy="0"/>
        </a:xfrm>
      </p:grpSpPr>
      <p:grpSp>
        <p:nvGrpSpPr>
          <p:cNvPr id="2" name="Group 2"/>
          <p:cNvGrpSpPr/>
          <p:nvPr/>
        </p:nvGrpSpPr>
        <p:grpSpPr>
          <a:xfrm>
            <a:off x="471211" y="348359"/>
            <a:ext cx="11249579" cy="1023813"/>
            <a:chOff x="0" y="0"/>
            <a:chExt cx="7256426" cy="660400"/>
          </a:xfrm>
        </p:grpSpPr>
        <p:sp>
          <p:nvSpPr>
            <p:cNvPr id="3" name="Freeform 3"/>
            <p:cNvSpPr/>
            <p:nvPr/>
          </p:nvSpPr>
          <p:spPr>
            <a:xfrm>
              <a:off x="0" y="0"/>
              <a:ext cx="7256426" cy="660400"/>
            </a:xfrm>
            <a:custGeom>
              <a:avLst/>
              <a:gdLst/>
              <a:ahLst/>
              <a:cxnLst/>
              <a:rect l="l" t="t" r="r" b="b"/>
              <a:pathLst>
                <a:path w="7256426" h="660400">
                  <a:moveTo>
                    <a:pt x="7131966" y="660400"/>
                  </a:moveTo>
                  <a:lnTo>
                    <a:pt x="124460" y="660400"/>
                  </a:lnTo>
                  <a:cubicBezTo>
                    <a:pt x="55880" y="660400"/>
                    <a:pt x="0" y="604520"/>
                    <a:pt x="0" y="535940"/>
                  </a:cubicBezTo>
                  <a:lnTo>
                    <a:pt x="0" y="124460"/>
                  </a:lnTo>
                  <a:cubicBezTo>
                    <a:pt x="0" y="55880"/>
                    <a:pt x="55880" y="0"/>
                    <a:pt x="124460" y="0"/>
                  </a:cubicBezTo>
                  <a:lnTo>
                    <a:pt x="7131966" y="0"/>
                  </a:lnTo>
                  <a:cubicBezTo>
                    <a:pt x="7200547" y="0"/>
                    <a:pt x="7256426" y="55880"/>
                    <a:pt x="7256426" y="124460"/>
                  </a:cubicBezTo>
                  <a:lnTo>
                    <a:pt x="7256426" y="535940"/>
                  </a:lnTo>
                  <a:cubicBezTo>
                    <a:pt x="7256426" y="604520"/>
                    <a:pt x="7200547" y="660400"/>
                    <a:pt x="7131966" y="660400"/>
                  </a:cubicBezTo>
                  <a:close/>
                </a:path>
              </a:pathLst>
            </a:custGeom>
            <a:solidFill>
              <a:srgbClr val="FFFFFF"/>
            </a:solidFill>
          </p:spPr>
          <p:txBody>
            <a:bodyPr/>
            <a:lstStyle/>
            <a:p>
              <a:pPr defTabSz="609630"/>
              <a:endParaRPr lang="en-GB" sz="1200">
                <a:solidFill>
                  <a:prstClr val="black"/>
                </a:solidFill>
                <a:latin typeface="Calibri"/>
              </a:endParaRPr>
            </a:p>
          </p:txBody>
        </p:sp>
      </p:grpSp>
      <p:sp>
        <p:nvSpPr>
          <p:cNvPr id="4" name="Freeform 4"/>
          <p:cNvSpPr/>
          <p:nvPr/>
        </p:nvSpPr>
        <p:spPr>
          <a:xfrm>
            <a:off x="8048437" y="1566639"/>
            <a:ext cx="2990869" cy="4976451"/>
          </a:xfrm>
          <a:custGeom>
            <a:avLst/>
            <a:gdLst/>
            <a:ahLst/>
            <a:cxnLst/>
            <a:rect l="l" t="t" r="r" b="b"/>
            <a:pathLst>
              <a:path w="4486303" h="7464677">
                <a:moveTo>
                  <a:pt x="0" y="0"/>
                </a:moveTo>
                <a:lnTo>
                  <a:pt x="4486303" y="0"/>
                </a:lnTo>
                <a:lnTo>
                  <a:pt x="4486303" y="7464677"/>
                </a:lnTo>
                <a:lnTo>
                  <a:pt x="0" y="7464677"/>
                </a:lnTo>
                <a:lnTo>
                  <a:pt x="0" y="0"/>
                </a:lnTo>
                <a:close/>
              </a:path>
            </a:pathLst>
          </a:custGeom>
          <a:blipFill>
            <a:blip r:embed="rId2">
              <a:extLst>
                <a:ext uri="{96DAC541-7B7A-43D3-8B79-37D633B846F1}">
                  <asvg:svgBlip xmlns:asvg="http://schemas.microsoft.com/office/drawing/2016/SVG/main" r:embed="rId3"/>
                </a:ext>
              </a:extLst>
            </a:blip>
            <a:stretch>
              <a:fillRect r="-21671"/>
            </a:stretch>
          </a:blipFill>
        </p:spPr>
        <p:txBody>
          <a:bodyPr/>
          <a:lstStyle/>
          <a:p>
            <a:pPr defTabSz="609630"/>
            <a:endParaRPr lang="en-GB" sz="1200">
              <a:solidFill>
                <a:prstClr val="black"/>
              </a:solidFill>
              <a:latin typeface="Calibri"/>
            </a:endParaRPr>
          </a:p>
        </p:txBody>
      </p:sp>
      <p:sp>
        <p:nvSpPr>
          <p:cNvPr id="5" name="Freeform 5"/>
          <p:cNvSpPr/>
          <p:nvPr/>
        </p:nvSpPr>
        <p:spPr>
          <a:xfrm>
            <a:off x="4606270" y="1566639"/>
            <a:ext cx="2990869" cy="4976451"/>
          </a:xfrm>
          <a:custGeom>
            <a:avLst/>
            <a:gdLst/>
            <a:ahLst/>
            <a:cxnLst/>
            <a:rect l="l" t="t" r="r" b="b"/>
            <a:pathLst>
              <a:path w="4486303" h="7464677">
                <a:moveTo>
                  <a:pt x="0" y="0"/>
                </a:moveTo>
                <a:lnTo>
                  <a:pt x="4486303" y="0"/>
                </a:lnTo>
                <a:lnTo>
                  <a:pt x="4486303" y="7464677"/>
                </a:lnTo>
                <a:lnTo>
                  <a:pt x="0" y="7464677"/>
                </a:lnTo>
                <a:lnTo>
                  <a:pt x="0" y="0"/>
                </a:lnTo>
                <a:close/>
              </a:path>
            </a:pathLst>
          </a:custGeom>
          <a:blipFill>
            <a:blip r:embed="rId2">
              <a:extLst>
                <a:ext uri="{96DAC541-7B7A-43D3-8B79-37D633B846F1}">
                  <asvg:svgBlip xmlns:asvg="http://schemas.microsoft.com/office/drawing/2016/SVG/main" r:embed="rId3"/>
                </a:ext>
              </a:extLst>
            </a:blip>
            <a:stretch>
              <a:fillRect r="-21671"/>
            </a:stretch>
          </a:blipFill>
        </p:spPr>
        <p:txBody>
          <a:bodyPr/>
          <a:lstStyle/>
          <a:p>
            <a:pPr defTabSz="609630"/>
            <a:endParaRPr lang="en-GB" sz="1200">
              <a:solidFill>
                <a:prstClr val="black"/>
              </a:solidFill>
              <a:latin typeface="Calibri"/>
            </a:endParaRPr>
          </a:p>
        </p:txBody>
      </p:sp>
      <p:grpSp>
        <p:nvGrpSpPr>
          <p:cNvPr id="6" name="Group 6"/>
          <p:cNvGrpSpPr/>
          <p:nvPr/>
        </p:nvGrpSpPr>
        <p:grpSpPr>
          <a:xfrm>
            <a:off x="4930371" y="2207323"/>
            <a:ext cx="2342667" cy="366431"/>
            <a:chOff x="0" y="0"/>
            <a:chExt cx="925498" cy="144763"/>
          </a:xfrm>
        </p:grpSpPr>
        <p:sp>
          <p:nvSpPr>
            <p:cNvPr id="7" name="Freeform 7"/>
            <p:cNvSpPr/>
            <p:nvPr/>
          </p:nvSpPr>
          <p:spPr>
            <a:xfrm>
              <a:off x="0" y="0"/>
              <a:ext cx="925498" cy="144763"/>
            </a:xfrm>
            <a:custGeom>
              <a:avLst/>
              <a:gdLst/>
              <a:ahLst/>
              <a:cxnLst/>
              <a:rect l="l" t="t" r="r" b="b"/>
              <a:pathLst>
                <a:path w="925498" h="144763">
                  <a:moveTo>
                    <a:pt x="0" y="0"/>
                  </a:moveTo>
                  <a:lnTo>
                    <a:pt x="925498" y="0"/>
                  </a:lnTo>
                  <a:lnTo>
                    <a:pt x="925498" y="144763"/>
                  </a:lnTo>
                  <a:lnTo>
                    <a:pt x="0" y="144763"/>
                  </a:lnTo>
                  <a:close/>
                </a:path>
              </a:pathLst>
            </a:custGeom>
            <a:solidFill>
              <a:srgbClr val="B161D6"/>
            </a:solidFill>
          </p:spPr>
          <p:txBody>
            <a:bodyPr/>
            <a:lstStyle/>
            <a:p>
              <a:pPr defTabSz="609630"/>
              <a:endParaRPr lang="en-GB" sz="1200">
                <a:solidFill>
                  <a:prstClr val="black"/>
                </a:solidFill>
                <a:latin typeface="Calibri"/>
              </a:endParaRPr>
            </a:p>
          </p:txBody>
        </p:sp>
        <p:sp>
          <p:nvSpPr>
            <p:cNvPr id="8" name="TextBox 8"/>
            <p:cNvSpPr txBox="1"/>
            <p:nvPr/>
          </p:nvSpPr>
          <p:spPr>
            <a:xfrm>
              <a:off x="0" y="-38100"/>
              <a:ext cx="925498" cy="182863"/>
            </a:xfrm>
            <a:prstGeom prst="rect">
              <a:avLst/>
            </a:prstGeom>
          </p:spPr>
          <p:txBody>
            <a:bodyPr lIns="33867" tIns="33867" rIns="33867" bIns="33867" rtlCol="0" anchor="ctr"/>
            <a:lstStyle/>
            <a:p>
              <a:pPr algn="ctr" defTabSz="609630">
                <a:lnSpc>
                  <a:spcPts val="2237"/>
                </a:lnSpc>
              </a:pPr>
              <a:endParaRPr sz="1200">
                <a:solidFill>
                  <a:prstClr val="black"/>
                </a:solidFill>
                <a:latin typeface="Calibri"/>
              </a:endParaRPr>
            </a:p>
          </p:txBody>
        </p:sp>
      </p:grpSp>
      <p:sp>
        <p:nvSpPr>
          <p:cNvPr id="9" name="Freeform 9"/>
          <p:cNvSpPr/>
          <p:nvPr/>
        </p:nvSpPr>
        <p:spPr>
          <a:xfrm>
            <a:off x="1152695" y="1566638"/>
            <a:ext cx="3002277" cy="4995434"/>
          </a:xfrm>
          <a:custGeom>
            <a:avLst/>
            <a:gdLst/>
            <a:ahLst/>
            <a:cxnLst/>
            <a:rect l="l" t="t" r="r" b="b"/>
            <a:pathLst>
              <a:path w="4503415" h="7493151">
                <a:moveTo>
                  <a:pt x="0" y="0"/>
                </a:moveTo>
                <a:lnTo>
                  <a:pt x="4503416" y="0"/>
                </a:lnTo>
                <a:lnTo>
                  <a:pt x="4503416" y="7493151"/>
                </a:lnTo>
                <a:lnTo>
                  <a:pt x="0" y="7493151"/>
                </a:lnTo>
                <a:lnTo>
                  <a:pt x="0" y="0"/>
                </a:lnTo>
                <a:close/>
              </a:path>
            </a:pathLst>
          </a:custGeom>
          <a:blipFill>
            <a:blip r:embed="rId2">
              <a:extLst>
                <a:ext uri="{96DAC541-7B7A-43D3-8B79-37D633B846F1}">
                  <asvg:svgBlip xmlns:asvg="http://schemas.microsoft.com/office/drawing/2016/SVG/main" r:embed="rId3"/>
                </a:ext>
              </a:extLst>
            </a:blip>
            <a:stretch>
              <a:fillRect r="-21671"/>
            </a:stretch>
          </a:blipFill>
        </p:spPr>
        <p:txBody>
          <a:bodyPr/>
          <a:lstStyle/>
          <a:p>
            <a:pPr defTabSz="609630"/>
            <a:endParaRPr lang="en-GB" sz="1200">
              <a:solidFill>
                <a:prstClr val="black"/>
              </a:solidFill>
              <a:latin typeface="Calibri"/>
            </a:endParaRPr>
          </a:p>
        </p:txBody>
      </p:sp>
      <p:sp>
        <p:nvSpPr>
          <p:cNvPr id="10" name="TextBox 10"/>
          <p:cNvSpPr txBox="1"/>
          <p:nvPr/>
        </p:nvSpPr>
        <p:spPr>
          <a:xfrm>
            <a:off x="1288910" y="2803672"/>
            <a:ext cx="2729847" cy="2905219"/>
          </a:xfrm>
          <a:prstGeom prst="rect">
            <a:avLst/>
          </a:prstGeom>
        </p:spPr>
        <p:txBody>
          <a:bodyPr lIns="0" tIns="0" rIns="0" bIns="0" rtlCol="0" anchor="t">
            <a:spAutoFit/>
          </a:bodyPr>
          <a:lstStyle/>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Long term mental health struggles</a:t>
            </a:r>
          </a:p>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Signed off by GP</a:t>
            </a:r>
          </a:p>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Keyworker input</a:t>
            </a:r>
          </a:p>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Joined Online support session with external mental health agency</a:t>
            </a:r>
          </a:p>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One-to-one sessions</a:t>
            </a:r>
          </a:p>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Work with employer to support candidate back to work</a:t>
            </a:r>
          </a:p>
          <a:p>
            <a:pPr marL="287814" lvl="1" indent="-143907" defTabSz="609630">
              <a:lnSpc>
                <a:spcPts val="1866"/>
              </a:lnSpc>
              <a:buFont typeface="Arial"/>
              <a:buChar char="•"/>
            </a:pPr>
            <a:r>
              <a:rPr lang="en-US" sz="1333">
                <a:solidFill>
                  <a:srgbClr val="2E2E2E"/>
                </a:solidFill>
                <a:latin typeface="Montserrat"/>
                <a:ea typeface="Montserrat"/>
                <a:cs typeface="Montserrat"/>
                <a:sym typeface="Montserrat"/>
              </a:rPr>
              <a:t>Reduced hours agreed</a:t>
            </a:r>
          </a:p>
        </p:txBody>
      </p:sp>
      <p:sp>
        <p:nvSpPr>
          <p:cNvPr id="11" name="TextBox 11"/>
          <p:cNvSpPr txBox="1"/>
          <p:nvPr/>
        </p:nvSpPr>
        <p:spPr>
          <a:xfrm>
            <a:off x="4761236" y="2797323"/>
            <a:ext cx="2669528" cy="3081549"/>
          </a:xfrm>
          <a:prstGeom prst="rect">
            <a:avLst/>
          </a:prstGeom>
        </p:spPr>
        <p:txBody>
          <a:bodyPr lIns="0" tIns="0" rIns="0" bIns="0" rtlCol="0" anchor="t">
            <a:spAutoFit/>
          </a:bodyPr>
          <a:lstStyle/>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Care experienced</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Traumatic childhood experience</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Enhanced Funding support</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Individual support plan in place centred around specific needs</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Regular one-to-one sessions</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Wellbeing check-ins</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Assessor and candidate trust and support</a:t>
            </a:r>
          </a:p>
          <a:p>
            <a:pPr defTabSz="609630">
              <a:lnSpc>
                <a:spcPts val="1151"/>
              </a:lnSpc>
            </a:pPr>
            <a:endParaRPr lang="en-US" sz="1333">
              <a:solidFill>
                <a:srgbClr val="2E2E2E"/>
              </a:solidFill>
              <a:latin typeface="Montserrat"/>
              <a:ea typeface="Montserrat"/>
              <a:cs typeface="Montserrat"/>
              <a:sym typeface="Montserrat"/>
            </a:endParaRPr>
          </a:p>
        </p:txBody>
      </p:sp>
      <p:sp>
        <p:nvSpPr>
          <p:cNvPr id="12" name="Freeform 12"/>
          <p:cNvSpPr/>
          <p:nvPr/>
        </p:nvSpPr>
        <p:spPr>
          <a:xfrm>
            <a:off x="3032147" y="4404223"/>
            <a:ext cx="2601940" cy="2587747"/>
          </a:xfrm>
          <a:custGeom>
            <a:avLst/>
            <a:gdLst/>
            <a:ahLst/>
            <a:cxnLst/>
            <a:rect l="l" t="t" r="r" b="b"/>
            <a:pathLst>
              <a:path w="3902910" h="3881621">
                <a:moveTo>
                  <a:pt x="0" y="0"/>
                </a:moveTo>
                <a:lnTo>
                  <a:pt x="3902910" y="0"/>
                </a:lnTo>
                <a:lnTo>
                  <a:pt x="3902910" y="3881621"/>
                </a:lnTo>
                <a:lnTo>
                  <a:pt x="0" y="38816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grpSp>
        <p:nvGrpSpPr>
          <p:cNvPr id="13" name="Group 13"/>
          <p:cNvGrpSpPr/>
          <p:nvPr/>
        </p:nvGrpSpPr>
        <p:grpSpPr>
          <a:xfrm>
            <a:off x="1482500" y="2207739"/>
            <a:ext cx="2342667" cy="366431"/>
            <a:chOff x="0" y="0"/>
            <a:chExt cx="925498" cy="144763"/>
          </a:xfrm>
        </p:grpSpPr>
        <p:sp>
          <p:nvSpPr>
            <p:cNvPr id="14" name="Freeform 14"/>
            <p:cNvSpPr/>
            <p:nvPr/>
          </p:nvSpPr>
          <p:spPr>
            <a:xfrm>
              <a:off x="0" y="0"/>
              <a:ext cx="925498" cy="144763"/>
            </a:xfrm>
            <a:custGeom>
              <a:avLst/>
              <a:gdLst/>
              <a:ahLst/>
              <a:cxnLst/>
              <a:rect l="l" t="t" r="r" b="b"/>
              <a:pathLst>
                <a:path w="925498" h="144763">
                  <a:moveTo>
                    <a:pt x="0" y="0"/>
                  </a:moveTo>
                  <a:lnTo>
                    <a:pt x="925498" y="0"/>
                  </a:lnTo>
                  <a:lnTo>
                    <a:pt x="925498" y="144763"/>
                  </a:lnTo>
                  <a:lnTo>
                    <a:pt x="0" y="144763"/>
                  </a:lnTo>
                  <a:close/>
                </a:path>
              </a:pathLst>
            </a:custGeom>
            <a:solidFill>
              <a:srgbClr val="81B446"/>
            </a:solidFill>
          </p:spPr>
          <p:txBody>
            <a:bodyPr/>
            <a:lstStyle/>
            <a:p>
              <a:pPr defTabSz="609630"/>
              <a:endParaRPr lang="en-GB" sz="1200">
                <a:solidFill>
                  <a:prstClr val="black"/>
                </a:solidFill>
                <a:latin typeface="Calibri"/>
              </a:endParaRPr>
            </a:p>
          </p:txBody>
        </p:sp>
        <p:sp>
          <p:nvSpPr>
            <p:cNvPr id="15" name="TextBox 15"/>
            <p:cNvSpPr txBox="1"/>
            <p:nvPr/>
          </p:nvSpPr>
          <p:spPr>
            <a:xfrm>
              <a:off x="0" y="-38100"/>
              <a:ext cx="925498" cy="182863"/>
            </a:xfrm>
            <a:prstGeom prst="rect">
              <a:avLst/>
            </a:prstGeom>
          </p:spPr>
          <p:txBody>
            <a:bodyPr lIns="33867" tIns="33867" rIns="33867" bIns="33867" rtlCol="0" anchor="ctr"/>
            <a:lstStyle/>
            <a:p>
              <a:pPr algn="ctr" defTabSz="609630">
                <a:lnSpc>
                  <a:spcPts val="2237"/>
                </a:lnSpc>
              </a:pPr>
              <a:endParaRPr sz="1200">
                <a:solidFill>
                  <a:prstClr val="black"/>
                </a:solidFill>
                <a:latin typeface="Calibri"/>
              </a:endParaRPr>
            </a:p>
          </p:txBody>
        </p:sp>
      </p:grpSp>
      <p:sp>
        <p:nvSpPr>
          <p:cNvPr id="16" name="TextBox 16"/>
          <p:cNvSpPr txBox="1"/>
          <p:nvPr/>
        </p:nvSpPr>
        <p:spPr>
          <a:xfrm>
            <a:off x="1771318" y="554354"/>
            <a:ext cx="8649364" cy="692497"/>
          </a:xfrm>
          <a:prstGeom prst="rect">
            <a:avLst/>
          </a:prstGeom>
        </p:spPr>
        <p:txBody>
          <a:bodyPr lIns="0" tIns="0" rIns="0" bIns="0" rtlCol="0" anchor="t">
            <a:spAutoFit/>
          </a:bodyPr>
          <a:lstStyle/>
          <a:p>
            <a:pPr defTabSz="609630">
              <a:lnSpc>
                <a:spcPts val="5399"/>
              </a:lnSpc>
            </a:pPr>
            <a:r>
              <a:rPr lang="en-US" sz="5399" b="1">
                <a:solidFill>
                  <a:srgbClr val="2E2E2E"/>
                </a:solidFill>
                <a:latin typeface="Gliker Heavy"/>
                <a:ea typeface="Gliker Heavy"/>
                <a:cs typeface="Gliker Heavy"/>
                <a:sym typeface="Gliker Heavy"/>
              </a:rPr>
              <a:t>REAL LIFE EXAMPLES</a:t>
            </a:r>
          </a:p>
        </p:txBody>
      </p:sp>
      <p:sp>
        <p:nvSpPr>
          <p:cNvPr id="17" name="TextBox 17"/>
          <p:cNvSpPr txBox="1"/>
          <p:nvPr/>
        </p:nvSpPr>
        <p:spPr>
          <a:xfrm>
            <a:off x="4985091" y="2249762"/>
            <a:ext cx="2221819" cy="237950"/>
          </a:xfrm>
          <a:prstGeom prst="rect">
            <a:avLst/>
          </a:prstGeom>
        </p:spPr>
        <p:txBody>
          <a:bodyPr lIns="0" tIns="0" rIns="0" bIns="0" rtlCol="0" anchor="t">
            <a:spAutoFit/>
          </a:bodyPr>
          <a:lstStyle/>
          <a:p>
            <a:pPr algn="ctr" defTabSz="609630">
              <a:lnSpc>
                <a:spcPts val="2015"/>
              </a:lnSpc>
            </a:pPr>
            <a:r>
              <a:rPr lang="en-US" sz="1439" b="1">
                <a:solidFill>
                  <a:srgbClr val="2E2E2E"/>
                </a:solidFill>
                <a:latin typeface="Montserrat Bold"/>
                <a:ea typeface="Montserrat Bold"/>
                <a:cs typeface="Montserrat Bold"/>
                <a:sym typeface="Montserrat Bold"/>
              </a:rPr>
              <a:t>CANDIDATE TWO</a:t>
            </a:r>
          </a:p>
        </p:txBody>
      </p:sp>
      <p:sp>
        <p:nvSpPr>
          <p:cNvPr id="18" name="TextBox 18"/>
          <p:cNvSpPr txBox="1"/>
          <p:nvPr/>
        </p:nvSpPr>
        <p:spPr>
          <a:xfrm>
            <a:off x="1593749" y="2249762"/>
            <a:ext cx="2120169" cy="238142"/>
          </a:xfrm>
          <a:prstGeom prst="rect">
            <a:avLst/>
          </a:prstGeom>
        </p:spPr>
        <p:txBody>
          <a:bodyPr lIns="0" tIns="0" rIns="0" bIns="0" rtlCol="0" anchor="t">
            <a:spAutoFit/>
          </a:bodyPr>
          <a:lstStyle/>
          <a:p>
            <a:pPr algn="ctr" defTabSz="609630">
              <a:lnSpc>
                <a:spcPts val="2023"/>
              </a:lnSpc>
            </a:pPr>
            <a:r>
              <a:rPr lang="en-US" sz="1445" b="1">
                <a:solidFill>
                  <a:srgbClr val="2E2E2E"/>
                </a:solidFill>
                <a:latin typeface="Montserrat Bold"/>
                <a:ea typeface="Montserrat Bold"/>
                <a:cs typeface="Montserrat Bold"/>
                <a:sym typeface="Montserrat Bold"/>
              </a:rPr>
              <a:t>CANDIDATE ONE</a:t>
            </a:r>
          </a:p>
        </p:txBody>
      </p:sp>
      <p:sp>
        <p:nvSpPr>
          <p:cNvPr id="19" name="TextBox 19"/>
          <p:cNvSpPr txBox="1"/>
          <p:nvPr/>
        </p:nvSpPr>
        <p:spPr>
          <a:xfrm>
            <a:off x="8214681" y="2797322"/>
            <a:ext cx="2656983" cy="3795911"/>
          </a:xfrm>
          <a:prstGeom prst="rect">
            <a:avLst/>
          </a:prstGeom>
        </p:spPr>
        <p:txBody>
          <a:bodyPr lIns="0" tIns="0" rIns="0" bIns="0" rtlCol="0" anchor="t">
            <a:spAutoFit/>
          </a:bodyPr>
          <a:lstStyle/>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Major car accident, trauma</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Employer contract in place prior to accident</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Time out to recover</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Regular contact with family and candidate</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Support plan in place through Occupational Health</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Individual support plan to achieve SVQ</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Support with return to work</a:t>
            </a:r>
          </a:p>
          <a:p>
            <a:pPr marL="287882" lvl="1" indent="-143941" defTabSz="609630">
              <a:lnSpc>
                <a:spcPts val="1867"/>
              </a:lnSpc>
              <a:buFont typeface="Arial"/>
              <a:buChar char="•"/>
            </a:pPr>
            <a:r>
              <a:rPr lang="en-US" sz="1333">
                <a:solidFill>
                  <a:srgbClr val="2E2E2E"/>
                </a:solidFill>
                <a:latin typeface="Montserrat"/>
                <a:ea typeface="Montserrat"/>
                <a:cs typeface="Montserrat"/>
                <a:sym typeface="Montserrat"/>
              </a:rPr>
              <a:t>Staff awareness</a:t>
            </a:r>
          </a:p>
          <a:p>
            <a:pPr defTabSz="609630">
              <a:lnSpc>
                <a:spcPts val="1485"/>
              </a:lnSpc>
            </a:pPr>
            <a:endParaRPr lang="en-US" sz="1333">
              <a:solidFill>
                <a:srgbClr val="2E2E2E"/>
              </a:solidFill>
              <a:latin typeface="Montserrat"/>
              <a:ea typeface="Montserrat"/>
              <a:cs typeface="Montserrat"/>
              <a:sym typeface="Montserrat"/>
            </a:endParaRPr>
          </a:p>
          <a:p>
            <a:pPr defTabSz="609630">
              <a:lnSpc>
                <a:spcPts val="1485"/>
              </a:lnSpc>
            </a:pPr>
            <a:endParaRPr lang="en-US" sz="1333">
              <a:solidFill>
                <a:srgbClr val="2E2E2E"/>
              </a:solidFill>
              <a:latin typeface="Montserrat"/>
              <a:ea typeface="Montserrat"/>
              <a:cs typeface="Montserrat"/>
              <a:sym typeface="Montserrat"/>
            </a:endParaRPr>
          </a:p>
        </p:txBody>
      </p:sp>
      <p:grpSp>
        <p:nvGrpSpPr>
          <p:cNvPr id="20" name="Group 20"/>
          <p:cNvGrpSpPr/>
          <p:nvPr/>
        </p:nvGrpSpPr>
        <p:grpSpPr>
          <a:xfrm>
            <a:off x="8371839" y="2224122"/>
            <a:ext cx="2342667" cy="366431"/>
            <a:chOff x="0" y="0"/>
            <a:chExt cx="925498" cy="144763"/>
          </a:xfrm>
        </p:grpSpPr>
        <p:sp>
          <p:nvSpPr>
            <p:cNvPr id="21" name="Freeform 21"/>
            <p:cNvSpPr/>
            <p:nvPr/>
          </p:nvSpPr>
          <p:spPr>
            <a:xfrm>
              <a:off x="0" y="0"/>
              <a:ext cx="925498" cy="144763"/>
            </a:xfrm>
            <a:custGeom>
              <a:avLst/>
              <a:gdLst/>
              <a:ahLst/>
              <a:cxnLst/>
              <a:rect l="l" t="t" r="r" b="b"/>
              <a:pathLst>
                <a:path w="925498" h="144763">
                  <a:moveTo>
                    <a:pt x="0" y="0"/>
                  </a:moveTo>
                  <a:lnTo>
                    <a:pt x="925498" y="0"/>
                  </a:lnTo>
                  <a:lnTo>
                    <a:pt x="925498" y="144763"/>
                  </a:lnTo>
                  <a:lnTo>
                    <a:pt x="0" y="144763"/>
                  </a:lnTo>
                  <a:close/>
                </a:path>
              </a:pathLst>
            </a:custGeom>
            <a:solidFill>
              <a:srgbClr val="E28A5C"/>
            </a:solidFill>
          </p:spPr>
          <p:txBody>
            <a:bodyPr/>
            <a:lstStyle/>
            <a:p>
              <a:pPr defTabSz="609630"/>
              <a:endParaRPr lang="en-GB" sz="1200">
                <a:solidFill>
                  <a:prstClr val="black"/>
                </a:solidFill>
                <a:latin typeface="Calibri"/>
              </a:endParaRPr>
            </a:p>
          </p:txBody>
        </p:sp>
        <p:sp>
          <p:nvSpPr>
            <p:cNvPr id="22" name="TextBox 22"/>
            <p:cNvSpPr txBox="1"/>
            <p:nvPr/>
          </p:nvSpPr>
          <p:spPr>
            <a:xfrm>
              <a:off x="0" y="-38100"/>
              <a:ext cx="925498" cy="182863"/>
            </a:xfrm>
            <a:prstGeom prst="rect">
              <a:avLst/>
            </a:prstGeom>
          </p:spPr>
          <p:txBody>
            <a:bodyPr lIns="33867" tIns="33867" rIns="33867" bIns="33867" rtlCol="0" anchor="ctr"/>
            <a:lstStyle/>
            <a:p>
              <a:pPr algn="ctr" defTabSz="609630">
                <a:lnSpc>
                  <a:spcPts val="2237"/>
                </a:lnSpc>
              </a:pPr>
              <a:endParaRPr sz="1200">
                <a:solidFill>
                  <a:prstClr val="black"/>
                </a:solidFill>
                <a:latin typeface="Calibri"/>
              </a:endParaRPr>
            </a:p>
          </p:txBody>
        </p:sp>
      </p:grpSp>
      <p:sp>
        <p:nvSpPr>
          <p:cNvPr id="23" name="TextBox 23"/>
          <p:cNvSpPr txBox="1"/>
          <p:nvPr/>
        </p:nvSpPr>
        <p:spPr>
          <a:xfrm>
            <a:off x="8603505" y="2266868"/>
            <a:ext cx="1880731" cy="237950"/>
          </a:xfrm>
          <a:prstGeom prst="rect">
            <a:avLst/>
          </a:prstGeom>
        </p:spPr>
        <p:txBody>
          <a:bodyPr lIns="0" tIns="0" rIns="0" bIns="0" rtlCol="0" anchor="t">
            <a:spAutoFit/>
          </a:bodyPr>
          <a:lstStyle/>
          <a:p>
            <a:pPr algn="ctr" defTabSz="609630">
              <a:lnSpc>
                <a:spcPts val="2015"/>
              </a:lnSpc>
            </a:pPr>
            <a:r>
              <a:rPr lang="en-US" sz="1439" b="1">
                <a:solidFill>
                  <a:srgbClr val="2E2E2E"/>
                </a:solidFill>
                <a:latin typeface="Montserrat Bold"/>
                <a:ea typeface="Montserrat Bold"/>
                <a:cs typeface="Montserrat Bold"/>
                <a:sym typeface="Montserrat Bold"/>
              </a:rPr>
              <a:t>CANDIDATE THREE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1B446"/>
        </a:solidFill>
        <a:effectLst/>
      </p:bgPr>
    </p:bg>
    <p:spTree>
      <p:nvGrpSpPr>
        <p:cNvPr id="1" name=""/>
        <p:cNvGrpSpPr/>
        <p:nvPr/>
      </p:nvGrpSpPr>
      <p:grpSpPr>
        <a:xfrm>
          <a:off x="0" y="0"/>
          <a:ext cx="0" cy="0"/>
          <a:chOff x="0" y="0"/>
          <a:chExt cx="0" cy="0"/>
        </a:xfrm>
      </p:grpSpPr>
      <p:grpSp>
        <p:nvGrpSpPr>
          <p:cNvPr id="2" name="Group 2"/>
          <p:cNvGrpSpPr/>
          <p:nvPr/>
        </p:nvGrpSpPr>
        <p:grpSpPr>
          <a:xfrm>
            <a:off x="772934" y="2560174"/>
            <a:ext cx="9611266" cy="3820332"/>
            <a:chOff x="0" y="0"/>
            <a:chExt cx="5001117" cy="1987868"/>
          </a:xfrm>
        </p:grpSpPr>
        <p:sp>
          <p:nvSpPr>
            <p:cNvPr id="3" name="Freeform 3"/>
            <p:cNvSpPr/>
            <p:nvPr/>
          </p:nvSpPr>
          <p:spPr>
            <a:xfrm>
              <a:off x="0" y="0"/>
              <a:ext cx="5001117" cy="1987868"/>
            </a:xfrm>
            <a:custGeom>
              <a:avLst/>
              <a:gdLst/>
              <a:ahLst/>
              <a:cxnLst/>
              <a:rect l="l" t="t" r="r" b="b"/>
              <a:pathLst>
                <a:path w="5001117" h="1987868">
                  <a:moveTo>
                    <a:pt x="4876657" y="1987868"/>
                  </a:moveTo>
                  <a:lnTo>
                    <a:pt x="124460" y="1987868"/>
                  </a:lnTo>
                  <a:cubicBezTo>
                    <a:pt x="55880" y="1987868"/>
                    <a:pt x="0" y="1931988"/>
                    <a:pt x="0" y="1863408"/>
                  </a:cubicBezTo>
                  <a:lnTo>
                    <a:pt x="0" y="124460"/>
                  </a:lnTo>
                  <a:cubicBezTo>
                    <a:pt x="0" y="55880"/>
                    <a:pt x="55880" y="0"/>
                    <a:pt x="124460" y="0"/>
                  </a:cubicBezTo>
                  <a:lnTo>
                    <a:pt x="4876657" y="0"/>
                  </a:lnTo>
                  <a:cubicBezTo>
                    <a:pt x="4945237" y="0"/>
                    <a:pt x="5001117" y="55880"/>
                    <a:pt x="5001117" y="124460"/>
                  </a:cubicBezTo>
                  <a:lnTo>
                    <a:pt x="5001117" y="1863408"/>
                  </a:lnTo>
                  <a:cubicBezTo>
                    <a:pt x="5001117" y="1931988"/>
                    <a:pt x="4945237" y="1987868"/>
                    <a:pt x="4876657" y="1987868"/>
                  </a:cubicBezTo>
                  <a:close/>
                </a:path>
              </a:pathLst>
            </a:custGeom>
            <a:solidFill>
              <a:srgbClr val="FFFFFF"/>
            </a:solidFill>
          </p:spPr>
          <p:txBody>
            <a:bodyPr/>
            <a:lstStyle/>
            <a:p>
              <a:pPr defTabSz="609630"/>
              <a:endParaRPr lang="en-GB" sz="1200">
                <a:solidFill>
                  <a:prstClr val="black"/>
                </a:solidFill>
                <a:latin typeface="Calibri"/>
              </a:endParaRPr>
            </a:p>
          </p:txBody>
        </p:sp>
      </p:grpSp>
      <p:grpSp>
        <p:nvGrpSpPr>
          <p:cNvPr id="4" name="Group 4"/>
          <p:cNvGrpSpPr/>
          <p:nvPr/>
        </p:nvGrpSpPr>
        <p:grpSpPr>
          <a:xfrm>
            <a:off x="5101247" y="331261"/>
            <a:ext cx="2109651" cy="1776415"/>
            <a:chOff x="0" y="0"/>
            <a:chExt cx="1154410" cy="972062"/>
          </a:xfrm>
        </p:grpSpPr>
        <p:sp>
          <p:nvSpPr>
            <p:cNvPr id="5" name="Freeform 5"/>
            <p:cNvSpPr/>
            <p:nvPr/>
          </p:nvSpPr>
          <p:spPr>
            <a:xfrm>
              <a:off x="0" y="0"/>
              <a:ext cx="1154410" cy="972062"/>
            </a:xfrm>
            <a:custGeom>
              <a:avLst/>
              <a:gdLst/>
              <a:ahLst/>
              <a:cxnLst/>
              <a:rect l="l" t="t" r="r" b="b"/>
              <a:pathLst>
                <a:path w="1154410" h="972062">
                  <a:moveTo>
                    <a:pt x="0" y="0"/>
                  </a:moveTo>
                  <a:lnTo>
                    <a:pt x="1154410" y="0"/>
                  </a:lnTo>
                  <a:lnTo>
                    <a:pt x="1154410" y="972062"/>
                  </a:lnTo>
                  <a:lnTo>
                    <a:pt x="0" y="972062"/>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6" name="Freeform 6"/>
          <p:cNvSpPr/>
          <p:nvPr/>
        </p:nvSpPr>
        <p:spPr>
          <a:xfrm>
            <a:off x="1013391" y="331261"/>
            <a:ext cx="4208923" cy="1776415"/>
          </a:xfrm>
          <a:custGeom>
            <a:avLst/>
            <a:gdLst/>
            <a:ahLst/>
            <a:cxnLst/>
            <a:rect l="l" t="t" r="r" b="b"/>
            <a:pathLst>
              <a:path w="6313384" h="2664623">
                <a:moveTo>
                  <a:pt x="0" y="0"/>
                </a:moveTo>
                <a:lnTo>
                  <a:pt x="6313384" y="0"/>
                </a:lnTo>
                <a:lnTo>
                  <a:pt x="6313384" y="2664623"/>
                </a:lnTo>
                <a:lnTo>
                  <a:pt x="0" y="2664623"/>
                </a:lnTo>
                <a:lnTo>
                  <a:pt x="0" y="0"/>
                </a:lnTo>
                <a:close/>
              </a:path>
            </a:pathLst>
          </a:custGeom>
          <a:blipFill>
            <a:blip r:embed="rId2">
              <a:extLst>
                <a:ext uri="{96DAC541-7B7A-43D3-8B79-37D633B846F1}">
                  <asvg:svgBlip xmlns:asvg="http://schemas.microsoft.com/office/drawing/2016/SVG/main" r:embed="rId3"/>
                </a:ext>
              </a:extLst>
            </a:blip>
            <a:stretch>
              <a:fillRect b="-65162"/>
            </a:stretch>
          </a:blipFill>
        </p:spPr>
        <p:txBody>
          <a:bodyPr/>
          <a:lstStyle/>
          <a:p>
            <a:pPr defTabSz="609630"/>
            <a:endParaRPr lang="en-GB" sz="1200">
              <a:solidFill>
                <a:prstClr val="black"/>
              </a:solidFill>
              <a:latin typeface="Calibri"/>
            </a:endParaRPr>
          </a:p>
        </p:txBody>
      </p:sp>
      <p:sp>
        <p:nvSpPr>
          <p:cNvPr id="7" name="Freeform 7"/>
          <p:cNvSpPr/>
          <p:nvPr/>
        </p:nvSpPr>
        <p:spPr>
          <a:xfrm rot="4540094">
            <a:off x="5579946" y="2110794"/>
            <a:ext cx="521281" cy="898761"/>
          </a:xfrm>
          <a:custGeom>
            <a:avLst/>
            <a:gdLst/>
            <a:ahLst/>
            <a:cxnLst/>
            <a:rect l="l" t="t" r="r" b="b"/>
            <a:pathLst>
              <a:path w="781922" h="1348142">
                <a:moveTo>
                  <a:pt x="0" y="0"/>
                </a:moveTo>
                <a:lnTo>
                  <a:pt x="781922" y="0"/>
                </a:lnTo>
                <a:lnTo>
                  <a:pt x="781922" y="1348141"/>
                </a:lnTo>
                <a:lnTo>
                  <a:pt x="0" y="1348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a:off x="8342509" y="2744701"/>
            <a:ext cx="4083383" cy="4113299"/>
          </a:xfrm>
          <a:custGeom>
            <a:avLst/>
            <a:gdLst/>
            <a:ahLst/>
            <a:cxnLst/>
            <a:rect l="l" t="t" r="r" b="b"/>
            <a:pathLst>
              <a:path w="6125075" h="6169948">
                <a:moveTo>
                  <a:pt x="0" y="0"/>
                </a:moveTo>
                <a:lnTo>
                  <a:pt x="6125076" y="0"/>
                </a:lnTo>
                <a:lnTo>
                  <a:pt x="6125076" y="6169948"/>
                </a:lnTo>
                <a:lnTo>
                  <a:pt x="0" y="61699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rot="494731">
            <a:off x="9964590" y="134912"/>
            <a:ext cx="1979885" cy="1366121"/>
          </a:xfrm>
          <a:custGeom>
            <a:avLst/>
            <a:gdLst/>
            <a:ahLst/>
            <a:cxnLst/>
            <a:rect l="l" t="t" r="r" b="b"/>
            <a:pathLst>
              <a:path w="2969828" h="2049181">
                <a:moveTo>
                  <a:pt x="0" y="0"/>
                </a:moveTo>
                <a:lnTo>
                  <a:pt x="2969828" y="0"/>
                </a:lnTo>
                <a:lnTo>
                  <a:pt x="2969828" y="2049181"/>
                </a:lnTo>
                <a:lnTo>
                  <a:pt x="0" y="2049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10" name="Freeform 10"/>
          <p:cNvSpPr/>
          <p:nvPr/>
        </p:nvSpPr>
        <p:spPr>
          <a:xfrm rot="-1254150" flipH="1">
            <a:off x="7574469" y="465528"/>
            <a:ext cx="1941798" cy="1339841"/>
          </a:xfrm>
          <a:custGeom>
            <a:avLst/>
            <a:gdLst/>
            <a:ahLst/>
            <a:cxnLst/>
            <a:rect l="l" t="t" r="r" b="b"/>
            <a:pathLst>
              <a:path w="2912697" h="2009761">
                <a:moveTo>
                  <a:pt x="2912697" y="0"/>
                </a:moveTo>
                <a:lnTo>
                  <a:pt x="0" y="0"/>
                </a:lnTo>
                <a:lnTo>
                  <a:pt x="0" y="2009761"/>
                </a:lnTo>
                <a:lnTo>
                  <a:pt x="2912697" y="2009761"/>
                </a:lnTo>
                <a:lnTo>
                  <a:pt x="291269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rot="614499" flipH="1" flipV="1">
            <a:off x="9538973" y="1581906"/>
            <a:ext cx="1941798" cy="1339841"/>
          </a:xfrm>
          <a:custGeom>
            <a:avLst/>
            <a:gdLst/>
            <a:ahLst/>
            <a:cxnLst/>
            <a:rect l="l" t="t" r="r" b="b"/>
            <a:pathLst>
              <a:path w="2912697" h="2009761">
                <a:moveTo>
                  <a:pt x="2912698" y="2009761"/>
                </a:moveTo>
                <a:lnTo>
                  <a:pt x="0" y="2009761"/>
                </a:lnTo>
                <a:lnTo>
                  <a:pt x="0" y="0"/>
                </a:lnTo>
                <a:lnTo>
                  <a:pt x="2912698" y="0"/>
                </a:lnTo>
                <a:lnTo>
                  <a:pt x="2912698" y="2009761"/>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grpSp>
        <p:nvGrpSpPr>
          <p:cNvPr id="12" name="Group 12"/>
          <p:cNvGrpSpPr/>
          <p:nvPr/>
        </p:nvGrpSpPr>
        <p:grpSpPr>
          <a:xfrm>
            <a:off x="9477912" y="6148236"/>
            <a:ext cx="398950" cy="379234"/>
            <a:chOff x="0" y="0"/>
            <a:chExt cx="157610" cy="149821"/>
          </a:xfrm>
        </p:grpSpPr>
        <p:sp>
          <p:nvSpPr>
            <p:cNvPr id="13" name="Freeform 13"/>
            <p:cNvSpPr/>
            <p:nvPr/>
          </p:nvSpPr>
          <p:spPr>
            <a:xfrm>
              <a:off x="0" y="0"/>
              <a:ext cx="157610" cy="149821"/>
            </a:xfrm>
            <a:custGeom>
              <a:avLst/>
              <a:gdLst/>
              <a:ahLst/>
              <a:cxnLst/>
              <a:rect l="l" t="t" r="r" b="b"/>
              <a:pathLst>
                <a:path w="157610" h="149821">
                  <a:moveTo>
                    <a:pt x="0" y="0"/>
                  </a:moveTo>
                  <a:lnTo>
                    <a:pt x="157610" y="0"/>
                  </a:lnTo>
                  <a:lnTo>
                    <a:pt x="157610" y="149821"/>
                  </a:lnTo>
                  <a:lnTo>
                    <a:pt x="0" y="149821"/>
                  </a:lnTo>
                  <a:close/>
                </a:path>
              </a:pathLst>
            </a:custGeom>
            <a:solidFill>
              <a:srgbClr val="FFFFFF"/>
            </a:solidFill>
          </p:spPr>
          <p:txBody>
            <a:bodyPr/>
            <a:lstStyle/>
            <a:p>
              <a:pPr defTabSz="609630"/>
              <a:endParaRPr lang="en-GB" sz="1200">
                <a:solidFill>
                  <a:prstClr val="black"/>
                </a:solidFill>
                <a:latin typeface="Calibri"/>
              </a:endParaRPr>
            </a:p>
          </p:txBody>
        </p:sp>
        <p:sp>
          <p:nvSpPr>
            <p:cNvPr id="14" name="TextBox 14"/>
            <p:cNvSpPr txBox="1"/>
            <p:nvPr/>
          </p:nvSpPr>
          <p:spPr>
            <a:xfrm>
              <a:off x="0" y="-19050"/>
              <a:ext cx="157610" cy="168871"/>
            </a:xfrm>
            <a:prstGeom prst="rect">
              <a:avLst/>
            </a:prstGeom>
          </p:spPr>
          <p:txBody>
            <a:bodyPr lIns="33867" tIns="33867" rIns="33867" bIns="33867" rtlCol="0" anchor="ctr"/>
            <a:lstStyle/>
            <a:p>
              <a:pPr algn="ctr" defTabSz="609630">
                <a:lnSpc>
                  <a:spcPts val="2080"/>
                </a:lnSpc>
              </a:pPr>
              <a:endParaRPr sz="1200">
                <a:solidFill>
                  <a:prstClr val="black"/>
                </a:solidFill>
                <a:latin typeface="Calibri"/>
              </a:endParaRPr>
            </a:p>
          </p:txBody>
        </p:sp>
      </p:grpSp>
      <p:sp>
        <p:nvSpPr>
          <p:cNvPr id="15" name="Freeform 15"/>
          <p:cNvSpPr/>
          <p:nvPr/>
        </p:nvSpPr>
        <p:spPr>
          <a:xfrm>
            <a:off x="9410462" y="6136982"/>
            <a:ext cx="735553" cy="487047"/>
          </a:xfrm>
          <a:custGeom>
            <a:avLst/>
            <a:gdLst/>
            <a:ahLst/>
            <a:cxnLst/>
            <a:rect l="l" t="t" r="r" b="b"/>
            <a:pathLst>
              <a:path w="1103329" h="730570">
                <a:moveTo>
                  <a:pt x="0" y="0"/>
                </a:moveTo>
                <a:lnTo>
                  <a:pt x="1103329" y="0"/>
                </a:lnTo>
                <a:lnTo>
                  <a:pt x="1103329" y="730570"/>
                </a:lnTo>
                <a:lnTo>
                  <a:pt x="0" y="730570"/>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16" name="TextBox 16"/>
          <p:cNvSpPr txBox="1"/>
          <p:nvPr/>
        </p:nvSpPr>
        <p:spPr>
          <a:xfrm>
            <a:off x="1187744" y="440764"/>
            <a:ext cx="5940314" cy="1541832"/>
          </a:xfrm>
          <a:prstGeom prst="rect">
            <a:avLst/>
          </a:prstGeom>
        </p:spPr>
        <p:txBody>
          <a:bodyPr lIns="0" tIns="0" rIns="0" bIns="0" rtlCol="0" anchor="t">
            <a:spAutoFit/>
          </a:bodyPr>
          <a:lstStyle/>
          <a:p>
            <a:pPr algn="ctr" defTabSz="609630">
              <a:lnSpc>
                <a:spcPts val="6182"/>
              </a:lnSpc>
            </a:pPr>
            <a:r>
              <a:rPr lang="en-US" sz="5151" b="1" spc="257">
                <a:solidFill>
                  <a:srgbClr val="2E2E2E"/>
                </a:solidFill>
                <a:latin typeface="Gliker Heavy"/>
                <a:ea typeface="Gliker Heavy"/>
                <a:cs typeface="Gliker Heavy"/>
                <a:sym typeface="Gliker Heavy"/>
              </a:rPr>
              <a:t>ADDITIONAL SUPPORT</a:t>
            </a:r>
          </a:p>
        </p:txBody>
      </p:sp>
      <p:sp>
        <p:nvSpPr>
          <p:cNvPr id="17" name="TextBox 17"/>
          <p:cNvSpPr txBox="1"/>
          <p:nvPr/>
        </p:nvSpPr>
        <p:spPr>
          <a:xfrm>
            <a:off x="1410155" y="2784308"/>
            <a:ext cx="7861036" cy="3642857"/>
          </a:xfrm>
          <a:prstGeom prst="rect">
            <a:avLst/>
          </a:prstGeom>
        </p:spPr>
        <p:txBody>
          <a:bodyPr lIns="0" tIns="0" rIns="0" bIns="0" rtlCol="0" anchor="t">
            <a:spAutoFit/>
          </a:bodyPr>
          <a:lstStyle/>
          <a:p>
            <a:pPr defTabSz="609630">
              <a:lnSpc>
                <a:spcPts val="2585"/>
              </a:lnSpc>
            </a:pPr>
            <a:r>
              <a:rPr lang="en-US" sz="1847" b="1">
                <a:solidFill>
                  <a:srgbClr val="2E2E2E"/>
                </a:solidFill>
                <a:latin typeface="Montserrat Bold"/>
                <a:ea typeface="Montserrat Bold"/>
                <a:cs typeface="Montserrat Bold"/>
                <a:sym typeface="Montserrat Bold"/>
              </a:rPr>
              <a:t>What has worked well?</a:t>
            </a:r>
          </a:p>
          <a:p>
            <a:pPr marL="398719" lvl="1" indent="-199359" defTabSz="609630">
              <a:lnSpc>
                <a:spcPts val="2585"/>
              </a:lnSpc>
              <a:buFont typeface="Arial"/>
              <a:buChar char="•"/>
            </a:pPr>
            <a:r>
              <a:rPr lang="en-US" sz="1847" b="1">
                <a:solidFill>
                  <a:srgbClr val="2E2E2E"/>
                </a:solidFill>
                <a:latin typeface="Montserrat Bold"/>
                <a:ea typeface="Montserrat Bold"/>
                <a:cs typeface="Montserrat Bold"/>
                <a:sym typeface="Montserrat Bold"/>
              </a:rPr>
              <a:t>STARRA Education</a:t>
            </a:r>
            <a:r>
              <a:rPr lang="en-US" sz="1847">
                <a:solidFill>
                  <a:srgbClr val="2E2E2E"/>
                </a:solidFill>
                <a:latin typeface="Montserrat"/>
                <a:ea typeface="Montserrat"/>
                <a:cs typeface="Montserrat"/>
                <a:sym typeface="Montserrat"/>
              </a:rPr>
              <a:t> - Mental health drop in sessions with Joanne. Group or one-to-one support. Anonymous.</a:t>
            </a:r>
          </a:p>
          <a:p>
            <a:pPr marL="398719" lvl="1" indent="-199359" defTabSz="609630">
              <a:lnSpc>
                <a:spcPts val="2585"/>
              </a:lnSpc>
              <a:buFont typeface="Arial"/>
              <a:buChar char="•"/>
            </a:pPr>
            <a:r>
              <a:rPr lang="en-US" sz="1847" b="1">
                <a:solidFill>
                  <a:srgbClr val="2E2E2E"/>
                </a:solidFill>
                <a:latin typeface="Montserrat Bold"/>
                <a:ea typeface="Montserrat Bold"/>
                <a:cs typeface="Montserrat Bold"/>
                <a:sym typeface="Montserrat Bold"/>
              </a:rPr>
              <a:t>Key worker allocation</a:t>
            </a:r>
            <a:r>
              <a:rPr lang="en-US" sz="1847">
                <a:solidFill>
                  <a:srgbClr val="2E2E2E"/>
                </a:solidFill>
                <a:latin typeface="Montserrat"/>
                <a:ea typeface="Montserrat"/>
                <a:cs typeface="Montserrat"/>
                <a:sym typeface="Montserrat"/>
              </a:rPr>
              <a:t> - Candidates can be allocated a key worker, separate from their assessor, to regularly check-in out with the Apprenticeship time.</a:t>
            </a:r>
          </a:p>
          <a:p>
            <a:pPr defTabSz="609630">
              <a:lnSpc>
                <a:spcPts val="2585"/>
              </a:lnSpc>
            </a:pPr>
            <a:endParaRPr lang="en-US" sz="1847">
              <a:solidFill>
                <a:srgbClr val="2E2E2E"/>
              </a:solidFill>
              <a:latin typeface="Montserrat"/>
              <a:ea typeface="Montserrat"/>
              <a:cs typeface="Montserrat"/>
              <a:sym typeface="Montserrat"/>
            </a:endParaRPr>
          </a:p>
          <a:p>
            <a:pPr defTabSz="609630">
              <a:lnSpc>
                <a:spcPts val="2585"/>
              </a:lnSpc>
            </a:pPr>
            <a:r>
              <a:rPr lang="en-US" sz="1847" b="1">
                <a:solidFill>
                  <a:srgbClr val="2E2E2E"/>
                </a:solidFill>
                <a:latin typeface="Montserrat Bold"/>
                <a:ea typeface="Montserrat Bold"/>
                <a:cs typeface="Montserrat Bold"/>
                <a:sym typeface="Montserrat Bold"/>
              </a:rPr>
              <a:t>What can we do better?</a:t>
            </a:r>
          </a:p>
          <a:p>
            <a:pPr marL="398719" lvl="1" indent="-199359" defTabSz="609630">
              <a:lnSpc>
                <a:spcPts val="2585"/>
              </a:lnSpc>
              <a:buFont typeface="Arial"/>
              <a:buChar char="•"/>
            </a:pPr>
            <a:r>
              <a:rPr lang="en-US" sz="1847">
                <a:solidFill>
                  <a:srgbClr val="2E2E2E"/>
                </a:solidFill>
                <a:latin typeface="Montserrat"/>
                <a:ea typeface="Montserrat"/>
                <a:cs typeface="Montserrat"/>
                <a:sym typeface="Montserrat"/>
              </a:rPr>
              <a:t>Understand where to refer candidates in crisis locally</a:t>
            </a:r>
          </a:p>
          <a:p>
            <a:pPr marL="398719" lvl="1" indent="-199359" defTabSz="609630">
              <a:lnSpc>
                <a:spcPts val="2585"/>
              </a:lnSpc>
              <a:buFont typeface="Arial"/>
              <a:buChar char="•"/>
            </a:pPr>
            <a:r>
              <a:rPr lang="en-US" sz="1847">
                <a:solidFill>
                  <a:srgbClr val="2E2E2E"/>
                </a:solidFill>
                <a:latin typeface="Montserrat"/>
                <a:ea typeface="Montserrat"/>
                <a:cs typeface="Montserrat"/>
                <a:sym typeface="Montserrat"/>
              </a:rPr>
              <a:t>What else can we do?</a:t>
            </a:r>
          </a:p>
          <a:p>
            <a:pPr defTabSz="609630">
              <a:lnSpc>
                <a:spcPts val="2585"/>
              </a:lnSpc>
            </a:pPr>
            <a:endParaRPr lang="en-US" sz="1847">
              <a:solidFill>
                <a:srgbClr val="2E2E2E"/>
              </a:solidFill>
              <a:latin typeface="Montserrat"/>
              <a:ea typeface="Montserrat"/>
              <a:cs typeface="Montserrat"/>
              <a:sym typeface="Montserrat"/>
            </a:endParaRPr>
          </a:p>
        </p:txBody>
      </p:sp>
      <p:sp>
        <p:nvSpPr>
          <p:cNvPr id="18" name="TextBox 18"/>
          <p:cNvSpPr txBox="1"/>
          <p:nvPr/>
        </p:nvSpPr>
        <p:spPr>
          <a:xfrm rot="-195945">
            <a:off x="9608317" y="615167"/>
            <a:ext cx="2576925" cy="328680"/>
          </a:xfrm>
          <a:prstGeom prst="rect">
            <a:avLst/>
          </a:prstGeom>
        </p:spPr>
        <p:txBody>
          <a:bodyPr lIns="0" tIns="0" rIns="0" bIns="0" rtlCol="0" anchor="t">
            <a:spAutoFit/>
          </a:bodyPr>
          <a:lstStyle/>
          <a:p>
            <a:pPr algn="ctr" defTabSz="609630">
              <a:lnSpc>
                <a:spcPts val="2847"/>
              </a:lnSpc>
            </a:pPr>
            <a:r>
              <a:rPr lang="en-US" sz="2033">
                <a:solidFill>
                  <a:srgbClr val="2E2E2E"/>
                </a:solidFill>
                <a:latin typeface="Gliker"/>
                <a:ea typeface="Gliker"/>
                <a:cs typeface="Gliker"/>
                <a:sym typeface="Gliker"/>
              </a:rPr>
              <a:t>Valued</a:t>
            </a:r>
          </a:p>
        </p:txBody>
      </p:sp>
      <p:sp>
        <p:nvSpPr>
          <p:cNvPr id="19" name="TextBox 19"/>
          <p:cNvSpPr txBox="1"/>
          <p:nvPr/>
        </p:nvSpPr>
        <p:spPr>
          <a:xfrm rot="-1464502">
            <a:off x="7250346" y="967051"/>
            <a:ext cx="2576925" cy="315214"/>
          </a:xfrm>
          <a:prstGeom prst="rect">
            <a:avLst/>
          </a:prstGeom>
        </p:spPr>
        <p:txBody>
          <a:bodyPr lIns="0" tIns="0" rIns="0" bIns="0" rtlCol="0" anchor="t">
            <a:spAutoFit/>
          </a:bodyPr>
          <a:lstStyle/>
          <a:p>
            <a:pPr algn="ctr" defTabSz="609630">
              <a:lnSpc>
                <a:spcPts val="2660"/>
              </a:lnSpc>
            </a:pPr>
            <a:r>
              <a:rPr lang="en-US" sz="1900">
                <a:solidFill>
                  <a:srgbClr val="2E2E2E"/>
                </a:solidFill>
                <a:latin typeface="Gliker"/>
                <a:ea typeface="Gliker"/>
                <a:cs typeface="Gliker"/>
                <a:sym typeface="Gliker"/>
              </a:rPr>
              <a:t>Empowered</a:t>
            </a:r>
          </a:p>
        </p:txBody>
      </p:sp>
      <p:sp>
        <p:nvSpPr>
          <p:cNvPr id="20" name="TextBox 20"/>
          <p:cNvSpPr txBox="1"/>
          <p:nvPr/>
        </p:nvSpPr>
        <p:spPr>
          <a:xfrm rot="582499">
            <a:off x="9281187" y="2050282"/>
            <a:ext cx="2576925" cy="326756"/>
          </a:xfrm>
          <a:prstGeom prst="rect">
            <a:avLst/>
          </a:prstGeom>
        </p:spPr>
        <p:txBody>
          <a:bodyPr lIns="0" tIns="0" rIns="0" bIns="0" rtlCol="0" anchor="t">
            <a:spAutoFit/>
          </a:bodyPr>
          <a:lstStyle/>
          <a:p>
            <a:pPr algn="ctr" defTabSz="609630">
              <a:lnSpc>
                <a:spcPts val="2753"/>
              </a:lnSpc>
            </a:pPr>
            <a:r>
              <a:rPr lang="en-US" sz="1967">
                <a:solidFill>
                  <a:srgbClr val="2E2E2E"/>
                </a:solidFill>
                <a:latin typeface="Gliker"/>
                <a:ea typeface="Gliker"/>
                <a:cs typeface="Gliker"/>
                <a:sym typeface="Gliker"/>
              </a:rPr>
              <a:t>Supported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58DBD"/>
        </a:solidFill>
        <a:effectLst/>
      </p:bgPr>
    </p:bg>
    <p:spTree>
      <p:nvGrpSpPr>
        <p:cNvPr id="1" name=""/>
        <p:cNvGrpSpPr/>
        <p:nvPr/>
      </p:nvGrpSpPr>
      <p:grpSpPr>
        <a:xfrm>
          <a:off x="0" y="0"/>
          <a:ext cx="0" cy="0"/>
          <a:chOff x="0" y="0"/>
          <a:chExt cx="0" cy="0"/>
        </a:xfrm>
      </p:grpSpPr>
      <p:sp>
        <p:nvSpPr>
          <p:cNvPr id="2" name="Freeform 2"/>
          <p:cNvSpPr/>
          <p:nvPr/>
        </p:nvSpPr>
        <p:spPr>
          <a:xfrm>
            <a:off x="3273102" y="1087852"/>
            <a:ext cx="5645797" cy="4832139"/>
          </a:xfrm>
          <a:custGeom>
            <a:avLst/>
            <a:gdLst/>
            <a:ahLst/>
            <a:cxnLst/>
            <a:rect l="l" t="t" r="r" b="b"/>
            <a:pathLst>
              <a:path w="8468695" h="7248209">
                <a:moveTo>
                  <a:pt x="0" y="0"/>
                </a:moveTo>
                <a:lnTo>
                  <a:pt x="8468696" y="0"/>
                </a:lnTo>
                <a:lnTo>
                  <a:pt x="8468696" y="7248209"/>
                </a:lnTo>
                <a:lnTo>
                  <a:pt x="0" y="7248209"/>
                </a:lnTo>
                <a:lnTo>
                  <a:pt x="0" y="0"/>
                </a:lnTo>
                <a:close/>
              </a:path>
            </a:pathLst>
          </a:custGeom>
          <a:blipFill>
            <a:blip r:embed="rId2">
              <a:extLst>
                <a:ext uri="{96DAC541-7B7A-43D3-8B79-37D633B846F1}">
                  <asvg:svgBlip xmlns:asvg="http://schemas.microsoft.com/office/drawing/2016/SVG/main" r:embed="rId3"/>
                </a:ext>
              </a:extLst>
            </a:blip>
            <a:stretch>
              <a:fillRect l="-2052" r="-1383" b="-86886"/>
            </a:stretch>
          </a:blipFill>
        </p:spPr>
        <p:txBody>
          <a:bodyPr/>
          <a:lstStyle/>
          <a:p>
            <a:pPr defTabSz="609630"/>
            <a:endParaRPr lang="en-GB" sz="1200">
              <a:solidFill>
                <a:prstClr val="black"/>
              </a:solidFill>
              <a:latin typeface="Calibri"/>
            </a:endParaRPr>
          </a:p>
        </p:txBody>
      </p:sp>
      <p:sp>
        <p:nvSpPr>
          <p:cNvPr id="3" name="TextBox 3"/>
          <p:cNvSpPr txBox="1"/>
          <p:nvPr/>
        </p:nvSpPr>
        <p:spPr>
          <a:xfrm>
            <a:off x="3936013" y="2521625"/>
            <a:ext cx="4319975" cy="2282676"/>
          </a:xfrm>
          <a:prstGeom prst="rect">
            <a:avLst/>
          </a:prstGeom>
        </p:spPr>
        <p:txBody>
          <a:bodyPr lIns="0" tIns="0" rIns="0" bIns="0" rtlCol="0" anchor="t">
            <a:spAutoFit/>
          </a:bodyPr>
          <a:lstStyle/>
          <a:p>
            <a:pPr algn="ctr" defTabSz="609630">
              <a:lnSpc>
                <a:spcPts val="8863"/>
              </a:lnSpc>
            </a:pPr>
            <a:r>
              <a:rPr lang="en-US" sz="8863" b="1">
                <a:solidFill>
                  <a:srgbClr val="2E2E2E"/>
                </a:solidFill>
                <a:latin typeface="Gliker Semi-Bold"/>
                <a:ea typeface="Gliker Semi-Bold"/>
                <a:cs typeface="Gliker Semi-Bold"/>
                <a:sym typeface="Gliker Semi-Bold"/>
              </a:rPr>
              <a:t>THANK</a:t>
            </a:r>
          </a:p>
          <a:p>
            <a:pPr algn="ctr" defTabSz="609630">
              <a:lnSpc>
                <a:spcPts val="8863"/>
              </a:lnSpc>
            </a:pPr>
            <a:r>
              <a:rPr lang="en-US" sz="8863" b="1">
                <a:solidFill>
                  <a:srgbClr val="2E2E2E"/>
                </a:solidFill>
                <a:latin typeface="Gliker Semi-Bold"/>
                <a:ea typeface="Gliker Semi-Bold"/>
                <a:cs typeface="Gliker Semi-Bold"/>
                <a:sym typeface="Gliker Semi-Bold"/>
              </a:rPr>
              <a:t>YOU!</a:t>
            </a:r>
          </a:p>
        </p:txBody>
      </p:sp>
      <p:sp>
        <p:nvSpPr>
          <p:cNvPr id="4" name="Freeform 4"/>
          <p:cNvSpPr/>
          <p:nvPr/>
        </p:nvSpPr>
        <p:spPr>
          <a:xfrm>
            <a:off x="8193359" y="1922434"/>
            <a:ext cx="3600711" cy="8499533"/>
          </a:xfrm>
          <a:custGeom>
            <a:avLst/>
            <a:gdLst/>
            <a:ahLst/>
            <a:cxnLst/>
            <a:rect l="l" t="t" r="r" b="b"/>
            <a:pathLst>
              <a:path w="5401067" h="12749300">
                <a:moveTo>
                  <a:pt x="0" y="0"/>
                </a:moveTo>
                <a:lnTo>
                  <a:pt x="5401068" y="0"/>
                </a:lnTo>
                <a:lnTo>
                  <a:pt x="5401068" y="12749300"/>
                </a:lnTo>
                <a:lnTo>
                  <a:pt x="0" y="12749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4825251" y="938009"/>
            <a:ext cx="320188" cy="945204"/>
          </a:xfrm>
          <a:custGeom>
            <a:avLst/>
            <a:gdLst/>
            <a:ahLst/>
            <a:cxnLst/>
            <a:rect l="l" t="t" r="r" b="b"/>
            <a:pathLst>
              <a:path w="480282" h="1417806">
                <a:moveTo>
                  <a:pt x="0" y="0"/>
                </a:moveTo>
                <a:lnTo>
                  <a:pt x="480282" y="0"/>
                </a:lnTo>
                <a:lnTo>
                  <a:pt x="480282" y="1417805"/>
                </a:lnTo>
                <a:lnTo>
                  <a:pt x="0" y="1417805"/>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21E63D-7F63-AC22-0075-6992E2968B86}"/>
              </a:ext>
            </a:extLst>
          </p:cNvPr>
          <p:cNvSpPr>
            <a:spLocks noGrp="1"/>
          </p:cNvSpPr>
          <p:nvPr>
            <p:ph type="title"/>
          </p:nvPr>
        </p:nvSpPr>
        <p:spPr>
          <a:xfrm>
            <a:off x="719183" y="2586832"/>
            <a:ext cx="11050785" cy="1325563"/>
          </a:xfrm>
        </p:spPr>
        <p:txBody>
          <a:bodyPr>
            <a:normAutofit fontScale="90000"/>
          </a:bodyPr>
          <a:lstStyle/>
          <a:p>
            <a:br>
              <a:rPr lang="en-GB" sz="3600">
                <a:solidFill>
                  <a:schemeClr val="bg1"/>
                </a:solidFill>
              </a:rPr>
            </a:br>
            <a:r>
              <a:rPr lang="en-GB" sz="3600"/>
              <a:t>Safeguarding in</a:t>
            </a:r>
            <a:r>
              <a:rPr lang="en-GB" sz="3600">
                <a:solidFill>
                  <a:schemeClr val="bg1"/>
                </a:solidFill>
              </a:rPr>
              <a:t> </a:t>
            </a:r>
            <a:r>
              <a:rPr lang="en-GB" sz="3600"/>
              <a:t>A</a:t>
            </a:r>
            <a:r>
              <a:rPr lang="en-GB" sz="3600">
                <a:solidFill>
                  <a:schemeClr val="bg1"/>
                </a:solidFill>
              </a:rPr>
              <a:t>pprenticeship delivery</a:t>
            </a:r>
            <a:br>
              <a:rPr lang="en-GB" sz="3600">
                <a:solidFill>
                  <a:schemeClr val="bg1"/>
                </a:solidFill>
              </a:rPr>
            </a:br>
            <a:br>
              <a:rPr lang="en-GB" sz="3600">
                <a:solidFill>
                  <a:schemeClr val="bg1"/>
                </a:solidFill>
              </a:rPr>
            </a:br>
            <a:r>
              <a:rPr lang="en-GB" sz="3600">
                <a:solidFill>
                  <a:schemeClr val="bg1"/>
                </a:solidFill>
              </a:rPr>
              <a:t> #ScotAppWeek25 and #MadeForBusiness</a:t>
            </a:r>
          </a:p>
        </p:txBody>
      </p:sp>
      <p:pic>
        <p:nvPicPr>
          <p:cNvPr id="3" name="Picture 2">
            <a:extLst>
              <a:ext uri="{FF2B5EF4-FFF2-40B4-BE49-F238E27FC236}">
                <a16:creationId xmlns:a16="http://schemas.microsoft.com/office/drawing/2014/main" id="{93870B4C-69C9-3B3A-5DE4-52722A41C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065" y="748461"/>
            <a:ext cx="1936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raphic 1">
            <a:extLst>
              <a:ext uri="{FF2B5EF4-FFF2-40B4-BE49-F238E27FC236}">
                <a16:creationId xmlns:a16="http://schemas.microsoft.com/office/drawing/2014/main" id="{4FB944DB-15B6-F74B-8CA6-171EA3910E30}"/>
              </a:ext>
            </a:extLst>
          </p:cNvPr>
          <p:cNvSpPr>
            <a:spLocks/>
          </p:cNvSpPr>
          <p:nvPr/>
        </p:nvSpPr>
        <p:spPr>
          <a:xfrm>
            <a:off x="6763374" y="1097676"/>
            <a:ext cx="1512570" cy="364490"/>
          </a:xfrm>
          <a:custGeom>
            <a:avLst/>
            <a:gdLst/>
            <a:ahLst/>
            <a:cxnLst/>
            <a:rect l="l" t="t" r="r" b="b"/>
            <a:pathLst>
              <a:path w="1512570" h="364490">
                <a:moveTo>
                  <a:pt x="757936" y="9334"/>
                </a:moveTo>
                <a:lnTo>
                  <a:pt x="631799" y="9334"/>
                </a:lnTo>
                <a:lnTo>
                  <a:pt x="631799" y="355561"/>
                </a:lnTo>
                <a:lnTo>
                  <a:pt x="708101" y="355561"/>
                </a:lnTo>
                <a:lnTo>
                  <a:pt x="708101" y="233591"/>
                </a:lnTo>
                <a:lnTo>
                  <a:pt x="761568" y="233591"/>
                </a:lnTo>
                <a:lnTo>
                  <a:pt x="806208" y="226326"/>
                </a:lnTo>
                <a:lnTo>
                  <a:pt x="843851" y="205028"/>
                </a:lnTo>
                <a:lnTo>
                  <a:pt x="869646" y="170268"/>
                </a:lnTo>
                <a:lnTo>
                  <a:pt x="708101" y="170268"/>
                </a:lnTo>
                <a:lnTo>
                  <a:pt x="708101" y="73177"/>
                </a:lnTo>
                <a:lnTo>
                  <a:pt x="870059" y="73177"/>
                </a:lnTo>
                <a:lnTo>
                  <a:pt x="868397" y="69082"/>
                </a:lnTo>
                <a:lnTo>
                  <a:pt x="842692" y="36063"/>
                </a:lnTo>
                <a:lnTo>
                  <a:pt x="800953" y="14590"/>
                </a:lnTo>
                <a:lnTo>
                  <a:pt x="773440" y="9921"/>
                </a:lnTo>
                <a:lnTo>
                  <a:pt x="757936" y="9334"/>
                </a:lnTo>
                <a:close/>
              </a:path>
              <a:path w="1512570" h="364490">
                <a:moveTo>
                  <a:pt x="870059" y="73177"/>
                </a:moveTo>
                <a:lnTo>
                  <a:pt x="753262" y="73177"/>
                </a:lnTo>
                <a:lnTo>
                  <a:pt x="763608" y="74039"/>
                </a:lnTo>
                <a:lnTo>
                  <a:pt x="772852" y="76622"/>
                </a:lnTo>
                <a:lnTo>
                  <a:pt x="800193" y="112093"/>
                </a:lnTo>
                <a:lnTo>
                  <a:pt x="801001" y="122491"/>
                </a:lnTo>
                <a:lnTo>
                  <a:pt x="800210" y="132641"/>
                </a:lnTo>
                <a:lnTo>
                  <a:pt x="773310" y="166957"/>
                </a:lnTo>
                <a:lnTo>
                  <a:pt x="753783" y="170268"/>
                </a:lnTo>
                <a:lnTo>
                  <a:pt x="869646" y="170268"/>
                </a:lnTo>
                <a:lnTo>
                  <a:pt x="879330" y="122491"/>
                </a:lnTo>
                <a:lnTo>
                  <a:pt x="879398" y="120954"/>
                </a:lnTo>
                <a:lnTo>
                  <a:pt x="879039" y="112093"/>
                </a:lnTo>
                <a:lnTo>
                  <a:pt x="878960" y="110139"/>
                </a:lnTo>
                <a:lnTo>
                  <a:pt x="877646" y="99526"/>
                </a:lnTo>
                <a:lnTo>
                  <a:pt x="875455" y="89118"/>
                </a:lnTo>
                <a:lnTo>
                  <a:pt x="872388" y="78917"/>
                </a:lnTo>
                <a:lnTo>
                  <a:pt x="870059" y="73177"/>
                </a:lnTo>
                <a:close/>
              </a:path>
              <a:path w="1512570" h="364490">
                <a:moveTo>
                  <a:pt x="1078141" y="520"/>
                </a:moveTo>
                <a:lnTo>
                  <a:pt x="1039906" y="4086"/>
                </a:lnTo>
                <a:lnTo>
                  <a:pt x="989310" y="22590"/>
                </a:lnTo>
                <a:lnTo>
                  <a:pt x="948626" y="53721"/>
                </a:lnTo>
                <a:lnTo>
                  <a:pt x="919171" y="95676"/>
                </a:lnTo>
                <a:lnTo>
                  <a:pt x="902292" y="146581"/>
                </a:lnTo>
                <a:lnTo>
                  <a:pt x="899135" y="181673"/>
                </a:lnTo>
                <a:lnTo>
                  <a:pt x="899045" y="183769"/>
                </a:lnTo>
                <a:lnTo>
                  <a:pt x="906348" y="239274"/>
                </a:lnTo>
                <a:lnTo>
                  <a:pt x="927654" y="286924"/>
                </a:lnTo>
                <a:lnTo>
                  <a:pt x="961004" y="324668"/>
                </a:lnTo>
                <a:lnTo>
                  <a:pt x="1004951" y="350888"/>
                </a:lnTo>
                <a:lnTo>
                  <a:pt x="1057796" y="363557"/>
                </a:lnTo>
                <a:lnTo>
                  <a:pt x="1077087" y="364401"/>
                </a:lnTo>
                <a:lnTo>
                  <a:pt x="1088917" y="364043"/>
                </a:lnTo>
                <a:lnTo>
                  <a:pt x="1133870" y="355574"/>
                </a:lnTo>
                <a:lnTo>
                  <a:pt x="1173309" y="337979"/>
                </a:lnTo>
                <a:lnTo>
                  <a:pt x="1204137" y="315023"/>
                </a:lnTo>
                <a:lnTo>
                  <a:pt x="1191018" y="289648"/>
                </a:lnTo>
                <a:lnTo>
                  <a:pt x="1079690" y="289648"/>
                </a:lnTo>
                <a:lnTo>
                  <a:pt x="1068564" y="289129"/>
                </a:lnTo>
                <a:lnTo>
                  <a:pt x="1029919" y="276812"/>
                </a:lnTo>
                <a:lnTo>
                  <a:pt x="1001419" y="250916"/>
                </a:lnTo>
                <a:lnTo>
                  <a:pt x="984486" y="214190"/>
                </a:lnTo>
                <a:lnTo>
                  <a:pt x="980635" y="183769"/>
                </a:lnTo>
                <a:lnTo>
                  <a:pt x="980554" y="181673"/>
                </a:lnTo>
                <a:lnTo>
                  <a:pt x="987552" y="139382"/>
                </a:lnTo>
                <a:lnTo>
                  <a:pt x="1007529" y="104343"/>
                </a:lnTo>
                <a:lnTo>
                  <a:pt x="1039215" y="80708"/>
                </a:lnTo>
                <a:lnTo>
                  <a:pt x="1058771" y="74360"/>
                </a:lnTo>
                <a:lnTo>
                  <a:pt x="1058553" y="74360"/>
                </a:lnTo>
                <a:lnTo>
                  <a:pt x="1069723" y="72702"/>
                </a:lnTo>
                <a:lnTo>
                  <a:pt x="1069431" y="72702"/>
                </a:lnTo>
                <a:lnTo>
                  <a:pt x="1081239" y="72148"/>
                </a:lnTo>
                <a:lnTo>
                  <a:pt x="1194654" y="72148"/>
                </a:lnTo>
                <a:lnTo>
                  <a:pt x="1206423" y="49987"/>
                </a:lnTo>
                <a:lnTo>
                  <a:pt x="1196534" y="40694"/>
                </a:lnTo>
                <a:lnTo>
                  <a:pt x="1162481" y="18161"/>
                </a:lnTo>
                <a:lnTo>
                  <a:pt x="1123359" y="4930"/>
                </a:lnTo>
                <a:lnTo>
                  <a:pt x="1101513" y="1623"/>
                </a:lnTo>
                <a:lnTo>
                  <a:pt x="1078141" y="520"/>
                </a:lnTo>
                <a:close/>
              </a:path>
              <a:path w="1512570" h="364490">
                <a:moveTo>
                  <a:pt x="1383715" y="520"/>
                </a:moveTo>
                <a:lnTo>
                  <a:pt x="1345496" y="4086"/>
                </a:lnTo>
                <a:lnTo>
                  <a:pt x="1294888" y="22590"/>
                </a:lnTo>
                <a:lnTo>
                  <a:pt x="1254213" y="53721"/>
                </a:lnTo>
                <a:lnTo>
                  <a:pt x="1224754" y="95676"/>
                </a:lnTo>
                <a:lnTo>
                  <a:pt x="1207873" y="146581"/>
                </a:lnTo>
                <a:lnTo>
                  <a:pt x="1204633" y="183769"/>
                </a:lnTo>
                <a:lnTo>
                  <a:pt x="1205442" y="203073"/>
                </a:lnTo>
                <a:lnTo>
                  <a:pt x="1217599" y="256171"/>
                </a:lnTo>
                <a:lnTo>
                  <a:pt x="1243065" y="300645"/>
                </a:lnTo>
                <a:lnTo>
                  <a:pt x="1280086" y="334745"/>
                </a:lnTo>
                <a:lnTo>
                  <a:pt x="1327292" y="356803"/>
                </a:lnTo>
                <a:lnTo>
                  <a:pt x="1382661" y="364401"/>
                </a:lnTo>
                <a:lnTo>
                  <a:pt x="1394500" y="364043"/>
                </a:lnTo>
                <a:lnTo>
                  <a:pt x="1439457" y="355574"/>
                </a:lnTo>
                <a:lnTo>
                  <a:pt x="1478886" y="337979"/>
                </a:lnTo>
                <a:lnTo>
                  <a:pt x="1509712" y="315023"/>
                </a:lnTo>
                <a:lnTo>
                  <a:pt x="1496592" y="289648"/>
                </a:lnTo>
                <a:lnTo>
                  <a:pt x="1385277" y="289648"/>
                </a:lnTo>
                <a:lnTo>
                  <a:pt x="1374146" y="289129"/>
                </a:lnTo>
                <a:lnTo>
                  <a:pt x="1335507" y="276812"/>
                </a:lnTo>
                <a:lnTo>
                  <a:pt x="1307014" y="250916"/>
                </a:lnTo>
                <a:lnTo>
                  <a:pt x="1290066" y="214190"/>
                </a:lnTo>
                <a:lnTo>
                  <a:pt x="1286129" y="181673"/>
                </a:lnTo>
                <a:lnTo>
                  <a:pt x="1286566" y="170659"/>
                </a:lnTo>
                <a:lnTo>
                  <a:pt x="1297011" y="129694"/>
                </a:lnTo>
                <a:lnTo>
                  <a:pt x="1319972" y="97215"/>
                </a:lnTo>
                <a:lnTo>
                  <a:pt x="1354426" y="76960"/>
                </a:lnTo>
                <a:lnTo>
                  <a:pt x="1364361" y="74360"/>
                </a:lnTo>
                <a:lnTo>
                  <a:pt x="1364144" y="74360"/>
                </a:lnTo>
                <a:lnTo>
                  <a:pt x="1375312" y="72702"/>
                </a:lnTo>
                <a:lnTo>
                  <a:pt x="1375020" y="72702"/>
                </a:lnTo>
                <a:lnTo>
                  <a:pt x="1386827" y="72148"/>
                </a:lnTo>
                <a:lnTo>
                  <a:pt x="1500233" y="72148"/>
                </a:lnTo>
                <a:lnTo>
                  <a:pt x="1511998" y="49987"/>
                </a:lnTo>
                <a:lnTo>
                  <a:pt x="1502114" y="40694"/>
                </a:lnTo>
                <a:lnTo>
                  <a:pt x="1468056" y="18161"/>
                </a:lnTo>
                <a:lnTo>
                  <a:pt x="1428943" y="4930"/>
                </a:lnTo>
                <a:lnTo>
                  <a:pt x="1407095" y="1623"/>
                </a:lnTo>
                <a:lnTo>
                  <a:pt x="1383715" y="520"/>
                </a:lnTo>
                <a:close/>
              </a:path>
              <a:path w="1512570" h="364490">
                <a:moveTo>
                  <a:pt x="1173111" y="255016"/>
                </a:moveTo>
                <a:lnTo>
                  <a:pt x="1121448" y="282790"/>
                </a:lnTo>
                <a:lnTo>
                  <a:pt x="1104506" y="287574"/>
                </a:lnTo>
                <a:lnTo>
                  <a:pt x="1104272" y="287574"/>
                </a:lnTo>
                <a:lnTo>
                  <a:pt x="1097148" y="288682"/>
                </a:lnTo>
                <a:lnTo>
                  <a:pt x="1088727" y="289407"/>
                </a:lnTo>
                <a:lnTo>
                  <a:pt x="1079690" y="289648"/>
                </a:lnTo>
                <a:lnTo>
                  <a:pt x="1191018" y="289648"/>
                </a:lnTo>
                <a:lnTo>
                  <a:pt x="1173111" y="255016"/>
                </a:lnTo>
                <a:close/>
              </a:path>
              <a:path w="1512570" h="364490">
                <a:moveTo>
                  <a:pt x="1478686" y="255016"/>
                </a:moveTo>
                <a:lnTo>
                  <a:pt x="1427035" y="282790"/>
                </a:lnTo>
                <a:lnTo>
                  <a:pt x="1410091" y="287574"/>
                </a:lnTo>
                <a:lnTo>
                  <a:pt x="1409856" y="287574"/>
                </a:lnTo>
                <a:lnTo>
                  <a:pt x="1402738" y="288682"/>
                </a:lnTo>
                <a:lnTo>
                  <a:pt x="1394319" y="289407"/>
                </a:lnTo>
                <a:lnTo>
                  <a:pt x="1385277" y="289648"/>
                </a:lnTo>
                <a:lnTo>
                  <a:pt x="1496592" y="289648"/>
                </a:lnTo>
                <a:lnTo>
                  <a:pt x="1478686" y="255016"/>
                </a:lnTo>
                <a:close/>
              </a:path>
              <a:path w="1512570" h="364490">
                <a:moveTo>
                  <a:pt x="1194654" y="72148"/>
                </a:moveTo>
                <a:lnTo>
                  <a:pt x="1081239" y="72148"/>
                </a:lnTo>
                <a:lnTo>
                  <a:pt x="1092928" y="72702"/>
                </a:lnTo>
                <a:lnTo>
                  <a:pt x="1103920" y="74360"/>
                </a:lnTo>
                <a:lnTo>
                  <a:pt x="1140426" y="89992"/>
                </a:lnTo>
                <a:lnTo>
                  <a:pt x="1171702" y="115366"/>
                </a:lnTo>
                <a:lnTo>
                  <a:pt x="1194654" y="72148"/>
                </a:lnTo>
                <a:close/>
              </a:path>
              <a:path w="1512570" h="364490">
                <a:moveTo>
                  <a:pt x="1500233" y="72148"/>
                </a:moveTo>
                <a:lnTo>
                  <a:pt x="1386827" y="72148"/>
                </a:lnTo>
                <a:lnTo>
                  <a:pt x="1398513" y="72702"/>
                </a:lnTo>
                <a:lnTo>
                  <a:pt x="1409501" y="74360"/>
                </a:lnTo>
                <a:lnTo>
                  <a:pt x="1446012" y="89992"/>
                </a:lnTo>
                <a:lnTo>
                  <a:pt x="1477289" y="115366"/>
                </a:lnTo>
                <a:lnTo>
                  <a:pt x="1500233" y="72148"/>
                </a:lnTo>
                <a:close/>
              </a:path>
              <a:path w="1512570" h="364490">
                <a:moveTo>
                  <a:pt x="74739" y="9334"/>
                </a:moveTo>
                <a:lnTo>
                  <a:pt x="0" y="9334"/>
                </a:lnTo>
                <a:lnTo>
                  <a:pt x="0" y="355561"/>
                </a:lnTo>
                <a:lnTo>
                  <a:pt x="77343" y="355561"/>
                </a:lnTo>
                <a:lnTo>
                  <a:pt x="77343" y="126657"/>
                </a:lnTo>
                <a:lnTo>
                  <a:pt x="153045" y="126657"/>
                </a:lnTo>
                <a:lnTo>
                  <a:pt x="74739" y="9334"/>
                </a:lnTo>
                <a:close/>
              </a:path>
              <a:path w="1512570" h="364490">
                <a:moveTo>
                  <a:pt x="153045" y="126657"/>
                </a:moveTo>
                <a:lnTo>
                  <a:pt x="77343" y="126657"/>
                </a:lnTo>
                <a:lnTo>
                  <a:pt x="231000" y="355561"/>
                </a:lnTo>
                <a:lnTo>
                  <a:pt x="302107" y="355561"/>
                </a:lnTo>
                <a:lnTo>
                  <a:pt x="302107" y="234111"/>
                </a:lnTo>
                <a:lnTo>
                  <a:pt x="224764" y="234111"/>
                </a:lnTo>
                <a:lnTo>
                  <a:pt x="153045" y="126657"/>
                </a:lnTo>
                <a:close/>
              </a:path>
              <a:path w="1512570" h="364490">
                <a:moveTo>
                  <a:pt x="302107" y="9334"/>
                </a:moveTo>
                <a:lnTo>
                  <a:pt x="224764" y="9334"/>
                </a:lnTo>
                <a:lnTo>
                  <a:pt x="224764" y="234111"/>
                </a:lnTo>
                <a:lnTo>
                  <a:pt x="302107" y="234111"/>
                </a:lnTo>
                <a:lnTo>
                  <a:pt x="302107" y="9334"/>
                </a:lnTo>
                <a:close/>
              </a:path>
              <a:path w="1512570" h="364490">
                <a:moveTo>
                  <a:pt x="374535" y="255714"/>
                </a:moveTo>
                <a:lnTo>
                  <a:pt x="340156" y="320484"/>
                </a:lnTo>
                <a:lnTo>
                  <a:pt x="343128" y="323037"/>
                </a:lnTo>
                <a:lnTo>
                  <a:pt x="346214" y="325564"/>
                </a:lnTo>
                <a:lnTo>
                  <a:pt x="380415" y="346506"/>
                </a:lnTo>
                <a:lnTo>
                  <a:pt x="418820" y="359448"/>
                </a:lnTo>
                <a:lnTo>
                  <a:pt x="466077" y="364401"/>
                </a:lnTo>
                <a:lnTo>
                  <a:pt x="479845" y="363896"/>
                </a:lnTo>
                <a:lnTo>
                  <a:pt x="518236" y="356362"/>
                </a:lnTo>
                <a:lnTo>
                  <a:pt x="560285" y="333781"/>
                </a:lnTo>
                <a:lnTo>
                  <a:pt x="588581" y="299516"/>
                </a:lnTo>
                <a:lnTo>
                  <a:pt x="590684" y="294843"/>
                </a:lnTo>
                <a:lnTo>
                  <a:pt x="465035" y="294843"/>
                </a:lnTo>
                <a:lnTo>
                  <a:pt x="457610" y="294596"/>
                </a:lnTo>
                <a:lnTo>
                  <a:pt x="451458" y="293966"/>
                </a:lnTo>
                <a:lnTo>
                  <a:pt x="451026" y="293966"/>
                </a:lnTo>
                <a:lnTo>
                  <a:pt x="443459" y="292641"/>
                </a:lnTo>
                <a:lnTo>
                  <a:pt x="404583" y="276237"/>
                </a:lnTo>
                <a:lnTo>
                  <a:pt x="401002" y="273773"/>
                </a:lnTo>
                <a:lnTo>
                  <a:pt x="395831" y="270385"/>
                </a:lnTo>
                <a:lnTo>
                  <a:pt x="389531" y="266168"/>
                </a:lnTo>
                <a:lnTo>
                  <a:pt x="382350" y="261238"/>
                </a:lnTo>
                <a:lnTo>
                  <a:pt x="374535" y="255714"/>
                </a:lnTo>
                <a:close/>
              </a:path>
              <a:path w="1512570" h="364490">
                <a:moveTo>
                  <a:pt x="472300" y="0"/>
                </a:moveTo>
                <a:lnTo>
                  <a:pt x="428841" y="4816"/>
                </a:lnTo>
                <a:lnTo>
                  <a:pt x="385446" y="24911"/>
                </a:lnTo>
                <a:lnTo>
                  <a:pt x="357819" y="56598"/>
                </a:lnTo>
                <a:lnTo>
                  <a:pt x="346129" y="96181"/>
                </a:lnTo>
                <a:lnTo>
                  <a:pt x="345662" y="106501"/>
                </a:lnTo>
                <a:lnTo>
                  <a:pt x="345643" y="106921"/>
                </a:lnTo>
                <a:lnTo>
                  <a:pt x="345955" y="114061"/>
                </a:lnTo>
                <a:lnTo>
                  <a:pt x="346064" y="116560"/>
                </a:lnTo>
                <a:lnTo>
                  <a:pt x="347329" y="125744"/>
                </a:lnTo>
                <a:lnTo>
                  <a:pt x="365576" y="164841"/>
                </a:lnTo>
                <a:lnTo>
                  <a:pt x="400405" y="192582"/>
                </a:lnTo>
                <a:lnTo>
                  <a:pt x="455880" y="211295"/>
                </a:lnTo>
                <a:lnTo>
                  <a:pt x="472039" y="216533"/>
                </a:lnTo>
                <a:lnTo>
                  <a:pt x="510197" y="239879"/>
                </a:lnTo>
                <a:lnTo>
                  <a:pt x="514870" y="262839"/>
                </a:lnTo>
                <a:lnTo>
                  <a:pt x="513452" y="267882"/>
                </a:lnTo>
                <a:lnTo>
                  <a:pt x="513384" y="268122"/>
                </a:lnTo>
                <a:lnTo>
                  <a:pt x="476796" y="293966"/>
                </a:lnTo>
                <a:lnTo>
                  <a:pt x="470903" y="294843"/>
                </a:lnTo>
                <a:lnTo>
                  <a:pt x="590684" y="294843"/>
                </a:lnTo>
                <a:lnTo>
                  <a:pt x="598928" y="256946"/>
                </a:lnTo>
                <a:lnTo>
                  <a:pt x="598926" y="255714"/>
                </a:lnTo>
                <a:lnTo>
                  <a:pt x="590130" y="210502"/>
                </a:lnTo>
                <a:lnTo>
                  <a:pt x="566762" y="178574"/>
                </a:lnTo>
                <a:lnTo>
                  <a:pt x="533806" y="157530"/>
                </a:lnTo>
                <a:lnTo>
                  <a:pt x="496189" y="144805"/>
                </a:lnTo>
                <a:lnTo>
                  <a:pt x="480705" y="140960"/>
                </a:lnTo>
                <a:lnTo>
                  <a:pt x="466979" y="136650"/>
                </a:lnTo>
                <a:lnTo>
                  <a:pt x="430771" y="114061"/>
                </a:lnTo>
                <a:lnTo>
                  <a:pt x="426097" y="98094"/>
                </a:lnTo>
                <a:lnTo>
                  <a:pt x="426168" y="93383"/>
                </a:lnTo>
                <a:lnTo>
                  <a:pt x="460273" y="66255"/>
                </a:lnTo>
                <a:lnTo>
                  <a:pt x="465721" y="65379"/>
                </a:lnTo>
                <a:lnTo>
                  <a:pt x="561922" y="65379"/>
                </a:lnTo>
                <a:lnTo>
                  <a:pt x="578040" y="35001"/>
                </a:lnTo>
                <a:lnTo>
                  <a:pt x="537760" y="11420"/>
                </a:lnTo>
                <a:lnTo>
                  <a:pt x="497212" y="1358"/>
                </a:lnTo>
                <a:lnTo>
                  <a:pt x="485147" y="338"/>
                </a:lnTo>
                <a:lnTo>
                  <a:pt x="472300" y="0"/>
                </a:lnTo>
                <a:close/>
              </a:path>
              <a:path w="1512570" h="364490">
                <a:moveTo>
                  <a:pt x="561922" y="65379"/>
                </a:moveTo>
                <a:lnTo>
                  <a:pt x="479564" y="65379"/>
                </a:lnTo>
                <a:lnTo>
                  <a:pt x="487426" y="66421"/>
                </a:lnTo>
                <a:lnTo>
                  <a:pt x="502323" y="70573"/>
                </a:lnTo>
                <a:lnTo>
                  <a:pt x="537222" y="90017"/>
                </a:lnTo>
                <a:lnTo>
                  <a:pt x="545414" y="96494"/>
                </a:lnTo>
                <a:lnTo>
                  <a:pt x="561922" y="65379"/>
                </a:lnTo>
                <a:close/>
              </a:path>
            </a:pathLst>
          </a:custGeom>
          <a:solidFill>
            <a:srgbClr val="17A53E"/>
          </a:solidFill>
        </p:spPr>
        <p:txBody>
          <a:bodyPr wrap="square" lIns="0" tIns="0" rIns="0" bIns="0" rtlCol="0">
            <a:prstTxWarp prst="textNoShape">
              <a:avLst/>
            </a:prstTxWarp>
            <a:noAutofit/>
          </a:bodyPr>
          <a:lstStyle/>
          <a:p>
            <a:endParaRPr lang="en-GB"/>
          </a:p>
        </p:txBody>
      </p:sp>
      <p:pic>
        <p:nvPicPr>
          <p:cNvPr id="1026" name="Picture 2" descr="l&amp;g learning">
            <a:extLst>
              <a:ext uri="{FF2B5EF4-FFF2-40B4-BE49-F238E27FC236}">
                <a16:creationId xmlns:a16="http://schemas.microsoft.com/office/drawing/2014/main" id="{356B6BA7-13FB-9C16-4BA5-8ADFAB6470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8217" y="746522"/>
            <a:ext cx="1764218" cy="10667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DE6814-41CE-214D-2731-15A49FDA6D4D}"/>
              </a:ext>
            </a:extLst>
          </p:cNvPr>
          <p:cNvSpPr txBox="1"/>
          <p:nvPr/>
        </p:nvSpPr>
        <p:spPr>
          <a:xfrm>
            <a:off x="719183" y="4863522"/>
            <a:ext cx="10926915" cy="1569660"/>
          </a:xfrm>
          <a:prstGeom prst="rect">
            <a:avLst/>
          </a:prstGeom>
          <a:noFill/>
          <a:ln>
            <a:noFill/>
          </a:ln>
        </p:spPr>
        <p:txBody>
          <a:bodyPr wrap="square">
            <a:spAutoFit/>
          </a:bodyPr>
          <a:lstStyle/>
          <a:p>
            <a:r>
              <a:rPr lang="en-GB" sz="2400">
                <a:solidFill>
                  <a:schemeClr val="bg1"/>
                </a:solidFill>
              </a:rPr>
              <a:t>Lou Donnelly - Programme Enhancement Team, Skills Development Scotland</a:t>
            </a:r>
          </a:p>
          <a:p>
            <a:r>
              <a:rPr lang="en-GB" sz="2400">
                <a:solidFill>
                  <a:schemeClr val="bg1"/>
                </a:solidFill>
              </a:rPr>
              <a:t>Zoe Browne &amp; Caoimhe Walsh – NSPCC </a:t>
            </a:r>
          </a:p>
          <a:p>
            <a:r>
              <a:rPr lang="en-GB" sz="2400">
                <a:solidFill>
                  <a:schemeClr val="bg1"/>
                </a:solidFill>
              </a:rPr>
              <a:t>Sarah Halliwell - HMIE, Inspectors of Education, Education Scotland</a:t>
            </a:r>
          </a:p>
          <a:p>
            <a:r>
              <a:rPr lang="en-GB" sz="2400">
                <a:solidFill>
                  <a:schemeClr val="bg1"/>
                </a:solidFill>
              </a:rPr>
              <a:t>Andrew McCall &amp; Linzi Robertson - L &amp; G Learning Ltd Scotland</a:t>
            </a:r>
          </a:p>
        </p:txBody>
      </p:sp>
    </p:spTree>
    <p:extLst>
      <p:ext uri="{BB962C8B-B14F-4D97-AF65-F5344CB8AC3E}">
        <p14:creationId xmlns:p14="http://schemas.microsoft.com/office/powerpoint/2010/main" val="2806192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34AD1-87A5-DFF8-0013-A80CA2E424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928373-51B8-B74B-47D9-522E361C8A34}"/>
              </a:ext>
            </a:extLst>
          </p:cNvPr>
          <p:cNvSpPr>
            <a:spLocks noGrp="1"/>
          </p:cNvSpPr>
          <p:nvPr>
            <p:ph type="title"/>
          </p:nvPr>
        </p:nvSpPr>
        <p:spPr/>
        <p:txBody>
          <a:bodyPr>
            <a:normAutofit/>
          </a:bodyPr>
          <a:lstStyle/>
          <a:p>
            <a:r>
              <a:rPr lang="en-GB" sz="5400">
                <a:solidFill>
                  <a:schemeClr val="bg1"/>
                </a:solidFill>
              </a:rPr>
              <a:t> Q &amp; A- Panel</a:t>
            </a:r>
          </a:p>
        </p:txBody>
      </p:sp>
      <p:sp>
        <p:nvSpPr>
          <p:cNvPr id="3" name="TextBox 2">
            <a:extLst>
              <a:ext uri="{FF2B5EF4-FFF2-40B4-BE49-F238E27FC236}">
                <a16:creationId xmlns:a16="http://schemas.microsoft.com/office/drawing/2014/main" id="{7F17A590-2FF3-226E-E530-E4646F1CD4F1}"/>
              </a:ext>
            </a:extLst>
          </p:cNvPr>
          <p:cNvSpPr txBox="1"/>
          <p:nvPr/>
        </p:nvSpPr>
        <p:spPr>
          <a:xfrm>
            <a:off x="7099662" y="5865222"/>
            <a:ext cx="4669972" cy="369332"/>
          </a:xfrm>
          <a:prstGeom prst="rect">
            <a:avLst/>
          </a:prstGeom>
          <a:noFill/>
        </p:spPr>
        <p:txBody>
          <a:bodyPr wrap="square">
            <a:spAutoFit/>
          </a:bodyPr>
          <a:lstStyle/>
          <a:p>
            <a:r>
              <a:rPr lang="en-GB">
                <a:solidFill>
                  <a:schemeClr val="bg1"/>
                </a:solidFill>
              </a:rPr>
              <a:t>#ScotAppWeek25 and #MadeForBusiness</a:t>
            </a:r>
            <a:endParaRPr lang="en-GB"/>
          </a:p>
        </p:txBody>
      </p:sp>
    </p:spTree>
    <p:extLst>
      <p:ext uri="{BB962C8B-B14F-4D97-AF65-F5344CB8AC3E}">
        <p14:creationId xmlns:p14="http://schemas.microsoft.com/office/powerpoint/2010/main" val="897758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786C9-2714-50C8-FD1C-658315C5A46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C7AA459-B487-31C7-0929-E3EBFB35F8BD}"/>
              </a:ext>
            </a:extLst>
          </p:cNvPr>
          <p:cNvSpPr/>
          <p:nvPr/>
        </p:nvSpPr>
        <p:spPr>
          <a:xfrm>
            <a:off x="-81439" y="0"/>
            <a:ext cx="12192000"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a:ln>
                  <a:noFill/>
                </a:ln>
                <a:solidFill>
                  <a:prstClr val="white"/>
                </a:solidFill>
                <a:effectLst/>
                <a:uLnTx/>
                <a:uFillTx/>
                <a:ea typeface="Times New Roman" panose="02020603050405020304" pitchFamily="18" charset="0"/>
                <a:cs typeface="+mn-cs"/>
              </a:rPr>
              <a:t>                       </a:t>
            </a:r>
            <a:r>
              <a:rPr lang="en-GB" sz="3200">
                <a:solidFill>
                  <a:prstClr val="white"/>
                </a:solidFill>
                <a:ea typeface="Times New Roman" panose="02020603050405020304" pitchFamily="18" charset="0"/>
              </a:rPr>
              <a:t>  Workshop Activity </a:t>
            </a:r>
            <a:endParaRPr kumimoji="0" lang="en-GB" sz="3200" i="0" u="none" strike="noStrike" kern="1200" cap="none" spc="0" normalizeH="0" baseline="0" noProof="0">
              <a:ln>
                <a:noFill/>
              </a:ln>
              <a:solidFill>
                <a:prstClr val="white"/>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40DF4D2D-E9DF-25AC-1D98-21992969BCAE}"/>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A6434DF6-9911-CFFA-7E7F-BCD360D8B089}"/>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pic>
        <p:nvPicPr>
          <p:cNvPr id="3" name="Picture 2" descr="A blue text on a white background&#10;&#10;Description automatically generated">
            <a:extLst>
              <a:ext uri="{FF2B5EF4-FFF2-40B4-BE49-F238E27FC236}">
                <a16:creationId xmlns:a16="http://schemas.microsoft.com/office/drawing/2014/main" id="{E58C326D-95B9-8E69-7AB1-5C3D6377E0C5}"/>
              </a:ext>
            </a:extLst>
          </p:cNvPr>
          <p:cNvPicPr>
            <a:picLocks noChangeAspect="1" noChangeArrowheads="1"/>
          </p:cNvPicPr>
          <p:nvPr/>
        </p:nvPicPr>
        <p:blipFill>
          <a:blip r:embed="rId4" cstate="print"/>
          <a:srcRect/>
          <a:stretch>
            <a:fillRect/>
          </a:stretch>
        </p:blipFill>
        <p:spPr bwMode="auto">
          <a:xfrm>
            <a:off x="0" y="-10240"/>
            <a:ext cx="1981204" cy="1054236"/>
          </a:xfrm>
          <a:prstGeom prst="rect">
            <a:avLst/>
          </a:prstGeom>
          <a:noFill/>
          <a:ln w="9525">
            <a:noFill/>
            <a:miter lim="800000"/>
            <a:headEnd/>
            <a:tailEnd/>
          </a:ln>
          <a:effectLst/>
        </p:spPr>
      </p:pic>
      <p:graphicFrame>
        <p:nvGraphicFramePr>
          <p:cNvPr id="19" name="TextBox 1">
            <a:extLst>
              <a:ext uri="{FF2B5EF4-FFF2-40B4-BE49-F238E27FC236}">
                <a16:creationId xmlns:a16="http://schemas.microsoft.com/office/drawing/2014/main" id="{6308C425-B777-A0DE-2D52-82AFFC781FB8}"/>
              </a:ext>
            </a:extLst>
          </p:cNvPr>
          <p:cNvGraphicFramePr/>
          <p:nvPr>
            <p:extLst>
              <p:ext uri="{D42A27DB-BD31-4B8C-83A1-F6EECF244321}">
                <p14:modId xmlns:p14="http://schemas.microsoft.com/office/powerpoint/2010/main" val="4224958609"/>
              </p:ext>
            </p:extLst>
          </p:nvPr>
        </p:nvGraphicFramePr>
        <p:xfrm>
          <a:off x="81439" y="1054235"/>
          <a:ext cx="11888888" cy="625235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881390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70DB0-EB09-FB39-27A8-3DE10DE288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0204251-54F7-40CB-9A6E-10970D5E6C21}"/>
              </a:ext>
            </a:extLst>
          </p:cNvPr>
          <p:cNvSpPr>
            <a:spLocks noGrp="1"/>
          </p:cNvSpPr>
          <p:nvPr>
            <p:ph type="title"/>
          </p:nvPr>
        </p:nvSpPr>
        <p:spPr/>
        <p:txBody>
          <a:bodyPr>
            <a:normAutofit/>
          </a:bodyPr>
          <a:lstStyle/>
          <a:p>
            <a:r>
              <a:rPr lang="en-GB" sz="5400">
                <a:solidFill>
                  <a:schemeClr val="bg1"/>
                </a:solidFill>
              </a:rPr>
              <a:t> </a:t>
            </a:r>
            <a:r>
              <a:rPr lang="en-GB" sz="5400"/>
              <a:t>Plenary  &amp; Close </a:t>
            </a:r>
            <a:endParaRPr lang="en-GB" sz="5400">
              <a:solidFill>
                <a:schemeClr val="bg1"/>
              </a:solidFill>
            </a:endParaRPr>
          </a:p>
        </p:txBody>
      </p:sp>
      <p:sp>
        <p:nvSpPr>
          <p:cNvPr id="3" name="TextBox 2">
            <a:extLst>
              <a:ext uri="{FF2B5EF4-FFF2-40B4-BE49-F238E27FC236}">
                <a16:creationId xmlns:a16="http://schemas.microsoft.com/office/drawing/2014/main" id="{28E125BE-F442-A490-5EC5-EFD8F402FC7D}"/>
              </a:ext>
            </a:extLst>
          </p:cNvPr>
          <p:cNvSpPr txBox="1"/>
          <p:nvPr/>
        </p:nvSpPr>
        <p:spPr>
          <a:xfrm>
            <a:off x="6916783" y="5826034"/>
            <a:ext cx="4369526" cy="369332"/>
          </a:xfrm>
          <a:prstGeom prst="rect">
            <a:avLst/>
          </a:prstGeom>
          <a:noFill/>
        </p:spPr>
        <p:txBody>
          <a:bodyPr wrap="square">
            <a:spAutoFit/>
          </a:bodyPr>
          <a:lstStyle/>
          <a:p>
            <a:r>
              <a:rPr lang="en-GB">
                <a:solidFill>
                  <a:schemeClr val="bg1"/>
                </a:solidFill>
              </a:rPr>
              <a:t>#ScotAppWeek25 and #MadeForBusiness</a:t>
            </a:r>
            <a:endParaRPr lang="en-GB"/>
          </a:p>
        </p:txBody>
      </p:sp>
    </p:spTree>
    <p:extLst>
      <p:ext uri="{BB962C8B-B14F-4D97-AF65-F5344CB8AC3E}">
        <p14:creationId xmlns:p14="http://schemas.microsoft.com/office/powerpoint/2010/main" val="162252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57191-7EE0-EC99-0DBE-62B17E1BBC9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23A08D9-07E9-A389-D815-51CDA6E20BDF}"/>
              </a:ext>
            </a:extLst>
          </p:cNvPr>
          <p:cNvSpPr/>
          <p:nvPr/>
        </p:nvSpPr>
        <p:spPr>
          <a:xfrm>
            <a:off x="-118533" y="-10240"/>
            <a:ext cx="12310533"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a:ln>
                  <a:noFill/>
                </a:ln>
                <a:solidFill>
                  <a:prstClr val="white"/>
                </a:solidFill>
                <a:effectLst/>
                <a:uLnTx/>
                <a:uFillTx/>
                <a:ea typeface="Times New Roman" panose="02020603050405020304" pitchFamily="18" charset="0"/>
                <a:cs typeface="+mn-cs"/>
              </a:rPr>
              <a:t>                             </a:t>
            </a:r>
            <a:r>
              <a:rPr lang="en-GB" sz="2800">
                <a:solidFill>
                  <a:prstClr val="white"/>
                </a:solidFill>
                <a:ea typeface="Times New Roman" panose="02020603050405020304" pitchFamily="18" charset="0"/>
              </a:rPr>
              <a:t>Safeguarding – MA Programme Specification –section 3.2.2</a:t>
            </a:r>
            <a:endParaRPr kumimoji="0" lang="en-GB" sz="2800" i="0" u="none" strike="noStrike" kern="1200" cap="none" spc="0" normalizeH="0" baseline="0" noProof="0">
              <a:ln>
                <a:noFill/>
              </a:ln>
              <a:solidFill>
                <a:prstClr val="white"/>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581F086B-4D4B-846A-4638-196B2FCEC37B}"/>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0A2470DC-7F95-0D63-605A-C7D53BF2C5DB}"/>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pic>
        <p:nvPicPr>
          <p:cNvPr id="3" name="Picture 2" descr="A blue text on a white background&#10;&#10;Description automatically generated">
            <a:extLst>
              <a:ext uri="{FF2B5EF4-FFF2-40B4-BE49-F238E27FC236}">
                <a16:creationId xmlns:a16="http://schemas.microsoft.com/office/drawing/2014/main" id="{2845EE28-43FE-A9E6-6EA4-F1376985E0BF}"/>
              </a:ext>
            </a:extLst>
          </p:cNvPr>
          <p:cNvPicPr>
            <a:picLocks noChangeAspect="1" noChangeArrowheads="1"/>
          </p:cNvPicPr>
          <p:nvPr/>
        </p:nvPicPr>
        <p:blipFill>
          <a:blip r:embed="rId4" cstate="print"/>
          <a:srcRect/>
          <a:stretch>
            <a:fillRect/>
          </a:stretch>
        </p:blipFill>
        <p:spPr bwMode="auto">
          <a:xfrm>
            <a:off x="0" y="-137432"/>
            <a:ext cx="1981204" cy="1054236"/>
          </a:xfrm>
          <a:prstGeom prst="rect">
            <a:avLst/>
          </a:prstGeom>
          <a:noFill/>
          <a:ln w="9525">
            <a:noFill/>
            <a:miter lim="800000"/>
            <a:headEnd/>
            <a:tailEnd/>
          </a:ln>
          <a:effectLst/>
        </p:spPr>
      </p:pic>
      <p:graphicFrame>
        <p:nvGraphicFramePr>
          <p:cNvPr id="12" name="TextBox 1">
            <a:extLst>
              <a:ext uri="{FF2B5EF4-FFF2-40B4-BE49-F238E27FC236}">
                <a16:creationId xmlns:a16="http://schemas.microsoft.com/office/drawing/2014/main" id="{F02EBEF2-0B87-FEDF-B037-29E28BDEDD39}"/>
              </a:ext>
            </a:extLst>
          </p:cNvPr>
          <p:cNvGraphicFramePr/>
          <p:nvPr>
            <p:extLst>
              <p:ext uri="{D42A27DB-BD31-4B8C-83A1-F6EECF244321}">
                <p14:modId xmlns:p14="http://schemas.microsoft.com/office/powerpoint/2010/main" val="2558869829"/>
              </p:ext>
            </p:extLst>
          </p:nvPr>
        </p:nvGraphicFramePr>
        <p:xfrm>
          <a:off x="444137" y="1363844"/>
          <a:ext cx="11303725" cy="50981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888607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C8B2-E562-868A-C99F-4A5B2DA1245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5AAE5D3-414F-C6B7-E78B-8CF921610EBC}"/>
              </a:ext>
            </a:extLst>
          </p:cNvPr>
          <p:cNvSpPr/>
          <p:nvPr/>
        </p:nvSpPr>
        <p:spPr>
          <a:xfrm>
            <a:off x="72612" y="0"/>
            <a:ext cx="12192000"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a:ln>
                  <a:noFill/>
                </a:ln>
                <a:solidFill>
                  <a:prstClr val="white"/>
                </a:solidFill>
                <a:effectLst/>
                <a:uLnTx/>
                <a:uFillTx/>
                <a:ea typeface="Times New Roman" panose="02020603050405020304" pitchFamily="18" charset="0"/>
                <a:cs typeface="+mn-cs"/>
              </a:rPr>
              <a:t>                            </a:t>
            </a:r>
            <a:r>
              <a:rPr lang="en-GB" sz="2800">
                <a:solidFill>
                  <a:prstClr val="white"/>
                </a:solidFill>
                <a:ea typeface="Times New Roman" panose="02020603050405020304" pitchFamily="18" charset="0"/>
              </a:rPr>
              <a:t>Safeguarding – MA Programme Specification – section 3.2.2</a:t>
            </a:r>
            <a:endParaRPr kumimoji="0" lang="en-GB" sz="3200" i="0" u="none" strike="noStrike" kern="1200" cap="none" spc="0" normalizeH="0" baseline="0" noProof="0">
              <a:ln>
                <a:noFill/>
              </a:ln>
              <a:solidFill>
                <a:prstClr val="white"/>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F53CD009-D6A6-E564-57A1-FF8D6D05B787}"/>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90B27CD6-1EEF-8FEC-6A06-725512A16CE6}"/>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sp>
        <p:nvSpPr>
          <p:cNvPr id="2" name="TextBox 1">
            <a:extLst>
              <a:ext uri="{FF2B5EF4-FFF2-40B4-BE49-F238E27FC236}">
                <a16:creationId xmlns:a16="http://schemas.microsoft.com/office/drawing/2014/main" id="{2985EE3E-9152-EE3D-0E3D-D5ED002AE048}"/>
              </a:ext>
            </a:extLst>
          </p:cNvPr>
          <p:cNvSpPr txBox="1"/>
          <p:nvPr/>
        </p:nvSpPr>
        <p:spPr>
          <a:xfrm>
            <a:off x="854389" y="1309555"/>
            <a:ext cx="10161639"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2000"/>
              <a:t> </a:t>
            </a:r>
          </a:p>
          <a:p>
            <a:pPr marR="0" lvl="0" algn="l" defTabSz="914400" rtl="0" eaLnBrk="1" fontAlgn="auto" latinLnBrk="0" hangingPunct="1">
              <a:lnSpc>
                <a:spcPct val="100000"/>
              </a:lnSpc>
              <a:spcBef>
                <a:spcPts val="0"/>
              </a:spcBef>
              <a:spcAft>
                <a:spcPts val="0"/>
              </a:spcAft>
              <a:buClrTx/>
              <a:buSzTx/>
              <a:tabLst/>
              <a:defRPr/>
            </a:pPr>
            <a:r>
              <a:rPr lang="en-US" sz="2000"/>
              <a:t> </a:t>
            </a: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descr="A blue text on a white background&#10;&#10;Description automatically generated">
            <a:extLst>
              <a:ext uri="{FF2B5EF4-FFF2-40B4-BE49-F238E27FC236}">
                <a16:creationId xmlns:a16="http://schemas.microsoft.com/office/drawing/2014/main" id="{2C132B04-245D-32D1-C87C-FCD68475E9F5}"/>
              </a:ext>
            </a:extLst>
          </p:cNvPr>
          <p:cNvPicPr>
            <a:picLocks noChangeAspect="1" noChangeArrowheads="1"/>
          </p:cNvPicPr>
          <p:nvPr/>
        </p:nvPicPr>
        <p:blipFill>
          <a:blip r:embed="rId4" cstate="print"/>
          <a:srcRect/>
          <a:stretch>
            <a:fillRect/>
          </a:stretch>
        </p:blipFill>
        <p:spPr bwMode="auto">
          <a:xfrm>
            <a:off x="0" y="27797"/>
            <a:ext cx="1981204" cy="1054236"/>
          </a:xfrm>
          <a:prstGeom prst="rect">
            <a:avLst/>
          </a:prstGeom>
          <a:noFill/>
          <a:ln w="9525">
            <a:noFill/>
            <a:miter lim="800000"/>
            <a:headEnd/>
            <a:tailEnd/>
          </a:ln>
          <a:effectLst/>
        </p:spPr>
      </p:pic>
      <p:graphicFrame>
        <p:nvGraphicFramePr>
          <p:cNvPr id="13" name="TextBox 4">
            <a:extLst>
              <a:ext uri="{FF2B5EF4-FFF2-40B4-BE49-F238E27FC236}">
                <a16:creationId xmlns:a16="http://schemas.microsoft.com/office/drawing/2014/main" id="{DCF7953E-975D-3D14-39EE-9352495AD6DF}"/>
              </a:ext>
            </a:extLst>
          </p:cNvPr>
          <p:cNvGraphicFramePr/>
          <p:nvPr>
            <p:extLst>
              <p:ext uri="{D42A27DB-BD31-4B8C-83A1-F6EECF244321}">
                <p14:modId xmlns:p14="http://schemas.microsoft.com/office/powerpoint/2010/main" val="3224591418"/>
              </p:ext>
            </p:extLst>
          </p:nvPr>
        </p:nvGraphicFramePr>
        <p:xfrm>
          <a:off x="513455" y="1363844"/>
          <a:ext cx="11425996" cy="53019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663181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89D5-9395-10DF-55B4-F82C4FD1947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ACBFDDBA-C09A-10FB-F6D8-E705E0A86FBC}"/>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68F8E7E7-D9D2-7B67-1221-75B040E61F8A}"/>
              </a:ext>
            </a:extLst>
          </p:cNvPr>
          <p:cNvSpPr>
            <a:spLocks noGrp="1"/>
          </p:cNvSpPr>
          <p:nvPr>
            <p:ph idx="1"/>
          </p:nvPr>
        </p:nvSpPr>
        <p:spPr>
          <a:xfrm>
            <a:off x="878048" y="1363844"/>
            <a:ext cx="862157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graphicFrame>
        <p:nvGraphicFramePr>
          <p:cNvPr id="16" name="TextBox 1">
            <a:extLst>
              <a:ext uri="{FF2B5EF4-FFF2-40B4-BE49-F238E27FC236}">
                <a16:creationId xmlns:a16="http://schemas.microsoft.com/office/drawing/2014/main" id="{01FCCA3F-9B35-C7F4-40BA-EE90C2A66E45}"/>
              </a:ext>
            </a:extLst>
          </p:cNvPr>
          <p:cNvGraphicFramePr/>
          <p:nvPr>
            <p:extLst>
              <p:ext uri="{D42A27DB-BD31-4B8C-83A1-F6EECF244321}">
                <p14:modId xmlns:p14="http://schemas.microsoft.com/office/powerpoint/2010/main" val="4139029091"/>
              </p:ext>
            </p:extLst>
          </p:nvPr>
        </p:nvGraphicFramePr>
        <p:xfrm>
          <a:off x="498957" y="1609553"/>
          <a:ext cx="11401305" cy="5098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blue text on a white background&#10;&#10;Description automatically generated">
            <a:extLst>
              <a:ext uri="{FF2B5EF4-FFF2-40B4-BE49-F238E27FC236}">
                <a16:creationId xmlns:a16="http://schemas.microsoft.com/office/drawing/2014/main" id="{B1416634-2FC0-0584-0B93-26C84A659CF0}"/>
              </a:ext>
            </a:extLst>
          </p:cNvPr>
          <p:cNvPicPr>
            <a:picLocks noChangeAspect="1" noChangeArrowheads="1"/>
          </p:cNvPicPr>
          <p:nvPr/>
        </p:nvPicPr>
        <p:blipFill>
          <a:blip r:embed="rId9" cstate="print"/>
          <a:srcRect/>
          <a:stretch>
            <a:fillRect/>
          </a:stretch>
        </p:blipFill>
        <p:spPr bwMode="auto">
          <a:xfrm>
            <a:off x="0" y="27797"/>
            <a:ext cx="1981204" cy="1054236"/>
          </a:xfrm>
          <a:prstGeom prst="rect">
            <a:avLst/>
          </a:prstGeom>
          <a:noFill/>
          <a:ln w="9525">
            <a:noFill/>
            <a:miter lim="800000"/>
            <a:headEnd/>
            <a:tailEnd/>
          </a:ln>
          <a:effectLst/>
        </p:spPr>
      </p:pic>
      <p:sp>
        <p:nvSpPr>
          <p:cNvPr id="5" name="Rectangle 4">
            <a:extLst>
              <a:ext uri="{FF2B5EF4-FFF2-40B4-BE49-F238E27FC236}">
                <a16:creationId xmlns:a16="http://schemas.microsoft.com/office/drawing/2014/main" id="{DD48B7EF-06C9-5ED4-AFB3-1A34A513052C}"/>
              </a:ext>
            </a:extLst>
          </p:cNvPr>
          <p:cNvSpPr/>
          <p:nvPr/>
        </p:nvSpPr>
        <p:spPr>
          <a:xfrm>
            <a:off x="1896893" y="85175"/>
            <a:ext cx="10105072"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a:ln>
                  <a:noFill/>
                </a:ln>
                <a:solidFill>
                  <a:prstClr val="white"/>
                </a:solidFill>
                <a:effectLst/>
                <a:uLnTx/>
                <a:uFillTx/>
                <a:ea typeface="Times New Roman" panose="02020603050405020304" pitchFamily="18" charset="0"/>
                <a:cs typeface="+mn-cs"/>
              </a:rPr>
              <a:t>  Vulnerable Adults and Disclosure Scotland</a:t>
            </a:r>
            <a:endParaRPr kumimoji="0" lang="en-GB" sz="3200" i="0" u="none" strike="noStrike" kern="1200" cap="none" spc="0" normalizeH="0" baseline="0" noProof="0">
              <a:ln>
                <a:noFill/>
              </a:ln>
              <a:solidFill>
                <a:prstClr val="white"/>
              </a:solidFill>
              <a:effectLst/>
              <a:uLnTx/>
              <a:uFillTx/>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57299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4FAF4-FF7E-2DE6-501F-08D9C91FFF0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EF7DD6A-BD66-D8B8-3DF4-B3346DB0B13D}"/>
              </a:ext>
            </a:extLst>
          </p:cNvPr>
          <p:cNvSpPr/>
          <p:nvPr/>
        </p:nvSpPr>
        <p:spPr>
          <a:xfrm>
            <a:off x="91525" y="18449"/>
            <a:ext cx="12192000" cy="996858"/>
          </a:xfrm>
          <a:prstGeom prst="rect">
            <a:avLst/>
          </a:prstGeom>
          <a:solidFill>
            <a:srgbClr val="1048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a:ln>
                  <a:noFill/>
                </a:ln>
                <a:solidFill>
                  <a:prstClr val="white"/>
                </a:solidFill>
                <a:effectLst/>
                <a:uLnTx/>
                <a:uFillTx/>
                <a:ea typeface="Times New Roman" panose="02020603050405020304" pitchFamily="18" charset="0"/>
                <a:cs typeface="+mn-cs"/>
              </a:rPr>
              <a:t>                         </a:t>
            </a:r>
            <a:r>
              <a:rPr lang="en-GB" sz="2800">
                <a:solidFill>
                  <a:prstClr val="white"/>
                </a:solidFill>
                <a:ea typeface="Times New Roman" panose="02020603050405020304" pitchFamily="18" charset="0"/>
              </a:rPr>
              <a:t>Wellbeing  and Disclosure Scotland </a:t>
            </a:r>
            <a:endParaRPr kumimoji="0" lang="en-GB" sz="2800" i="0" u="none" strike="noStrike" kern="1200" cap="none" spc="0" normalizeH="0" baseline="0" noProof="0">
              <a:ln>
                <a:noFill/>
              </a:ln>
              <a:solidFill>
                <a:prstClr val="white"/>
              </a:solidFill>
              <a:effectLst/>
              <a:uLnTx/>
              <a:uFillTx/>
              <a:ea typeface="+mn-ea"/>
              <a:cs typeface="Arial" panose="020B0604020202020204" pitchFamily="34" charset="0"/>
            </a:endParaRPr>
          </a:p>
        </p:txBody>
      </p:sp>
      <p:sp>
        <p:nvSpPr>
          <p:cNvPr id="10" name="TextBox 9">
            <a:extLst>
              <a:ext uri="{FF2B5EF4-FFF2-40B4-BE49-F238E27FC236}">
                <a16:creationId xmlns:a16="http://schemas.microsoft.com/office/drawing/2014/main" id="{DB60293A-3214-6083-E240-50E8F165B128}"/>
              </a:ext>
            </a:extLst>
          </p:cNvPr>
          <p:cNvSpPr txBox="1"/>
          <p:nvPr/>
        </p:nvSpPr>
        <p:spPr>
          <a:xfrm>
            <a:off x="4439816" y="2924945"/>
            <a:ext cx="10395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FS Lola" panose="02000506050000020004" pitchFamily="50" charset="0"/>
                <a:ea typeface="+mn-ea"/>
                <a:cs typeface="Arial" panose="020B0604020202020204" pitchFamily="34" charset="0"/>
              </a:rPr>
              <a:t>Title</a:t>
            </a:r>
          </a:p>
        </p:txBody>
      </p:sp>
      <p:sp>
        <p:nvSpPr>
          <p:cNvPr id="6" name="Content Placeholder 2">
            <a:extLst>
              <a:ext uri="{FF2B5EF4-FFF2-40B4-BE49-F238E27FC236}">
                <a16:creationId xmlns:a16="http://schemas.microsoft.com/office/drawing/2014/main" id="{584CAAF1-EE25-BB99-E851-8E1E0A6F0A61}"/>
              </a:ext>
            </a:extLst>
          </p:cNvPr>
          <p:cNvSpPr>
            <a:spLocks noGrp="1"/>
          </p:cNvSpPr>
          <p:nvPr>
            <p:ph idx="1"/>
          </p:nvPr>
        </p:nvSpPr>
        <p:spPr>
          <a:xfrm>
            <a:off x="878048" y="1363844"/>
            <a:ext cx="10264569" cy="4497298"/>
          </a:xfrm>
        </p:spPr>
        <p:txBody>
          <a:bodyPr anchor="ctr">
            <a:normAutofit fontScale="77500" lnSpcReduction="20000"/>
          </a:bodyPr>
          <a:lstStyle/>
          <a:p>
            <a:pPr marL="0" indent="0">
              <a:buNone/>
            </a:pPr>
            <a:endParaRPr lang="en-GB" sz="8000">
              <a:latin typeface="+mj-lt"/>
              <a:cs typeface="Arial" panose="020B0604020202020204" pitchFamily="34" charset="0"/>
            </a:endParaRPr>
          </a:p>
          <a:p>
            <a:pPr marL="0" indent="0">
              <a:buNone/>
            </a:pPr>
            <a:endParaRPr lang="en-GB" sz="8000">
              <a:latin typeface="+mj-lt"/>
              <a:cs typeface="Arial" panose="020B0604020202020204" pitchFamily="34" charset="0"/>
            </a:endParaRPr>
          </a:p>
          <a:p>
            <a:endParaRPr lang="en-GB" sz="8000">
              <a:latin typeface="+mj-lt"/>
              <a:cs typeface="Arial" panose="020B0604020202020204" pitchFamily="34" charset="0"/>
            </a:endParaRPr>
          </a:p>
          <a:p>
            <a:endParaRPr lang="en-GB" sz="8000">
              <a:latin typeface="+mj-lt"/>
              <a:cs typeface="Arial" panose="020B0604020202020204" pitchFamily="34" charset="0"/>
            </a:endParaRPr>
          </a:p>
          <a:p>
            <a:pPr marL="0" indent="0">
              <a:buNone/>
            </a:pPr>
            <a:endParaRPr lang="en-GB">
              <a:cs typeface="Arial" panose="020B0604020202020204" pitchFamily="34" charset="0"/>
            </a:endParaRPr>
          </a:p>
          <a:p>
            <a:pPr marL="0" indent="0">
              <a:lnSpc>
                <a:spcPct val="150000"/>
              </a:lnSpc>
              <a:buNone/>
            </a:pPr>
            <a:endParaRPr lang="en-GB" sz="2400">
              <a:cs typeface="Arial" panose="020B0604020202020204" pitchFamily="34" charset="0"/>
            </a:endParaRPr>
          </a:p>
          <a:p>
            <a:pPr marL="0" indent="0" defTabSz="0">
              <a:lnSpc>
                <a:spcPct val="150000"/>
              </a:lnSpc>
              <a:spcBef>
                <a:spcPts val="0"/>
              </a:spcBef>
              <a:buNone/>
            </a:pPr>
            <a:r>
              <a:rPr lang="en-GB">
                <a:cs typeface="Arial" panose="020B0604020202020204" pitchFamily="34" charset="0"/>
              </a:rPr>
              <a:t>			</a:t>
            </a:r>
          </a:p>
        </p:txBody>
      </p:sp>
      <p:pic>
        <p:nvPicPr>
          <p:cNvPr id="3" name="Picture 2" descr="A blue text on a white background&#10;&#10;Description automatically generated">
            <a:extLst>
              <a:ext uri="{FF2B5EF4-FFF2-40B4-BE49-F238E27FC236}">
                <a16:creationId xmlns:a16="http://schemas.microsoft.com/office/drawing/2014/main" id="{A9364CD2-D2C3-28C3-8763-A1A206CF5AB4}"/>
              </a:ext>
            </a:extLst>
          </p:cNvPr>
          <p:cNvPicPr>
            <a:picLocks noChangeAspect="1" noChangeArrowheads="1"/>
          </p:cNvPicPr>
          <p:nvPr/>
        </p:nvPicPr>
        <p:blipFill>
          <a:blip r:embed="rId4" cstate="print"/>
          <a:srcRect/>
          <a:stretch>
            <a:fillRect/>
          </a:stretch>
        </p:blipFill>
        <p:spPr bwMode="auto">
          <a:xfrm>
            <a:off x="0" y="-10240"/>
            <a:ext cx="1981204" cy="1054236"/>
          </a:xfrm>
          <a:prstGeom prst="rect">
            <a:avLst/>
          </a:prstGeom>
          <a:noFill/>
          <a:ln w="9525">
            <a:noFill/>
            <a:miter lim="800000"/>
            <a:headEnd/>
            <a:tailEnd/>
          </a:ln>
          <a:effectLst/>
        </p:spPr>
      </p:pic>
      <p:pic>
        <p:nvPicPr>
          <p:cNvPr id="5" name="Picture 4" descr="A screenshot of a phone">
            <a:extLst>
              <a:ext uri="{FF2B5EF4-FFF2-40B4-BE49-F238E27FC236}">
                <a16:creationId xmlns:a16="http://schemas.microsoft.com/office/drawing/2014/main" id="{F92BB8E8-A9EC-DEDD-E444-06E81A068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8210" y="1086512"/>
            <a:ext cx="3256684" cy="5706094"/>
          </a:xfrm>
          <a:prstGeom prst="rect">
            <a:avLst/>
          </a:prstGeom>
        </p:spPr>
      </p:pic>
      <p:graphicFrame>
        <p:nvGraphicFramePr>
          <p:cNvPr id="18" name="TextBox 1">
            <a:extLst>
              <a:ext uri="{FF2B5EF4-FFF2-40B4-BE49-F238E27FC236}">
                <a16:creationId xmlns:a16="http://schemas.microsoft.com/office/drawing/2014/main" id="{C9406B01-800E-5FEF-F76A-2F87BC079E89}"/>
              </a:ext>
            </a:extLst>
          </p:cNvPr>
          <p:cNvGraphicFramePr/>
          <p:nvPr>
            <p:extLst>
              <p:ext uri="{D42A27DB-BD31-4B8C-83A1-F6EECF244321}">
                <p14:modId xmlns:p14="http://schemas.microsoft.com/office/powerpoint/2010/main" val="2522159233"/>
              </p:ext>
            </p:extLst>
          </p:nvPr>
        </p:nvGraphicFramePr>
        <p:xfrm>
          <a:off x="483325" y="1298451"/>
          <a:ext cx="6923315" cy="54941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8560336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6">
      <a:dk1>
        <a:srgbClr val="000000"/>
      </a:dk1>
      <a:lt1>
        <a:srgbClr val="FFFFFF"/>
      </a:lt1>
      <a:dk2>
        <a:srgbClr val="44546A"/>
      </a:dk2>
      <a:lt2>
        <a:srgbClr val="E7E6E6"/>
      </a:lt2>
      <a:accent1>
        <a:srgbClr val="009DB5"/>
      </a:accent1>
      <a:accent2>
        <a:srgbClr val="8D9D24"/>
      </a:accent2>
      <a:accent3>
        <a:srgbClr val="58417E"/>
      </a:accent3>
      <a:accent4>
        <a:srgbClr val="24303B"/>
      </a:accent4>
      <a:accent5>
        <a:srgbClr val="617B92"/>
      </a:accent5>
      <a:accent6>
        <a:srgbClr val="005F71"/>
      </a:accent6>
      <a:hlink>
        <a:srgbClr val="0563C1"/>
      </a:hlink>
      <a:folHlink>
        <a:srgbClr val="954F72"/>
      </a:folHlink>
    </a:clrScheme>
    <a:fontScheme name="SDS fonts">
      <a:majorFont>
        <a:latin typeface="Roboto Slab ExtraBol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XT AND IMAGES 2 (NO LOGO)">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67D2C470-D996-467C-9115-E3201F650339}"/>
    </a:ext>
  </a:extLst>
</a:theme>
</file>

<file path=ppt/theme/theme4.xml><?xml version="1.0" encoding="utf-8"?>
<a:theme xmlns:a="http://schemas.openxmlformats.org/drawingml/2006/main" name="TITLE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CCBFFA3F-F57E-4B2C-BCFF-00FC22DE0CE9}"/>
    </a:ext>
  </a:extLst>
</a:theme>
</file>

<file path=ppt/theme/theme5.xml><?xml version="1.0" encoding="utf-8"?>
<a:theme xmlns:a="http://schemas.openxmlformats.org/drawingml/2006/main" name="SQA WEB and TELEPHO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A3FD1DEF-2AAD-447A-BEA7-7BE0B15565B4}"/>
    </a:ext>
  </a:extLst>
</a:theme>
</file>

<file path=ppt/theme/theme6.xml><?xml version="1.0" encoding="utf-8"?>
<a:theme xmlns:a="http://schemas.openxmlformats.org/drawingml/2006/main" name="TEXT DARK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rporate PowerPoint BLANK – Scotland and UK  -  Read-Only" id="{BC50D601-4716-408C-B115-A15EBF30C128}" vid="{A7E63A85-0A23-4ADE-AE39-4E6A10EA0D0F}"/>
    </a:ext>
  </a:extLst>
</a:theme>
</file>

<file path=ppt/theme/theme7.xml><?xml version="1.0" encoding="utf-8"?>
<a:theme xmlns:a="http://schemas.openxmlformats.org/drawingml/2006/main" name="NSPCC Theme">
  <a:themeElements>
    <a:clrScheme name="Custom 6">
      <a:dk1>
        <a:srgbClr val="000000"/>
      </a:dk1>
      <a:lt1>
        <a:srgbClr val="FFFFFF"/>
      </a:lt1>
      <a:dk2>
        <a:srgbClr val="018926"/>
      </a:dk2>
      <a:lt2>
        <a:srgbClr val="E7E6E6"/>
      </a:lt2>
      <a:accent1>
        <a:srgbClr val="CB3C7F"/>
      </a:accent1>
      <a:accent2>
        <a:srgbClr val="075470"/>
      </a:accent2>
      <a:accent3>
        <a:srgbClr val="582751"/>
      </a:accent3>
      <a:accent4>
        <a:srgbClr val="FCCE4F"/>
      </a:accent4>
      <a:accent5>
        <a:srgbClr val="F8C9DD"/>
      </a:accent5>
      <a:accent6>
        <a:srgbClr val="B1DDDE"/>
      </a:accent6>
      <a:hlink>
        <a:srgbClr val="000000"/>
      </a:hlink>
      <a:folHlink>
        <a:srgbClr val="000000"/>
      </a:folHlink>
    </a:clrScheme>
    <a:fontScheme name="NSPCC">
      <a:majorFont>
        <a:latin typeface="NSPCC Headline"/>
        <a:ea typeface=""/>
        <a:cs typeface=""/>
      </a:majorFont>
      <a:minorFont>
        <a:latin typeface="NSPC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1FADC"/>
        </a:solidFill>
      </a:spPr>
      <a:bodyPr wrap="square" lIns="180000" tIns="144000" rIns="180000" bIns="144000">
        <a:noAutofit/>
      </a:bodyPr>
      <a:lstStyle>
        <a:defPPr algn="l">
          <a:defRPr sz="2000" b="1" dirty="0">
            <a:latin typeface="NSPCC" panose="02000000000000000000" pitchFamily="2" charset="77"/>
          </a:defRPr>
        </a:defPPr>
      </a:lstStyle>
    </a:txDef>
  </a:objectDefaults>
  <a:extraClrSchemeLst/>
  <a:custClrLst>
    <a:custClr name="Candyfloss">
      <a:srgbClr val="F8C9DD"/>
    </a:custClr>
    <a:custClr name="Sky">
      <a:srgbClr val="B1DDDE"/>
    </a:custClr>
    <a:custClr name="Sandpit">
      <a:srgbClr val="FCCE4F"/>
    </a:custClr>
    <a:custClr name="Parma Violets">
      <a:srgbClr val="DED4F2"/>
    </a:custClr>
    <a:custClr name="Fire Engine">
      <a:srgbClr val="E22E12"/>
    </a:custClr>
    <a:custClr name="Midnight">
      <a:srgbClr val="075470"/>
    </a:custClr>
    <a:custClr name="Raspberry">
      <a:srgbClr val="CB3C7F"/>
    </a:custClr>
    <a:custClr name="Grape">
      <a:srgbClr val="582752"/>
    </a:custClr>
    <a:custClr name="Light Green">
      <a:srgbClr val="E1FA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SDS 5+1" ma:contentTypeID="0x0101002CFD50891A73487FBF1A841208B5DC0803005ED3B1DBB4CC1347ABE4917078E64B9A" ma:contentTypeVersion="21" ma:contentTypeDescription="" ma:contentTypeScope="" ma:versionID="8d30202a81b9ce2105d90f55d4f79a63">
  <xsd:schema xmlns:xsd="http://www.w3.org/2001/XMLSchema" xmlns:xs="http://www.w3.org/2001/XMLSchema" xmlns:p="http://schemas.microsoft.com/office/2006/metadata/properties" xmlns:ns1="http://schemas.microsoft.com/sharepoint/v3" xmlns:ns2="184af400-6cf4-4be6-9056-547874e8c8ee" xmlns:ns3="30824e9b-d4f0-4d4d-a075-1a5695f0b0d0" xmlns:ns4="26cf11b9-9313-44be-9b0e-d6407581afd4" xmlns:ns5="acbf4596-2247-4691-ae5c-60d5578e84a5" targetNamespace="http://schemas.microsoft.com/office/2006/metadata/properties" ma:root="true" ma:fieldsID="887ae7ba5bd328060c8053ab4ccfd067" ns1:_="" ns2:_="" ns3:_="" ns4:_="" ns5:_="">
    <xsd:import namespace="http://schemas.microsoft.com/sharepoint/v3"/>
    <xsd:import namespace="184af400-6cf4-4be6-9056-547874e8c8ee"/>
    <xsd:import namespace="30824e9b-d4f0-4d4d-a075-1a5695f0b0d0"/>
    <xsd:import namespace="26cf11b9-9313-44be-9b0e-d6407581afd4"/>
    <xsd:import namespace="acbf4596-2247-4691-ae5c-60d5578e84a5"/>
    <xsd:element name="properties">
      <xsd:complexType>
        <xsd:sequence>
          <xsd:element name="documentManagement">
            <xsd:complexType>
              <xsd:all>
                <xsd:element ref="ns2:IShare_Status"/>
                <xsd:element ref="ns2:IShare_BusinessOwner" minOccurs="0"/>
                <xsd:element ref="ns2:IShare_InfoClassification"/>
                <xsd:element ref="ns2:IShare_Region" minOccurs="0"/>
                <xsd:element ref="ns2:IShare_PersonalData"/>
                <xsd:element ref="ns2:IShare_PermanentPreservation" minOccurs="0"/>
                <xsd:element ref="ns2:IShare_DispositionDeletion" minOccurs="0"/>
                <xsd:element ref="ns2:TaxKeywordTaxHTFiel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5:SharedWithDetails" minOccurs="0"/>
                <xsd:element ref="ns3:MediaServiceAutoKeyPoints" minOccurs="0"/>
                <xsd:element ref="ns3:MediaServiceKeyPoints" minOccurs="0"/>
                <xsd:element ref="ns3:MediaLengthInSeconds" minOccurs="0"/>
                <xsd:element ref="ns1:_ip_UnifiedCompliancePolicyProperties" minOccurs="0"/>
                <xsd:element ref="ns1:_ip_UnifiedCompliancePolicyUIAction" minOccurs="0"/>
                <xsd:element ref="ns3:MediaServiceObjectDetectorVersions" minOccurs="0"/>
                <xsd:element ref="ns3:MediaServiceSearchPropertie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2" nillable="true" ma:displayName="Unified Compliance Policy Properties" ma:hidden="true" ma:internalName="_ip_UnifiedCompliancePolicyProperties">
      <xsd:simpleType>
        <xsd:restriction base="dms:Note"/>
      </xsd:simpleType>
    </xsd:element>
    <xsd:element name="_ip_UnifiedCompliancePolicyUIAction" ma:index="3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4af400-6cf4-4be6-9056-547874e8c8ee" elementFormDefault="qualified">
    <xsd:import namespace="http://schemas.microsoft.com/office/2006/documentManagement/types"/>
    <xsd:import namespace="http://schemas.microsoft.com/office/infopath/2007/PartnerControls"/>
    <xsd:element name="IShare_Status" ma:index="8" ma:displayName="Item Status" ma:default="Active" ma:indexed="true" ma:internalName="IShare_Status">
      <xsd:simpleType>
        <xsd:restriction base="dms:Choice">
          <xsd:enumeration value="Active"/>
          <xsd:enumeration value="Archived"/>
        </xsd:restriction>
      </xsd:simpleType>
    </xsd:element>
    <xsd:element name="IShare_BusinessOwner" ma:index="9" nillable="true" ma:displayName="Business Owner" ma:internalName="IShare_BusinessOwner">
      <xsd:simpleType>
        <xsd:restriction base="dms:Text"/>
      </xsd:simpleType>
    </xsd:element>
    <xsd:element name="IShare_InfoClassification" ma:index="10" ma:displayName="Info Classification" ma:default="Internal" ma:internalName="IShare_InfoClassification">
      <xsd:simpleType>
        <xsd:restriction base="dms:Choice">
          <xsd:enumeration value="External"/>
          <xsd:enumeration value="Internal"/>
          <xsd:enumeration value="SDS Confidential"/>
        </xsd:restriction>
      </xsd:simpleType>
    </xsd:element>
    <xsd:element name="IShare_Region" ma:index="11" nillable="true" ma:displayName="Region" ma:format="Dropdown" ma:internalName="IShare_Region" ma:readOnly="false">
      <xsd:simpleType>
        <xsd:restriction base="dms:Choice">
          <xsd:enumeration value="Cross-Regional"/>
          <xsd:enumeration value="National"/>
          <xsd:enumeration value="North"/>
          <xsd:enumeration value="North East"/>
          <xsd:enumeration value="South East"/>
          <xsd:enumeration value="West region"/>
          <xsd:enumeration value="South West"/>
          <xsd:enumeration value="West"/>
          <xsd:enumeration value="National CIAG"/>
          <xsd:enumeration value="**Do not use the following**"/>
          <xsd:enumeration value="North region"/>
          <xsd:enumeration value="North East region"/>
          <xsd:enumeration value="Cross-regional CIAG"/>
          <xsd:enumeration value="South West region"/>
          <xsd:enumeration value="South East region"/>
        </xsd:restriction>
      </xsd:simpleType>
    </xsd:element>
    <xsd:element name="IShare_PersonalData" ma:index="12" ma:displayName="Personal Data" ma:default="0" ma:internalName="IShare_PersonalData">
      <xsd:simpleType>
        <xsd:restriction base="dms:Boolean"/>
      </xsd:simpleType>
    </xsd:element>
    <xsd:element name="IShare_PermanentPreservation" ma:index="13" nillable="true" ma:displayName="Permanent Preservation" ma:default="0" ma:internalName="IShare_PermanentPreservation">
      <xsd:simpleType>
        <xsd:restriction base="dms:Boolean"/>
      </xsd:simpleType>
    </xsd:element>
    <xsd:element name="IShare_DispositionDeletion" ma:index="14" nillable="true" ma:displayName="Disposition Deletion" ma:internalName="IShare_DispositionDeletion">
      <xsd:simpleType>
        <xsd:restriction base="dms:DateTime"/>
      </xsd:simpleType>
    </xsd:element>
    <xsd:element name="TaxKeywordTaxHTField" ma:index="15" nillable="true" ma:taxonomy="true" ma:internalName="TaxKeywordTaxHTField" ma:taxonomyFieldName="TaxKeyword" ma:displayName="Enterprise Keywords" ma:fieldId="{23f27201-bee3-471e-b2e7-b64fd8b7ca38}" ma:taxonomyMulti="true" ma:sspId="c6621819-13d1-4a2d-8762-4f615fabf62c"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825aea11-257d-416f-992b-dec2f85e4525}" ma:internalName="TaxCatchAll" ma:showField="CatchAllData" ma:web="184af400-6cf4-4be6-9056-547874e8c8ee">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825aea11-257d-416f-992b-dec2f85e4525}" ma:internalName="TaxCatchAllLabel" ma:readOnly="true" ma:showField="CatchAllDataLabel" ma:web="184af400-6cf4-4be6-9056-547874e8c8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0824e9b-d4f0-4d4d-a075-1a5695f0b0d0"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AutoTags" ma:index="21" nillable="true" ma:displayName="MediaServiceAutoTags"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MediaServiceLocation" ma:internalName="MediaServiceLocation"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AutoKeyPoints" ma:index="29" nillable="true" ma:displayName="MediaServiceAutoKeyPoints" ma:hidden="true" ma:internalName="MediaServiceAutoKeyPoints" ma:readOnly="true">
      <xsd:simpleType>
        <xsd:restriction base="dms:Note"/>
      </xsd:simpleType>
    </xsd:element>
    <xsd:element name="MediaServiceKeyPoints" ma:index="30" nillable="true" ma:displayName="KeyPoints" ma:internalName="MediaServiceKeyPoints" ma:readOnly="true">
      <xsd:simpleType>
        <xsd:restriction base="dms:Note">
          <xsd:maxLength value="255"/>
        </xsd:restriction>
      </xsd:simpleType>
    </xsd:element>
    <xsd:element name="MediaLengthInSeconds" ma:index="31" nillable="true" ma:displayName="Length (seconds)" ma:internalName="MediaLengthInSeconds" ma:readOnly="true">
      <xsd:simpleType>
        <xsd:restriction base="dms:Unknown"/>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c6621819-13d1-4a2d-8762-4f615fabf6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6cf11b9-9313-44be-9b0e-d6407581afd4"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cbf4596-2247-4691-ae5c-60d5578e84a5" elementFormDefault="qualified">
    <xsd:import namespace="http://schemas.microsoft.com/office/2006/documentManagement/types"/>
    <xsd:import namespace="http://schemas.microsoft.com/office/infopath/2007/PartnerControls"/>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Share_DispositionDeletion xmlns="184af400-6cf4-4be6-9056-547874e8c8ee" xsi:nil="true"/>
    <IShare_Region xmlns="184af400-6cf4-4be6-9056-547874e8c8ee" xsi:nil="true"/>
    <IShare_PersonalData xmlns="184af400-6cf4-4be6-9056-547874e8c8ee">false</IShare_PersonalData>
    <IShare_InfoClassification xmlns="184af400-6cf4-4be6-9056-547874e8c8ee">Internal</IShare_InfoClassification>
    <IShare_PermanentPreservation xmlns="184af400-6cf4-4be6-9056-547874e8c8ee">false</IShare_PermanentPreservation>
    <TaxKeywordTaxHTField xmlns="184af400-6cf4-4be6-9056-547874e8c8ee">
      <Terms xmlns="http://schemas.microsoft.com/office/infopath/2007/PartnerControls"/>
    </TaxKeywordTaxHTField>
    <IShare_BusinessOwner xmlns="184af400-6cf4-4be6-9056-547874e8c8ee">julie.gray@sds.co.uk</IShare_BusinessOwner>
    <_ip_UnifiedCompliancePolicyUIAction xmlns="http://schemas.microsoft.com/sharepoint/v3" xsi:nil="true"/>
    <_ip_UnifiedCompliancePolicyProperties xmlns="http://schemas.microsoft.com/sharepoint/v3" xsi:nil="true"/>
    <IShare_Status xmlns="184af400-6cf4-4be6-9056-547874e8c8ee">Active</IShare_Status>
    <lcf76f155ced4ddcb4097134ff3c332f xmlns="30824e9b-d4f0-4d4d-a075-1a5695f0b0d0">
      <Terms xmlns="http://schemas.microsoft.com/office/infopath/2007/PartnerControls"/>
    </lcf76f155ced4ddcb4097134ff3c332f>
    <TaxCatchAll xmlns="184af400-6cf4-4be6-9056-547874e8c8ee" xsi:nil="true"/>
  </documentManagement>
</p:properties>
</file>

<file path=customXml/itemProps1.xml><?xml version="1.0" encoding="utf-8"?>
<ds:datastoreItem xmlns:ds="http://schemas.openxmlformats.org/officeDocument/2006/customXml" ds:itemID="{A3FE49EE-B947-471E-A856-9EFCF26E40E1}">
  <ds:schemaRefs>
    <ds:schemaRef ds:uri="184af400-6cf4-4be6-9056-547874e8c8ee"/>
    <ds:schemaRef ds:uri="26cf11b9-9313-44be-9b0e-d6407581afd4"/>
    <ds:schemaRef ds:uri="30824e9b-d4f0-4d4d-a075-1a5695f0b0d0"/>
    <ds:schemaRef ds:uri="acbf4596-2247-4691-ae5c-60d5578e84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B5D4B0-1D83-4F0D-945C-8EA94A6ECABA}">
  <ds:schemaRefs>
    <ds:schemaRef ds:uri="http://schemas.microsoft.com/sharepoint/v3/contenttype/forms"/>
  </ds:schemaRefs>
</ds:datastoreItem>
</file>

<file path=customXml/itemProps3.xml><?xml version="1.0" encoding="utf-8"?>
<ds:datastoreItem xmlns:ds="http://schemas.openxmlformats.org/officeDocument/2006/customXml" ds:itemID="{5CD877DE-C7AB-45D8-B31F-D3843BA6D6D5}">
  <ds:schemaRefs>
    <ds:schemaRef ds:uri="http://schemas.microsoft.com/sharepoint/v3"/>
    <ds:schemaRef ds:uri="http://schemas.microsoft.com/office/2006/metadata/properties"/>
    <ds:schemaRef ds:uri="http://purl.org/dc/elements/1.1/"/>
    <ds:schemaRef ds:uri="26cf11b9-9313-44be-9b0e-d6407581afd4"/>
    <ds:schemaRef ds:uri="http://purl.org/dc/dcmitype/"/>
    <ds:schemaRef ds:uri="http://schemas.microsoft.com/office/infopath/2007/PartnerControls"/>
    <ds:schemaRef ds:uri="30824e9b-d4f0-4d4d-a075-1a5695f0b0d0"/>
    <ds:schemaRef ds:uri="http://schemas.openxmlformats.org/package/2006/metadata/core-properties"/>
    <ds:schemaRef ds:uri="http://schemas.microsoft.com/office/2006/documentManagement/types"/>
    <ds:schemaRef ds:uri="http://purl.org/dc/terms/"/>
    <ds:schemaRef ds:uri="acbf4596-2247-4691-ae5c-60d5578e84a5"/>
    <ds:schemaRef ds:uri="184af400-6cf4-4be6-9056-547874e8c8e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141</TotalTime>
  <Words>4808</Words>
  <Application>Microsoft Office PowerPoint</Application>
  <PresentationFormat>Widescreen</PresentationFormat>
  <Paragraphs>606</Paragraphs>
  <Slides>52</Slides>
  <Notes>43</Notes>
  <HiddenSlides>0</HiddenSlides>
  <MMClips>0</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52</vt:i4>
      </vt:variant>
    </vt:vector>
  </HeadingPairs>
  <TitlesOfParts>
    <vt:vector size="88" baseType="lpstr">
      <vt:lpstr>Aptos</vt:lpstr>
      <vt:lpstr>Aptos Display</vt:lpstr>
      <vt:lpstr>Arial</vt:lpstr>
      <vt:lpstr>Arial,Sans-Serif</vt:lpstr>
      <vt:lpstr>Calibri</vt:lpstr>
      <vt:lpstr>Courier New</vt:lpstr>
      <vt:lpstr>Courier New,monospace</vt:lpstr>
      <vt:lpstr>EuclidCircularB</vt:lpstr>
      <vt:lpstr>FS Lola</vt:lpstr>
      <vt:lpstr>Gliker</vt:lpstr>
      <vt:lpstr>Gliker Bold</vt:lpstr>
      <vt:lpstr>Gliker Heavy</vt:lpstr>
      <vt:lpstr>Gliker Semi-Bold</vt:lpstr>
      <vt:lpstr>Montserrat</vt:lpstr>
      <vt:lpstr>Montserrat Bold</vt:lpstr>
      <vt:lpstr>Montserrat Semi-Bold</vt:lpstr>
      <vt:lpstr>NSPCC</vt:lpstr>
      <vt:lpstr>NSPCC Headline</vt:lpstr>
      <vt:lpstr>NSPCC Regular</vt:lpstr>
      <vt:lpstr>Perpetua</vt:lpstr>
      <vt:lpstr>Proxima Nova Rg</vt:lpstr>
      <vt:lpstr>Roboto</vt:lpstr>
      <vt:lpstr>Roboto Slab ExtraBold</vt:lpstr>
      <vt:lpstr>Symbol</vt:lpstr>
      <vt:lpstr>System Font Regular</vt:lpstr>
      <vt:lpstr>Times New Roman</vt:lpstr>
      <vt:lpstr>Verdana</vt:lpstr>
      <vt:lpstr>Wingdings</vt:lpstr>
      <vt:lpstr>Office Theme</vt:lpstr>
      <vt:lpstr>1_Office Theme</vt:lpstr>
      <vt:lpstr>TEXT AND IMAGES 2 (NO LOGO)</vt:lpstr>
      <vt:lpstr>TITLE SLIDE 2</vt:lpstr>
      <vt:lpstr>SQA WEB and TELEPHONE</vt:lpstr>
      <vt:lpstr>TEXT DARK BACKGROUND</vt:lpstr>
      <vt:lpstr>NSPCC Theme</vt:lpstr>
      <vt:lpstr>2_Office Theme</vt:lpstr>
      <vt:lpstr>Safeguarding in Modern Apprenticeships Community of Practice </vt:lpstr>
      <vt:lpstr>Welcome and housekeeping </vt:lpstr>
      <vt:lpstr>Agenda</vt:lpstr>
      <vt:lpstr>Introduction</vt:lpstr>
      <vt:lpstr> Safeguarding in Apprenticeship delivery   #ScotAppWeek25 and #MadeForBusiness</vt:lpstr>
      <vt:lpstr>PowerPoint Presentation</vt:lpstr>
      <vt:lpstr>PowerPoint Presentation</vt:lpstr>
      <vt:lpstr>PowerPoint Presentation</vt:lpstr>
      <vt:lpstr>PowerPoint Presentation</vt:lpstr>
      <vt:lpstr>National Society for the Prevention of Cruelty to Children (NSPCC Scotland)</vt:lpstr>
      <vt:lpstr>Supporting Your Modern Apprentices  </vt:lpstr>
      <vt:lpstr>PowerPoint Presentation</vt:lpstr>
      <vt:lpstr>Key Definitions</vt:lpstr>
      <vt:lpstr>The Adolescent Brain</vt:lpstr>
      <vt:lpstr>Supporting young people in your workplace</vt:lpstr>
      <vt:lpstr>Commitments </vt:lpstr>
      <vt:lpstr>Supporting wellbeing </vt:lpstr>
      <vt:lpstr>PowerPoint Presentation</vt:lpstr>
      <vt:lpstr>PowerPoint Presentation</vt:lpstr>
      <vt:lpstr>Childline gives children        and young people a voice </vt:lpstr>
      <vt:lpstr>Our Helpline</vt:lpstr>
      <vt:lpstr>Links and Resources</vt:lpstr>
      <vt:lpstr>Any questions? For queries, please email to scotland1@NSPCC.org.uk  </vt:lpstr>
      <vt:lpstr>Education Scotland</vt:lpstr>
      <vt:lpstr>PowerPoint Presentation</vt:lpstr>
      <vt:lpstr>What is Prevent?  </vt:lpstr>
      <vt:lpstr>Prevent Duty</vt:lpstr>
      <vt:lpstr>Prevent Duty and Education</vt:lpstr>
      <vt:lpstr>Everyone has civic responsibility and a duty of care </vt:lpstr>
      <vt:lpstr>The role of HMI in Prevent  </vt:lpstr>
      <vt:lpstr>Prevent Referrals </vt:lpstr>
      <vt:lpstr>Prevent Process </vt:lpstr>
      <vt:lpstr>Prevent Support </vt:lpstr>
      <vt:lpstr>Prevent timeline </vt:lpstr>
      <vt:lpstr>Prevent in perspective</vt:lpstr>
      <vt:lpstr>Planning for review </vt:lpstr>
      <vt:lpstr>HMI process</vt:lpstr>
      <vt:lpstr>Expectations </vt:lpstr>
      <vt:lpstr>Summary</vt:lpstr>
      <vt:lpstr>L &amp; G Learning  ( Scotland) Ltd – Early Learning and Childcare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 &amp; A- Panel</vt:lpstr>
      <vt:lpstr>PowerPoint Presentation</vt:lpstr>
      <vt:lpstr> Plenary  &amp; Close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Gray</dc:creator>
  <cp:lastModifiedBy>Lou Donnelly</cp:lastModifiedBy>
  <cp:revision>3</cp:revision>
  <cp:lastPrinted>2025-03-05T16:06:24Z</cp:lastPrinted>
  <dcterms:created xsi:type="dcterms:W3CDTF">2024-11-21T12:27:01Z</dcterms:created>
  <dcterms:modified xsi:type="dcterms:W3CDTF">2025-03-10T16:12:46Z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0x0101002CFD50891A73487FBF1A841208B5DC0803005ED3B1DBB4CC1347ABE4917078E64B9A</vt:lpwstr>
  </property>
  <property fmtid="{D5CDD505-2E9C-101B-9397-08002B2CF9AE}" pid="4" name="MediaServiceImageTags">
    <vt:lpwstr/>
  </property>
</Properties>
</file>